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50"/>
  </p:notesMasterIdLst>
  <p:sldIdLst>
    <p:sldId id="414" r:id="rId5"/>
    <p:sldId id="451" r:id="rId6"/>
    <p:sldId id="487" r:id="rId7"/>
    <p:sldId id="460" r:id="rId8"/>
    <p:sldId id="461" r:id="rId9"/>
    <p:sldId id="491" r:id="rId10"/>
    <p:sldId id="462" r:id="rId11"/>
    <p:sldId id="499" r:id="rId12"/>
    <p:sldId id="463" r:id="rId13"/>
    <p:sldId id="455" r:id="rId14"/>
    <p:sldId id="456" r:id="rId15"/>
    <p:sldId id="457" r:id="rId16"/>
    <p:sldId id="486" r:id="rId17"/>
    <p:sldId id="485" r:id="rId18"/>
    <p:sldId id="465" r:id="rId19"/>
    <p:sldId id="466" r:id="rId20"/>
    <p:sldId id="467" r:id="rId21"/>
    <p:sldId id="468" r:id="rId22"/>
    <p:sldId id="469" r:id="rId23"/>
    <p:sldId id="470" r:id="rId24"/>
    <p:sldId id="471" r:id="rId25"/>
    <p:sldId id="472" r:id="rId26"/>
    <p:sldId id="473" r:id="rId27"/>
    <p:sldId id="496" r:id="rId28"/>
    <p:sldId id="497" r:id="rId29"/>
    <p:sldId id="474" r:id="rId30"/>
    <p:sldId id="475" r:id="rId31"/>
    <p:sldId id="476" r:id="rId32"/>
    <p:sldId id="477" r:id="rId33"/>
    <p:sldId id="478" r:id="rId34"/>
    <p:sldId id="492" r:id="rId35"/>
    <p:sldId id="493" r:id="rId36"/>
    <p:sldId id="494" r:id="rId37"/>
    <p:sldId id="479" r:id="rId38"/>
    <p:sldId id="500" r:id="rId39"/>
    <p:sldId id="482" r:id="rId40"/>
    <p:sldId id="501" r:id="rId41"/>
    <p:sldId id="483" r:id="rId42"/>
    <p:sldId id="484" r:id="rId43"/>
    <p:sldId id="454" r:id="rId44"/>
    <p:sldId id="453" r:id="rId45"/>
    <p:sldId id="405" r:id="rId46"/>
    <p:sldId id="489" r:id="rId47"/>
    <p:sldId id="490" r:id="rId48"/>
    <p:sldId id="276" r:id="rId49"/>
  </p:sldIdLst>
  <p:sldSz cx="12192000" cy="6858000"/>
  <p:notesSz cx="6858000" cy="9144000"/>
  <p:embeddedFontLst>
    <p:embeddedFont>
      <p:font typeface="Elevance Sans" pitchFamily="2" charset="77"/>
      <p:regular r:id="rId51"/>
      <p:bold r:id="rId52"/>
      <p:italic r:id="rId53"/>
      <p:boldItalic r:id="rId54"/>
    </p:embeddedFont>
    <p:embeddedFont>
      <p:font typeface="Elevance Sans Italic" pitchFamily="2" charset="77"/>
      <p:bold r:id="rId55"/>
      <p:italic r:id="rId56"/>
      <p:boldItalic r:id="rId57"/>
    </p:embeddedFont>
    <p:embeddedFont>
      <p:font typeface="Elevance Sans Medium" pitchFamily="2" charset="77"/>
      <p:regular r:id="rId58"/>
      <p:italic r:id="rId59"/>
    </p:embeddedFont>
  </p:embeddedFontLst>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AB31C7-495C-E0B4-754D-BEB52653A0B6}" name="Guest User" initials="GU" userId="S::urn:spo:anon#b8d1c180406f60aa8d48cf3098e554ab10991fc21ec9e43f3a8ebfb31c4e1f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95034"/>
  </p:normalViewPr>
  <p:slideViewPr>
    <p:cSldViewPr snapToGrid="0" snapToObjects="1">
      <p:cViewPr varScale="1">
        <p:scale>
          <a:sx n="121" d="100"/>
          <a:sy n="121" d="100"/>
        </p:scale>
        <p:origin x="968" y="184"/>
      </p:cViewPr>
      <p:guideLst/>
    </p:cSldViewPr>
  </p:slideViewPr>
  <p:outlineViewPr>
    <p:cViewPr>
      <p:scale>
        <a:sx n="33" d="100"/>
        <a:sy n="33" d="100"/>
      </p:scale>
      <p:origin x="0" y="-51752"/>
    </p:cViewPr>
  </p:outlineViewPr>
  <p:notesTextViewPr>
    <p:cViewPr>
      <p:scale>
        <a:sx n="3" d="2"/>
        <a:sy n="3" d="2"/>
      </p:scale>
      <p:origin x="0" y="0"/>
    </p:cViewPr>
  </p:notesTextViewPr>
  <p:sorterViewPr>
    <p:cViewPr varScale="1">
      <p:scale>
        <a:sx n="1" d="1"/>
        <a:sy n="1" d="1"/>
      </p:scale>
      <p:origin x="0" y="-958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tags" Target="tags/tag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levance Sans"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levance Sans" pitchFamily="2" charset="77"/>
              </a:defRPr>
            </a:lvl1pPr>
          </a:lstStyle>
          <a:p>
            <a:fld id="{40C36D6C-D64D-5C49-BA05-1247137E2D8B}" type="datetimeFigureOut">
              <a:rPr lang="en-US" smtClean="0"/>
              <a:pPr/>
              <a:t>5/2/23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levance Sa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levance Sans" pitchFamily="2" charset="77"/>
              </a:defRPr>
            </a:lvl1pPr>
          </a:lstStyle>
          <a:p>
            <a:fld id="{FF050AAF-C99E-5E47-BF9E-3FBCE85A751F}" type="slidenum">
              <a:rPr lang="en-US" smtClean="0"/>
              <a:pPr/>
              <a:t>‹#›</a:t>
            </a:fld>
            <a:endParaRPr lang="en-US" dirty="0"/>
          </a:p>
        </p:txBody>
      </p:sp>
    </p:spTree>
    <p:extLst>
      <p:ext uri="{BB962C8B-B14F-4D97-AF65-F5344CB8AC3E}">
        <p14:creationId xmlns:p14="http://schemas.microsoft.com/office/powerpoint/2010/main" val="418684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levance Sans" pitchFamily="2" charset="77"/>
        <a:ea typeface="+mn-ea"/>
        <a:cs typeface="+mn-cs"/>
      </a:defRPr>
    </a:lvl1pPr>
    <a:lvl2pPr marL="457200" algn="l" defTabSz="914400" rtl="0" eaLnBrk="1" latinLnBrk="0" hangingPunct="1">
      <a:defRPr sz="1200" b="0" i="0" kern="1200">
        <a:solidFill>
          <a:schemeClr val="tx1"/>
        </a:solidFill>
        <a:latin typeface="Elevance Sans" pitchFamily="2" charset="77"/>
        <a:ea typeface="+mn-ea"/>
        <a:cs typeface="+mn-cs"/>
      </a:defRPr>
    </a:lvl2pPr>
    <a:lvl3pPr marL="914400" algn="l" defTabSz="914400" rtl="0" eaLnBrk="1" latinLnBrk="0" hangingPunct="1">
      <a:defRPr sz="1200" b="0" i="0" kern="1200">
        <a:solidFill>
          <a:schemeClr val="tx1"/>
        </a:solidFill>
        <a:latin typeface="Elevance Sans" pitchFamily="2" charset="77"/>
        <a:ea typeface="+mn-ea"/>
        <a:cs typeface="+mn-cs"/>
      </a:defRPr>
    </a:lvl3pPr>
    <a:lvl4pPr marL="1371600" algn="l" defTabSz="914400" rtl="0" eaLnBrk="1" latinLnBrk="0" hangingPunct="1">
      <a:defRPr sz="1200" b="0" i="0" kern="1200">
        <a:solidFill>
          <a:schemeClr val="tx1"/>
        </a:solidFill>
        <a:latin typeface="Elevance Sans" pitchFamily="2" charset="77"/>
        <a:ea typeface="+mn-ea"/>
        <a:cs typeface="+mn-cs"/>
      </a:defRPr>
    </a:lvl4pPr>
    <a:lvl5pPr marL="1828800" algn="l" defTabSz="914400" rtl="0" eaLnBrk="1" latinLnBrk="0" hangingPunct="1">
      <a:defRPr sz="1200" b="0" i="0" kern="1200">
        <a:solidFill>
          <a:schemeClr val="tx1"/>
        </a:solidFill>
        <a:latin typeface="Elevance Sans"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50AAF-C99E-5E47-BF9E-3FBCE85A751F}" type="slidenum">
              <a:rPr lang="en-US" smtClean="0"/>
              <a:t>42</a:t>
            </a:fld>
            <a:endParaRPr lang="en-US" dirty="0"/>
          </a:p>
        </p:txBody>
      </p:sp>
    </p:spTree>
    <p:extLst>
      <p:ext uri="{BB962C8B-B14F-4D97-AF65-F5344CB8AC3E}">
        <p14:creationId xmlns:p14="http://schemas.microsoft.com/office/powerpoint/2010/main" val="1341047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4.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4.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4.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4.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5.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5.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16.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18.svg"/><Relationship Id="rId5" Type="http://schemas.openxmlformats.org/officeDocument/2006/relationships/image" Target="../media/image12.png"/><Relationship Id="rId4"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oleObject" Target="../embeddings/oleObject5.bin"/><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9.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11403806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5089" y="4517136"/>
            <a:ext cx="5638800" cy="228600"/>
          </a:xfrm>
          <a:prstGeom prst="rect">
            <a:avLst/>
          </a:prstGeom>
        </p:spPr>
        <p:txBody>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ext Placeholder 11">
            <a:extLst>
              <a:ext uri="{FF2B5EF4-FFF2-40B4-BE49-F238E27FC236}">
                <a16:creationId xmlns:a16="http://schemas.microsoft.com/office/drawing/2014/main" id="{1FF0BD0F-29F1-5746-9751-EC930E120D34}"/>
              </a:ext>
            </a:extLst>
          </p:cNvPr>
          <p:cNvSpPr>
            <a:spLocks noGrp="1"/>
          </p:cNvSpPr>
          <p:nvPr>
            <p:ph type="body" sz="quarter" idx="11" hasCustomPrompt="1"/>
          </p:nvPr>
        </p:nvSpPr>
        <p:spPr>
          <a:xfrm>
            <a:off x="415089" y="4758997"/>
            <a:ext cx="5638800" cy="224536"/>
          </a:xfrm>
          <a:prstGeom prst="rect">
            <a:avLst/>
          </a:prstGeom>
        </p:spPr>
        <p:txBody>
          <a:bodyPr vert="horz" lIns="0" tIns="0" rIns="0" bIns="0" rtlCol="0">
            <a:noAutofit/>
          </a:bodyPr>
          <a:lstStyle>
            <a:lvl1pPr>
              <a:defRPr lang="en-US" sz="1800" i="0" dirty="0">
                <a:latin typeface="+mn-lt"/>
              </a:defRPr>
            </a:lvl1pPr>
          </a:lstStyle>
          <a:p>
            <a:pPr lvl="0"/>
            <a:r>
              <a:rPr lang="en-US" dirty="0"/>
              <a:t>Click to add date</a:t>
            </a:r>
          </a:p>
        </p:txBody>
      </p:sp>
      <p:sp>
        <p:nvSpPr>
          <p:cNvPr id="10" name="Title 1">
            <a:extLst>
              <a:ext uri="{FF2B5EF4-FFF2-40B4-BE49-F238E27FC236}">
                <a16:creationId xmlns:a16="http://schemas.microsoft.com/office/drawing/2014/main" id="{42A56EB4-D385-CA47-98BE-9B9C64B5BD70}"/>
              </a:ext>
            </a:extLst>
          </p:cNvPr>
          <p:cNvSpPr>
            <a:spLocks noGrp="1"/>
          </p:cNvSpPr>
          <p:nvPr>
            <p:ph type="ctrTitle" hasCustomPrompt="1"/>
          </p:nvPr>
        </p:nvSpPr>
        <p:spPr>
          <a:xfrm>
            <a:off x="415089" y="2587226"/>
            <a:ext cx="8349500" cy="1567689"/>
          </a:xfrm>
        </p:spPr>
        <p:txBody>
          <a:bodyPr vert="horz" anchor="b" anchorCtr="0"/>
          <a:lstStyle>
            <a:lvl1pPr algn="l">
              <a:defRPr sz="5200">
                <a:solidFill>
                  <a:schemeClr val="tx1"/>
                </a:solidFill>
              </a:defRPr>
            </a:lvl1pPr>
          </a:lstStyle>
          <a:p>
            <a:r>
              <a:rPr lang="en-US" dirty="0"/>
              <a:t>Click to add</a:t>
            </a:r>
            <a:br>
              <a:rPr lang="en-US" dirty="0"/>
            </a:br>
            <a:r>
              <a:rPr lang="en-US" dirty="0"/>
              <a:t>presentation title</a:t>
            </a:r>
          </a:p>
        </p:txBody>
      </p:sp>
      <p:pic>
        <p:nvPicPr>
          <p:cNvPr id="4" name="Graphic 3">
            <a:extLst>
              <a:ext uri="{FF2B5EF4-FFF2-40B4-BE49-F238E27FC236}">
                <a16:creationId xmlns:a16="http://schemas.microsoft.com/office/drawing/2014/main" id="{46BE3430-6BAC-4F1E-03E0-39D1B7DE2C0C}"/>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342137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urple">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199" y="1694048"/>
            <a:ext cx="11274552" cy="4313052"/>
          </a:xfrm>
        </p:spPr>
        <p:txBody>
          <a:bodyPr vert="horz" lIns="0" tIns="0" rIns="0" bIns="0" rtlCol="0">
            <a:no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pic>
        <p:nvPicPr>
          <p:cNvPr id="8" name="Graphic 7">
            <a:extLst>
              <a:ext uri="{FF2B5EF4-FFF2-40B4-BE49-F238E27FC236}">
                <a16:creationId xmlns:a16="http://schemas.microsoft.com/office/drawing/2014/main" id="{41129BB6-0921-694D-A4A8-DD9B3AD02602}"/>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9" name="Text Placeholder 3">
            <a:extLst>
              <a:ext uri="{FF2B5EF4-FFF2-40B4-BE49-F238E27FC236}">
                <a16:creationId xmlns:a16="http://schemas.microsoft.com/office/drawing/2014/main" id="{D1DA31F3-BA6F-D5D4-B1BD-B2DDB0FD2D4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43831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73454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FE5EBD5-3136-174B-831A-04B8DF69E5D6}"/>
              </a:ext>
            </a:extLst>
          </p:cNvPr>
          <p:cNvSpPr>
            <a:spLocks noGrp="1"/>
          </p:cNvSpPr>
          <p:nvPr>
            <p:ph sz="quarter" idx="11" hasCustomPrompt="1"/>
          </p:nvPr>
        </p:nvSpPr>
        <p:spPr>
          <a:xfrm>
            <a:off x="457199"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5">
            <a:extLst>
              <a:ext uri="{FF2B5EF4-FFF2-40B4-BE49-F238E27FC236}">
                <a16:creationId xmlns:a16="http://schemas.microsoft.com/office/drawing/2014/main" id="{A1E52CE3-22DF-5A41-9EAD-D5575B3917AE}"/>
              </a:ext>
            </a:extLst>
          </p:cNvPr>
          <p:cNvSpPr>
            <a:spLocks noGrp="1"/>
          </p:cNvSpPr>
          <p:nvPr>
            <p:ph sz="quarter" idx="12" hasCustomPrompt="1"/>
          </p:nvPr>
        </p:nvSpPr>
        <p:spPr>
          <a:xfrm>
            <a:off x="6215063"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a:extLst>
              <a:ext uri="{FF2B5EF4-FFF2-40B4-BE49-F238E27FC236}">
                <a16:creationId xmlns:a16="http://schemas.microsoft.com/office/drawing/2014/main" id="{E8D6001F-20E3-BCD0-83D6-DA5BCD046B35}"/>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20475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82069094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a:xfrm>
            <a:off x="457200" y="384048"/>
            <a:ext cx="11274552" cy="822960"/>
          </a:xfrm>
        </p:spPr>
        <p:txBody>
          <a:bodyPr/>
          <a:lstStyle/>
          <a:p>
            <a:r>
              <a:rPr lang="en-US" dirty="0"/>
              <a:t>Click to edit master title style</a:t>
            </a:r>
          </a:p>
        </p:txBody>
      </p:sp>
      <p:sp>
        <p:nvSpPr>
          <p:cNvPr id="10" name="Text Placeholder 3">
            <a:extLst>
              <a:ext uri="{FF2B5EF4-FFF2-40B4-BE49-F238E27FC236}">
                <a16:creationId xmlns:a16="http://schemas.microsoft.com/office/drawing/2014/main" id="{01D2708C-3271-2FCA-8488-B4E32633A75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2" name="Content Placeholder 5">
            <a:extLst>
              <a:ext uri="{FF2B5EF4-FFF2-40B4-BE49-F238E27FC236}">
                <a16:creationId xmlns:a16="http://schemas.microsoft.com/office/drawing/2014/main" id="{98245B66-1B28-18AA-69E6-34BD6F46C0BE}"/>
              </a:ext>
            </a:extLst>
          </p:cNvPr>
          <p:cNvSpPr>
            <a:spLocks noGrp="1"/>
          </p:cNvSpPr>
          <p:nvPr>
            <p:ph sz="quarter" idx="11" hasCustomPrompt="1"/>
          </p:nvPr>
        </p:nvSpPr>
        <p:spPr>
          <a:xfrm>
            <a:off x="457200" y="2819236"/>
            <a:ext cx="3609976" cy="303267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5A7F8315-1C9F-53AD-C8F8-38B56B900CE2}"/>
              </a:ext>
            </a:extLst>
          </p:cNvPr>
          <p:cNvSpPr>
            <a:spLocks noGrp="1"/>
          </p:cNvSpPr>
          <p:nvPr>
            <p:ph sz="quarter" idx="13" hasCustomPrompt="1"/>
          </p:nvPr>
        </p:nvSpPr>
        <p:spPr>
          <a:xfrm>
            <a:off x="4295273" y="2819236"/>
            <a:ext cx="3609976" cy="303267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80DB9B63-F7FD-9B20-7D67-464722501F85}"/>
              </a:ext>
            </a:extLst>
          </p:cNvPr>
          <p:cNvSpPr>
            <a:spLocks noGrp="1"/>
          </p:cNvSpPr>
          <p:nvPr>
            <p:ph sz="quarter" idx="14" hasCustomPrompt="1"/>
          </p:nvPr>
        </p:nvSpPr>
        <p:spPr>
          <a:xfrm>
            <a:off x="8133346" y="2819236"/>
            <a:ext cx="3598406" cy="303267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577C2523-960C-4A32-FFAE-78F1131617BB}"/>
              </a:ext>
            </a:extLst>
          </p:cNvPr>
          <p:cNvSpPr>
            <a:spLocks noGrp="1"/>
          </p:cNvSpPr>
          <p:nvPr>
            <p:ph type="pic" sz="quarter" idx="15" hasCustomPrompt="1"/>
          </p:nvPr>
        </p:nvSpPr>
        <p:spPr>
          <a:xfrm>
            <a:off x="488730" y="1744663"/>
            <a:ext cx="914400" cy="914400"/>
          </a:xfrm>
        </p:spPr>
        <p:txBody>
          <a:bodyPr/>
          <a:lstStyle/>
          <a:p>
            <a:r>
              <a:rPr lang="en-US" dirty="0"/>
              <a:t>icon</a:t>
            </a:r>
          </a:p>
        </p:txBody>
      </p:sp>
      <p:sp>
        <p:nvSpPr>
          <p:cNvPr id="7" name="Picture Placeholder 2">
            <a:extLst>
              <a:ext uri="{FF2B5EF4-FFF2-40B4-BE49-F238E27FC236}">
                <a16:creationId xmlns:a16="http://schemas.microsoft.com/office/drawing/2014/main" id="{5A38D4E5-09B8-07BF-7CDE-383FE0846D96}"/>
              </a:ext>
            </a:extLst>
          </p:cNvPr>
          <p:cNvSpPr>
            <a:spLocks noGrp="1"/>
          </p:cNvSpPr>
          <p:nvPr>
            <p:ph type="pic" sz="quarter" idx="16" hasCustomPrompt="1"/>
          </p:nvPr>
        </p:nvSpPr>
        <p:spPr>
          <a:xfrm>
            <a:off x="4326803" y="1744663"/>
            <a:ext cx="914400" cy="914400"/>
          </a:xfrm>
        </p:spPr>
        <p:txBody>
          <a:bodyPr/>
          <a:lstStyle/>
          <a:p>
            <a:r>
              <a:rPr lang="en-US" dirty="0"/>
              <a:t>icon</a:t>
            </a:r>
          </a:p>
        </p:txBody>
      </p:sp>
      <p:sp>
        <p:nvSpPr>
          <p:cNvPr id="11" name="Picture Placeholder 2">
            <a:extLst>
              <a:ext uri="{FF2B5EF4-FFF2-40B4-BE49-F238E27FC236}">
                <a16:creationId xmlns:a16="http://schemas.microsoft.com/office/drawing/2014/main" id="{0FD13936-FBD2-24B2-49D9-0A7CB9E52C50}"/>
              </a:ext>
            </a:extLst>
          </p:cNvPr>
          <p:cNvSpPr>
            <a:spLocks noGrp="1"/>
          </p:cNvSpPr>
          <p:nvPr>
            <p:ph type="pic" sz="quarter" idx="17" hasCustomPrompt="1"/>
          </p:nvPr>
        </p:nvSpPr>
        <p:spPr>
          <a:xfrm>
            <a:off x="8164876" y="1744663"/>
            <a:ext cx="914400" cy="914400"/>
          </a:xfrm>
        </p:spPr>
        <p:txBody>
          <a:bodyPr/>
          <a:lstStyle/>
          <a:p>
            <a:r>
              <a:rPr lang="en-US" dirty="0"/>
              <a:t>icon</a:t>
            </a:r>
          </a:p>
        </p:txBody>
      </p:sp>
    </p:spTree>
    <p:extLst>
      <p:ext uri="{BB962C8B-B14F-4D97-AF65-F5344CB8AC3E}">
        <p14:creationId xmlns:p14="http://schemas.microsoft.com/office/powerpoint/2010/main" val="3107304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53017317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a:xfrm>
            <a:off x="457200" y="384048"/>
            <a:ext cx="11274552" cy="822960"/>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AD385E59-9CC5-9871-4EB1-B364647AAFA5}"/>
              </a:ext>
            </a:extLst>
          </p:cNvPr>
          <p:cNvSpPr>
            <a:spLocks noGrp="1"/>
          </p:cNvSpPr>
          <p:nvPr>
            <p:ph sz="quarter" idx="21"/>
          </p:nvPr>
        </p:nvSpPr>
        <p:spPr>
          <a:xfrm>
            <a:off x="475443"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89E427DA-4D2F-C091-BBC3-51007DCBA33D}"/>
              </a:ext>
            </a:extLst>
          </p:cNvPr>
          <p:cNvSpPr>
            <a:spLocks noGrp="1"/>
          </p:cNvSpPr>
          <p:nvPr>
            <p:ph sz="quarter" idx="22"/>
          </p:nvPr>
        </p:nvSpPr>
        <p:spPr>
          <a:xfrm>
            <a:off x="3348289"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A93994B7-A0C7-265E-120E-98F5D0653416}"/>
              </a:ext>
            </a:extLst>
          </p:cNvPr>
          <p:cNvSpPr>
            <a:spLocks noGrp="1"/>
          </p:cNvSpPr>
          <p:nvPr>
            <p:ph sz="quarter" idx="23"/>
          </p:nvPr>
        </p:nvSpPr>
        <p:spPr>
          <a:xfrm>
            <a:off x="6221135"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FD44DF59-6C6E-B941-C523-A61E7A097C9C}"/>
              </a:ext>
            </a:extLst>
          </p:cNvPr>
          <p:cNvSpPr>
            <a:spLocks noGrp="1"/>
          </p:cNvSpPr>
          <p:nvPr>
            <p:ph sz="quarter" idx="24"/>
          </p:nvPr>
        </p:nvSpPr>
        <p:spPr>
          <a:xfrm>
            <a:off x="9093980"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a:extLst>
              <a:ext uri="{FF2B5EF4-FFF2-40B4-BE49-F238E27FC236}">
                <a16:creationId xmlns:a16="http://schemas.microsoft.com/office/drawing/2014/main" id="{C1E44A2A-FBF2-963D-9B1C-7C7E900CC849}"/>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101631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dirty="0"/>
              <a:t>Click to edit master title style</a:t>
            </a:r>
          </a:p>
        </p:txBody>
      </p:sp>
      <p:sp>
        <p:nvSpPr>
          <p:cNvPr id="5" name="Text Placeholder 3">
            <a:extLst>
              <a:ext uri="{FF2B5EF4-FFF2-40B4-BE49-F238E27FC236}">
                <a16:creationId xmlns:a16="http://schemas.microsoft.com/office/drawing/2014/main" id="{CAA6C2B6-0EBC-1BB7-9224-5AA69323802F}"/>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43555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1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dirty="0"/>
              <a:t>Click to edit master title style</a:t>
            </a:r>
          </a:p>
        </p:txBody>
      </p:sp>
      <p:cxnSp>
        <p:nvCxnSpPr>
          <p:cNvPr id="13" name="Straight Connector 12">
            <a:extLst>
              <a:ext uri="{FF2B5EF4-FFF2-40B4-BE49-F238E27FC236}">
                <a16:creationId xmlns:a16="http://schemas.microsoft.com/office/drawing/2014/main" id="{2C6E06F0-2580-5A49-98CA-34E91A0D2C89}"/>
              </a:ext>
            </a:extLst>
          </p:cNvPr>
          <p:cNvCxnSpPr>
            <a:cxnSpLocks/>
          </p:cNvCxnSpPr>
          <p:nvPr userDrawn="1"/>
        </p:nvCxnSpPr>
        <p:spPr>
          <a:xfrm>
            <a:off x="6099533" y="1677410"/>
            <a:ext cx="0" cy="18711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9996DA-4693-AF44-A11B-9EE0B94D1690}"/>
              </a:ext>
            </a:extLst>
          </p:cNvPr>
          <p:cNvCxnSpPr>
            <a:cxnSpLocks/>
          </p:cNvCxnSpPr>
          <p:nvPr userDrawn="1"/>
        </p:nvCxnSpPr>
        <p:spPr>
          <a:xfrm>
            <a:off x="6099533" y="4014884"/>
            <a:ext cx="0" cy="187118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416A43-9211-2E49-BAB8-1BD8D9816424}"/>
              </a:ext>
            </a:extLst>
          </p:cNvPr>
          <p:cNvCxnSpPr/>
          <p:nvPr userDrawn="1"/>
        </p:nvCxnSpPr>
        <p:spPr>
          <a:xfrm flipH="1">
            <a:off x="457200" y="3781741"/>
            <a:ext cx="54591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5D7B38-0887-2F46-8E24-5542606312A7}"/>
              </a:ext>
            </a:extLst>
          </p:cNvPr>
          <p:cNvCxnSpPr/>
          <p:nvPr userDrawn="1"/>
        </p:nvCxnSpPr>
        <p:spPr>
          <a:xfrm flipH="1">
            <a:off x="6282717" y="3781741"/>
            <a:ext cx="54591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4849FDE5-105E-BE4B-A853-CB71E6171367}"/>
              </a:ext>
            </a:extLst>
          </p:cNvPr>
          <p:cNvSpPr>
            <a:spLocks noGrp="1"/>
          </p:cNvSpPr>
          <p:nvPr>
            <p:ph type="body" sz="quarter" idx="10" hasCustomPrompt="1"/>
          </p:nvPr>
        </p:nvSpPr>
        <p:spPr>
          <a:xfrm>
            <a:off x="902497" y="2223070"/>
            <a:ext cx="1329714" cy="983745"/>
          </a:xfrm>
        </p:spPr>
        <p:txBody>
          <a:bodyPr/>
          <a:lstStyle>
            <a:lvl1pPr>
              <a:defRPr sz="6800" b="0" i="0">
                <a:solidFill>
                  <a:schemeClr val="accent2"/>
                </a:solidFill>
                <a:latin typeface="Elevance Sans Medium" pitchFamily="2" charset="0"/>
              </a:defRPr>
            </a:lvl1pPr>
          </a:lstStyle>
          <a:p>
            <a:pPr lvl="0"/>
            <a:r>
              <a:rPr lang="en-US" dirty="0"/>
              <a:t>XX</a:t>
            </a:r>
          </a:p>
        </p:txBody>
      </p:sp>
      <p:sp>
        <p:nvSpPr>
          <p:cNvPr id="18" name="Text Placeholder 16">
            <a:extLst>
              <a:ext uri="{FF2B5EF4-FFF2-40B4-BE49-F238E27FC236}">
                <a16:creationId xmlns:a16="http://schemas.microsoft.com/office/drawing/2014/main" id="{F206106F-2A33-A745-A741-D61DB0867B45}"/>
              </a:ext>
            </a:extLst>
          </p:cNvPr>
          <p:cNvSpPr>
            <a:spLocks noGrp="1"/>
          </p:cNvSpPr>
          <p:nvPr>
            <p:ph type="body" sz="quarter" idx="11" hasCustomPrompt="1"/>
          </p:nvPr>
        </p:nvSpPr>
        <p:spPr>
          <a:xfrm>
            <a:off x="6621980" y="2223070"/>
            <a:ext cx="1329714" cy="983745"/>
          </a:xfrm>
        </p:spPr>
        <p:txBody>
          <a:bodyPr/>
          <a:lstStyle>
            <a:lvl1pPr>
              <a:defRPr sz="6800" b="0" i="0">
                <a:solidFill>
                  <a:schemeClr val="accent2"/>
                </a:solidFill>
                <a:latin typeface="Elevance Sans Medium" pitchFamily="2" charset="0"/>
              </a:defRPr>
            </a:lvl1pPr>
          </a:lstStyle>
          <a:p>
            <a:pPr lvl="0"/>
            <a:r>
              <a:rPr lang="en-US" dirty="0"/>
              <a:t>XX</a:t>
            </a:r>
          </a:p>
        </p:txBody>
      </p:sp>
      <p:sp>
        <p:nvSpPr>
          <p:cNvPr id="19" name="Text Placeholder 16">
            <a:extLst>
              <a:ext uri="{FF2B5EF4-FFF2-40B4-BE49-F238E27FC236}">
                <a16:creationId xmlns:a16="http://schemas.microsoft.com/office/drawing/2014/main" id="{A8E7582B-02F1-674F-A5A3-E9BC144DBB50}"/>
              </a:ext>
            </a:extLst>
          </p:cNvPr>
          <p:cNvSpPr>
            <a:spLocks noGrp="1"/>
          </p:cNvSpPr>
          <p:nvPr>
            <p:ph type="body" sz="quarter" idx="12" hasCustomPrompt="1"/>
          </p:nvPr>
        </p:nvSpPr>
        <p:spPr>
          <a:xfrm>
            <a:off x="902497" y="4302882"/>
            <a:ext cx="1329714" cy="983745"/>
          </a:xfrm>
        </p:spPr>
        <p:txBody>
          <a:bodyPr/>
          <a:lstStyle>
            <a:lvl1pPr>
              <a:defRPr sz="6800" b="0" i="0">
                <a:solidFill>
                  <a:schemeClr val="accent2"/>
                </a:solidFill>
                <a:latin typeface="Elevance Sans Medium" pitchFamily="2" charset="0"/>
              </a:defRPr>
            </a:lvl1pPr>
          </a:lstStyle>
          <a:p>
            <a:pPr lvl="0"/>
            <a:r>
              <a:rPr lang="en-US" dirty="0"/>
              <a:t>XX</a:t>
            </a:r>
          </a:p>
        </p:txBody>
      </p:sp>
      <p:sp>
        <p:nvSpPr>
          <p:cNvPr id="20" name="Text Placeholder 16">
            <a:extLst>
              <a:ext uri="{FF2B5EF4-FFF2-40B4-BE49-F238E27FC236}">
                <a16:creationId xmlns:a16="http://schemas.microsoft.com/office/drawing/2014/main" id="{5BDF288F-53B9-154C-9319-69499F536D3F}"/>
              </a:ext>
            </a:extLst>
          </p:cNvPr>
          <p:cNvSpPr>
            <a:spLocks noGrp="1"/>
          </p:cNvSpPr>
          <p:nvPr>
            <p:ph type="body" sz="quarter" idx="13" hasCustomPrompt="1"/>
          </p:nvPr>
        </p:nvSpPr>
        <p:spPr>
          <a:xfrm>
            <a:off x="6621980" y="4302882"/>
            <a:ext cx="1329714" cy="983745"/>
          </a:xfrm>
        </p:spPr>
        <p:txBody>
          <a:bodyPr/>
          <a:lstStyle>
            <a:lvl1pPr>
              <a:defRPr sz="6800" b="0" i="0">
                <a:solidFill>
                  <a:schemeClr val="accent2"/>
                </a:solidFill>
                <a:latin typeface="Elevance Sans Medium" pitchFamily="2" charset="0"/>
              </a:defRPr>
            </a:lvl1pPr>
          </a:lstStyle>
          <a:p>
            <a:pPr lvl="0"/>
            <a:r>
              <a:rPr lang="en-US" dirty="0"/>
              <a:t>XX</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2431850" y="2307195"/>
            <a:ext cx="3273131" cy="833490"/>
          </a:xfrm>
        </p:spPr>
        <p:txBody>
          <a:bodyPr/>
          <a:lstStyle>
            <a:lvl1pPr>
              <a:spcBef>
                <a:spcPts val="0"/>
              </a:spcBef>
              <a:defRPr sz="1400"/>
            </a:lvl1pPr>
            <a:lvl2pPr marL="12700" indent="0">
              <a:spcBef>
                <a:spcPts val="0"/>
              </a:spcBef>
              <a:tabLst/>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8170043" y="2307195"/>
            <a:ext cx="3273131" cy="833490"/>
          </a:xfrm>
        </p:spPr>
        <p:txBody>
          <a:bodyPr/>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2431850" y="4413901"/>
            <a:ext cx="3273131" cy="833490"/>
          </a:xfrm>
        </p:spPr>
        <p:txBody>
          <a:bodyPr/>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8170043" y="4413901"/>
            <a:ext cx="3273131" cy="833490"/>
          </a:xfrm>
        </p:spPr>
        <p:txBody>
          <a:bodyPr/>
          <a:lstStyle>
            <a:lvl1pPr>
              <a:spcBef>
                <a:spcPts val="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1" name="Text Placeholder 3">
            <a:extLst>
              <a:ext uri="{FF2B5EF4-FFF2-40B4-BE49-F238E27FC236}">
                <a16:creationId xmlns:a16="http://schemas.microsoft.com/office/drawing/2014/main" id="{3503FAA8-E853-BE6B-88EB-6E22E2A16822}"/>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38792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Up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F675797-F0AF-7D47-B826-B1C69AB2E373}"/>
              </a:ext>
            </a:extLst>
          </p:cNvPr>
          <p:cNvSpPr>
            <a:spLocks noGrp="1"/>
          </p:cNvSpPr>
          <p:nvPr>
            <p:ph type="body" sz="quarter" idx="18"/>
          </p:nvPr>
        </p:nvSpPr>
        <p:spPr>
          <a:xfrm>
            <a:off x="457200" y="1737622"/>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3" name="Text Placeholder 4">
            <a:extLst>
              <a:ext uri="{FF2B5EF4-FFF2-40B4-BE49-F238E27FC236}">
                <a16:creationId xmlns:a16="http://schemas.microsoft.com/office/drawing/2014/main" id="{7F6EDBC3-168B-CF46-BFC4-E8C95CFB3499}"/>
              </a:ext>
            </a:extLst>
          </p:cNvPr>
          <p:cNvSpPr>
            <a:spLocks noGrp="1"/>
          </p:cNvSpPr>
          <p:nvPr>
            <p:ph type="body" sz="quarter" idx="19"/>
          </p:nvPr>
        </p:nvSpPr>
        <p:spPr>
          <a:xfrm>
            <a:off x="6126480" y="1737622"/>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4" name="Text Placeholder 4">
            <a:extLst>
              <a:ext uri="{FF2B5EF4-FFF2-40B4-BE49-F238E27FC236}">
                <a16:creationId xmlns:a16="http://schemas.microsoft.com/office/drawing/2014/main" id="{0CE2A664-C16E-5147-9B30-8AD5A22398E3}"/>
              </a:ext>
            </a:extLst>
          </p:cNvPr>
          <p:cNvSpPr>
            <a:spLocks noGrp="1"/>
          </p:cNvSpPr>
          <p:nvPr>
            <p:ph type="body" sz="quarter" idx="20"/>
          </p:nvPr>
        </p:nvSpPr>
        <p:spPr>
          <a:xfrm>
            <a:off x="457200" y="3905766"/>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5" name="Text Placeholder 4">
            <a:extLst>
              <a:ext uri="{FF2B5EF4-FFF2-40B4-BE49-F238E27FC236}">
                <a16:creationId xmlns:a16="http://schemas.microsoft.com/office/drawing/2014/main" id="{61CE08F7-4DC1-5549-B0ED-CCB370F612C8}"/>
              </a:ext>
            </a:extLst>
          </p:cNvPr>
          <p:cNvSpPr>
            <a:spLocks noGrp="1"/>
          </p:cNvSpPr>
          <p:nvPr>
            <p:ph type="body" sz="quarter" idx="21"/>
          </p:nvPr>
        </p:nvSpPr>
        <p:spPr>
          <a:xfrm>
            <a:off x="6126480" y="3905766"/>
            <a:ext cx="5605272" cy="2092698"/>
          </a:xfrm>
          <a:solidFill>
            <a:schemeClr val="bg2"/>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23" name="Text Placeholder 21">
            <a:extLst>
              <a:ext uri="{FF2B5EF4-FFF2-40B4-BE49-F238E27FC236}">
                <a16:creationId xmlns:a16="http://schemas.microsoft.com/office/drawing/2014/main" id="{57A54F8C-EE30-B641-981C-F41296996185}"/>
              </a:ext>
            </a:extLst>
          </p:cNvPr>
          <p:cNvSpPr>
            <a:spLocks noGrp="1"/>
          </p:cNvSpPr>
          <p:nvPr>
            <p:ph type="body" sz="quarter" idx="15"/>
          </p:nvPr>
        </p:nvSpPr>
        <p:spPr>
          <a:xfrm>
            <a:off x="6690868" y="2311643"/>
            <a:ext cx="4183320" cy="1049059"/>
          </a:xfrm>
        </p:spPr>
        <p:txBody>
          <a:bodyPr/>
          <a:lstStyle>
            <a:lvl1pPr>
              <a:spcBef>
                <a:spcPts val="0"/>
              </a:spcBef>
              <a:defRPr sz="1600"/>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7AF18322-8B69-3541-84FE-64063D8B6169}"/>
              </a:ext>
            </a:extLst>
          </p:cNvPr>
          <p:cNvSpPr>
            <a:spLocks noGrp="1"/>
          </p:cNvSpPr>
          <p:nvPr>
            <p:ph type="body" sz="quarter" idx="14"/>
          </p:nvPr>
        </p:nvSpPr>
        <p:spPr>
          <a:xfrm>
            <a:off x="997498" y="2311643"/>
            <a:ext cx="4183320" cy="1049059"/>
          </a:xfrm>
        </p:spPr>
        <p:txBody>
          <a:bodyPr/>
          <a:lstStyle>
            <a:lvl1pPr>
              <a:spcBef>
                <a:spcPts val="0"/>
              </a:spcBef>
              <a:defRPr sz="1600"/>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20B307F-7584-6E44-A9BF-B92167B86D1E}"/>
              </a:ext>
            </a:extLst>
          </p:cNvPr>
          <p:cNvSpPr>
            <a:spLocks noGrp="1"/>
          </p:cNvSpPr>
          <p:nvPr>
            <p:ph type="body" sz="quarter" idx="16"/>
          </p:nvPr>
        </p:nvSpPr>
        <p:spPr>
          <a:xfrm>
            <a:off x="997498" y="4471056"/>
            <a:ext cx="4183320" cy="1049059"/>
          </a:xfrm>
        </p:spPr>
        <p:txBody>
          <a:bodyPr/>
          <a:lstStyle>
            <a:lvl1pPr>
              <a:spcBef>
                <a:spcPts val="0"/>
              </a:spcBef>
              <a:defRPr sz="1600"/>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243BEEFB-1A86-4945-8F20-66E3C9ADFBC7}"/>
              </a:ext>
            </a:extLst>
          </p:cNvPr>
          <p:cNvSpPr>
            <a:spLocks noGrp="1"/>
          </p:cNvSpPr>
          <p:nvPr>
            <p:ph type="body" sz="quarter" idx="17"/>
          </p:nvPr>
        </p:nvSpPr>
        <p:spPr>
          <a:xfrm>
            <a:off x="6690868" y="4471056"/>
            <a:ext cx="4183320" cy="1049059"/>
          </a:xfrm>
        </p:spPr>
        <p:txBody>
          <a:bodyPr/>
          <a:lstStyle>
            <a:lvl1pPr>
              <a:spcBef>
                <a:spcPts val="0"/>
              </a:spcBef>
              <a:defRPr sz="1600"/>
            </a:lvl1pPr>
            <a:lvl2pPr>
              <a:spcBef>
                <a:spcPts val="0"/>
              </a:spcBef>
              <a:defRPr sz="1600"/>
            </a:lvl2pPr>
            <a:lvl3pPr>
              <a:spcBef>
                <a:spcPts val="0"/>
              </a:spcBef>
              <a:defRPr sz="1400"/>
            </a:lvl3pPr>
            <a:lvl4pPr>
              <a:spcBef>
                <a:spcPts val="0"/>
              </a:spcBef>
              <a:defRPr sz="1400"/>
            </a:lvl4pPr>
            <a:lvl5pPr>
              <a:spcBef>
                <a:spcPts val="0"/>
              </a:spcBef>
              <a:defRPr sz="1400"/>
            </a:lvl5pPr>
          </a:lstStyle>
          <a:p>
            <a:pPr lvl="0"/>
            <a:r>
              <a:rPr lang="en-US"/>
              <a:t>Click to edit Master text styles</a:t>
            </a:r>
          </a:p>
          <a:p>
            <a:pPr lvl="1"/>
            <a:r>
              <a:rPr lang="en-US"/>
              <a:t>Second level</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dirty="0"/>
              <a:t>Click to edit master title style</a:t>
            </a:r>
          </a:p>
        </p:txBody>
      </p:sp>
      <p:sp>
        <p:nvSpPr>
          <p:cNvPr id="12" name="Text Placeholder 3">
            <a:extLst>
              <a:ext uri="{FF2B5EF4-FFF2-40B4-BE49-F238E27FC236}">
                <a16:creationId xmlns:a16="http://schemas.microsoft.com/office/drawing/2014/main" id="{F8FE7E3D-9922-82D1-1CE1-8470DC53770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2596793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Up 3">
    <p:spTree>
      <p:nvGrpSpPr>
        <p:cNvPr id="1" name=""/>
        <p:cNvGrpSpPr/>
        <p:nvPr/>
      </p:nvGrpSpPr>
      <p:grpSpPr>
        <a:xfrm>
          <a:off x="0" y="0"/>
          <a:ext cx="0" cy="0"/>
          <a:chOff x="0" y="0"/>
          <a:chExt cx="0" cy="0"/>
        </a:xfrm>
      </p:grpSpPr>
      <p:sp>
        <p:nvSpPr>
          <p:cNvPr id="37" name="Text Placeholder 4">
            <a:extLst>
              <a:ext uri="{FF2B5EF4-FFF2-40B4-BE49-F238E27FC236}">
                <a16:creationId xmlns:a16="http://schemas.microsoft.com/office/drawing/2014/main" id="{875F6157-AD74-F941-B422-398794332098}"/>
              </a:ext>
            </a:extLst>
          </p:cNvPr>
          <p:cNvSpPr>
            <a:spLocks noGrp="1"/>
          </p:cNvSpPr>
          <p:nvPr>
            <p:ph type="body" sz="quarter" idx="19"/>
          </p:nvPr>
        </p:nvSpPr>
        <p:spPr>
          <a:xfrm>
            <a:off x="4684391"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8" name="Text Placeholder 4">
            <a:extLst>
              <a:ext uri="{FF2B5EF4-FFF2-40B4-BE49-F238E27FC236}">
                <a16:creationId xmlns:a16="http://schemas.microsoft.com/office/drawing/2014/main" id="{0B9D8E76-D2A2-5648-B2DB-A62CD2D6A61B}"/>
              </a:ext>
            </a:extLst>
          </p:cNvPr>
          <p:cNvSpPr>
            <a:spLocks noGrp="1"/>
          </p:cNvSpPr>
          <p:nvPr>
            <p:ph type="body" sz="quarter" idx="20"/>
          </p:nvPr>
        </p:nvSpPr>
        <p:spPr>
          <a:xfrm>
            <a:off x="7044077"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39" name="Text Placeholder 4">
            <a:extLst>
              <a:ext uri="{FF2B5EF4-FFF2-40B4-BE49-F238E27FC236}">
                <a16:creationId xmlns:a16="http://schemas.microsoft.com/office/drawing/2014/main" id="{20492DC6-9657-A84D-AA7B-58D54CBB7A2A}"/>
              </a:ext>
            </a:extLst>
          </p:cNvPr>
          <p:cNvSpPr>
            <a:spLocks noGrp="1"/>
          </p:cNvSpPr>
          <p:nvPr>
            <p:ph type="body" sz="quarter" idx="21"/>
          </p:nvPr>
        </p:nvSpPr>
        <p:spPr>
          <a:xfrm>
            <a:off x="9403763" y="1737621"/>
            <a:ext cx="2327987" cy="4269479"/>
          </a:xfrm>
          <a:solidFill>
            <a:srgbClr val="F5F5F5"/>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43" name="Text Placeholder 7">
            <a:extLst>
              <a:ext uri="{FF2B5EF4-FFF2-40B4-BE49-F238E27FC236}">
                <a16:creationId xmlns:a16="http://schemas.microsoft.com/office/drawing/2014/main" id="{7C67F79F-A16B-8F48-A460-2D06F52DCC63}"/>
              </a:ext>
            </a:extLst>
          </p:cNvPr>
          <p:cNvSpPr>
            <a:spLocks noGrp="1"/>
          </p:cNvSpPr>
          <p:nvPr>
            <p:ph type="body" sz="quarter" idx="27"/>
          </p:nvPr>
        </p:nvSpPr>
        <p:spPr>
          <a:xfrm>
            <a:off x="7275725"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8" name="Text Placeholder 7">
            <a:extLst>
              <a:ext uri="{FF2B5EF4-FFF2-40B4-BE49-F238E27FC236}">
                <a16:creationId xmlns:a16="http://schemas.microsoft.com/office/drawing/2014/main" id="{4C09F171-D2FC-724F-A2F1-83AC74A0C414}"/>
              </a:ext>
            </a:extLst>
          </p:cNvPr>
          <p:cNvSpPr>
            <a:spLocks noGrp="1"/>
          </p:cNvSpPr>
          <p:nvPr>
            <p:ph type="body" sz="quarter" idx="26"/>
          </p:nvPr>
        </p:nvSpPr>
        <p:spPr>
          <a:xfrm>
            <a:off x="4939795"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44" name="Text Placeholder 7">
            <a:extLst>
              <a:ext uri="{FF2B5EF4-FFF2-40B4-BE49-F238E27FC236}">
                <a16:creationId xmlns:a16="http://schemas.microsoft.com/office/drawing/2014/main" id="{0886DACC-8B94-1049-99F5-38D402063D40}"/>
              </a:ext>
            </a:extLst>
          </p:cNvPr>
          <p:cNvSpPr>
            <a:spLocks noGrp="1"/>
          </p:cNvSpPr>
          <p:nvPr>
            <p:ph type="body" sz="quarter" idx="28"/>
          </p:nvPr>
        </p:nvSpPr>
        <p:spPr>
          <a:xfrm>
            <a:off x="9642278" y="2629502"/>
            <a:ext cx="1802369" cy="2976168"/>
          </a:xfrm>
        </p:spPr>
        <p:txBody>
          <a:bodyPr/>
          <a:lstStyle>
            <a:lvl1pPr>
              <a:defRPr sz="1400" b="0" i="0">
                <a:latin typeface="Elevance Sans" pitchFamily="2" charset="77"/>
              </a:defRPr>
            </a:lvl1pPr>
          </a:lstStyle>
          <a:p>
            <a:pPr lvl="0"/>
            <a:r>
              <a:rPr lang="en-US"/>
              <a:t>Click to edit Master text styles</a:t>
            </a:r>
          </a:p>
        </p:txBody>
      </p:sp>
      <p:sp>
        <p:nvSpPr>
          <p:cNvPr id="36" name="Text Placeholder 4">
            <a:extLst>
              <a:ext uri="{FF2B5EF4-FFF2-40B4-BE49-F238E27FC236}">
                <a16:creationId xmlns:a16="http://schemas.microsoft.com/office/drawing/2014/main" id="{7FDE759B-B6F2-3D4A-9BFA-89DFE2644693}"/>
              </a:ext>
            </a:extLst>
          </p:cNvPr>
          <p:cNvSpPr>
            <a:spLocks noGrp="1"/>
          </p:cNvSpPr>
          <p:nvPr>
            <p:ph type="body" sz="quarter" idx="18"/>
          </p:nvPr>
        </p:nvSpPr>
        <p:spPr>
          <a:xfrm>
            <a:off x="457200" y="1737621"/>
            <a:ext cx="4195492" cy="4269479"/>
          </a:xfrm>
          <a:solidFill>
            <a:schemeClr val="accent1"/>
          </a:solidFill>
        </p:spPr>
        <p:txBody>
          <a:bodyPr/>
          <a:lstStyle>
            <a:lvl1pPr>
              <a:defRPr sz="100" b="0" i="0">
                <a:solidFill>
                  <a:schemeClr val="bg2">
                    <a:alpha val="0"/>
                  </a:schemeClr>
                </a:solidFill>
                <a:latin typeface="Elevance Sans" pitchFamily="2" charset="77"/>
                <a:cs typeface="Elevance Sans" pitchFamily="2" charset="0"/>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6" name="Text Placeholder 5">
            <a:extLst>
              <a:ext uri="{FF2B5EF4-FFF2-40B4-BE49-F238E27FC236}">
                <a16:creationId xmlns:a16="http://schemas.microsoft.com/office/drawing/2014/main" id="{113370B3-825E-D34B-8FDF-7533F97F3B0F}"/>
              </a:ext>
            </a:extLst>
          </p:cNvPr>
          <p:cNvSpPr>
            <a:spLocks noGrp="1"/>
          </p:cNvSpPr>
          <p:nvPr>
            <p:ph type="body" sz="quarter" idx="22" hasCustomPrompt="1"/>
          </p:nvPr>
        </p:nvSpPr>
        <p:spPr>
          <a:xfrm>
            <a:off x="755601" y="1948308"/>
            <a:ext cx="1652266" cy="268434"/>
          </a:xfrm>
        </p:spPr>
        <p:txBody>
          <a:bodyPr/>
          <a:lstStyle>
            <a:lvl1pPr>
              <a:defRPr sz="1500">
                <a:solidFill>
                  <a:schemeClr val="bg1"/>
                </a:solidFill>
              </a:defRPr>
            </a:lvl1pPr>
          </a:lstStyle>
          <a:p>
            <a:pPr lvl="0"/>
            <a:r>
              <a:rPr lang="en-US" dirty="0"/>
              <a:t>Subtitle text</a:t>
            </a:r>
          </a:p>
        </p:txBody>
      </p:sp>
      <p:sp>
        <p:nvSpPr>
          <p:cNvPr id="40" name="Text Placeholder 5">
            <a:extLst>
              <a:ext uri="{FF2B5EF4-FFF2-40B4-BE49-F238E27FC236}">
                <a16:creationId xmlns:a16="http://schemas.microsoft.com/office/drawing/2014/main" id="{5E27056C-29C0-2045-816E-9E902F2F596B}"/>
              </a:ext>
            </a:extLst>
          </p:cNvPr>
          <p:cNvSpPr>
            <a:spLocks noGrp="1"/>
          </p:cNvSpPr>
          <p:nvPr>
            <p:ph type="body" sz="quarter" idx="23" hasCustomPrompt="1"/>
          </p:nvPr>
        </p:nvSpPr>
        <p:spPr>
          <a:xfrm>
            <a:off x="4909237" y="1948308"/>
            <a:ext cx="1652266" cy="268434"/>
          </a:xfrm>
        </p:spPr>
        <p:txBody>
          <a:bodyPr/>
          <a:lstStyle>
            <a:lvl1pPr>
              <a:defRPr sz="1500">
                <a:solidFill>
                  <a:schemeClr val="accent2"/>
                </a:solidFill>
              </a:defRPr>
            </a:lvl1pPr>
          </a:lstStyle>
          <a:p>
            <a:pPr lvl="0"/>
            <a:r>
              <a:rPr lang="en-US" dirty="0"/>
              <a:t>Subtitle text</a:t>
            </a:r>
          </a:p>
        </p:txBody>
      </p:sp>
      <p:sp>
        <p:nvSpPr>
          <p:cNvPr id="41" name="Text Placeholder 5">
            <a:extLst>
              <a:ext uri="{FF2B5EF4-FFF2-40B4-BE49-F238E27FC236}">
                <a16:creationId xmlns:a16="http://schemas.microsoft.com/office/drawing/2014/main" id="{50958210-96E8-1E49-B317-7E8680A7B0A7}"/>
              </a:ext>
            </a:extLst>
          </p:cNvPr>
          <p:cNvSpPr>
            <a:spLocks noGrp="1"/>
          </p:cNvSpPr>
          <p:nvPr>
            <p:ph type="body" sz="quarter" idx="24" hasCustomPrompt="1"/>
          </p:nvPr>
        </p:nvSpPr>
        <p:spPr>
          <a:xfrm>
            <a:off x="7275725" y="1948308"/>
            <a:ext cx="1652266" cy="268434"/>
          </a:xfrm>
        </p:spPr>
        <p:txBody>
          <a:bodyPr/>
          <a:lstStyle>
            <a:lvl1pPr>
              <a:defRPr sz="1500">
                <a:solidFill>
                  <a:schemeClr val="accent2"/>
                </a:solidFill>
              </a:defRPr>
            </a:lvl1pPr>
          </a:lstStyle>
          <a:p>
            <a:pPr lvl="0"/>
            <a:r>
              <a:rPr lang="en-US" dirty="0"/>
              <a:t>Subtitle text</a:t>
            </a:r>
          </a:p>
        </p:txBody>
      </p:sp>
      <p:sp>
        <p:nvSpPr>
          <p:cNvPr id="42" name="Text Placeholder 5">
            <a:extLst>
              <a:ext uri="{FF2B5EF4-FFF2-40B4-BE49-F238E27FC236}">
                <a16:creationId xmlns:a16="http://schemas.microsoft.com/office/drawing/2014/main" id="{9EF4BB56-4511-4D4B-B1CE-7496C1BDBE62}"/>
              </a:ext>
            </a:extLst>
          </p:cNvPr>
          <p:cNvSpPr>
            <a:spLocks noGrp="1"/>
          </p:cNvSpPr>
          <p:nvPr>
            <p:ph type="body" sz="quarter" idx="25" hasCustomPrompt="1"/>
          </p:nvPr>
        </p:nvSpPr>
        <p:spPr>
          <a:xfrm>
            <a:off x="9642278" y="1948308"/>
            <a:ext cx="1652266" cy="268434"/>
          </a:xfrm>
        </p:spPr>
        <p:txBody>
          <a:bodyPr/>
          <a:lstStyle>
            <a:lvl1pPr>
              <a:defRPr sz="1500">
                <a:solidFill>
                  <a:schemeClr val="accent2"/>
                </a:solidFill>
              </a:defRPr>
            </a:lvl1pPr>
          </a:lstStyle>
          <a:p>
            <a:pPr lvl="0"/>
            <a:r>
              <a:rPr lang="en-US" dirty="0"/>
              <a:t>Subtitle text</a:t>
            </a:r>
          </a:p>
        </p:txBody>
      </p:sp>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p>
            <a:r>
              <a:rPr lang="en-US" dirty="0"/>
              <a:t>Click to edit master title style</a:t>
            </a:r>
          </a:p>
        </p:txBody>
      </p:sp>
      <p:sp>
        <p:nvSpPr>
          <p:cNvPr id="45" name="Text Placeholder 7">
            <a:extLst>
              <a:ext uri="{FF2B5EF4-FFF2-40B4-BE49-F238E27FC236}">
                <a16:creationId xmlns:a16="http://schemas.microsoft.com/office/drawing/2014/main" id="{AA5D0AF0-14B5-FB4C-9A3D-38570A770590}"/>
              </a:ext>
            </a:extLst>
          </p:cNvPr>
          <p:cNvSpPr>
            <a:spLocks noGrp="1"/>
          </p:cNvSpPr>
          <p:nvPr>
            <p:ph type="body" sz="quarter" idx="29"/>
          </p:nvPr>
        </p:nvSpPr>
        <p:spPr>
          <a:xfrm>
            <a:off x="2183241" y="2691503"/>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6" name="Text Placeholder 7">
            <a:extLst>
              <a:ext uri="{FF2B5EF4-FFF2-40B4-BE49-F238E27FC236}">
                <a16:creationId xmlns:a16="http://schemas.microsoft.com/office/drawing/2014/main" id="{CEDDFC23-987F-D649-AC0A-8278DC76612B}"/>
              </a:ext>
            </a:extLst>
          </p:cNvPr>
          <p:cNvSpPr>
            <a:spLocks noGrp="1"/>
          </p:cNvSpPr>
          <p:nvPr>
            <p:ph type="body" sz="quarter" idx="30"/>
          </p:nvPr>
        </p:nvSpPr>
        <p:spPr>
          <a:xfrm>
            <a:off x="2183241" y="3548490"/>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7" name="Text Placeholder 7">
            <a:extLst>
              <a:ext uri="{FF2B5EF4-FFF2-40B4-BE49-F238E27FC236}">
                <a16:creationId xmlns:a16="http://schemas.microsoft.com/office/drawing/2014/main" id="{5F06E18E-6C35-ED44-B0A1-A45465982C84}"/>
              </a:ext>
            </a:extLst>
          </p:cNvPr>
          <p:cNvSpPr>
            <a:spLocks noGrp="1"/>
          </p:cNvSpPr>
          <p:nvPr>
            <p:ph type="body" sz="quarter" idx="31"/>
          </p:nvPr>
        </p:nvSpPr>
        <p:spPr>
          <a:xfrm>
            <a:off x="2183241" y="4405478"/>
            <a:ext cx="2230936" cy="439148"/>
          </a:xfrm>
        </p:spPr>
        <p:txBody>
          <a:bodyPr/>
          <a:lstStyle>
            <a:lvl1pPr>
              <a:defRPr sz="1400" b="0" i="0">
                <a:solidFill>
                  <a:schemeClr val="bg1"/>
                </a:solidFill>
                <a:latin typeface="Elevance Sans" pitchFamily="2" charset="77"/>
              </a:defRPr>
            </a:lvl1pPr>
          </a:lstStyle>
          <a:p>
            <a:pPr lvl="0"/>
            <a:r>
              <a:rPr lang="en-US"/>
              <a:t>Click to edit Master text styles</a:t>
            </a:r>
          </a:p>
        </p:txBody>
      </p:sp>
      <p:sp>
        <p:nvSpPr>
          <p:cNvPr id="48" name="Text Placeholder 16">
            <a:extLst>
              <a:ext uri="{FF2B5EF4-FFF2-40B4-BE49-F238E27FC236}">
                <a16:creationId xmlns:a16="http://schemas.microsoft.com/office/drawing/2014/main" id="{466C3108-2271-4849-AC8B-AE3CAA394027}"/>
              </a:ext>
            </a:extLst>
          </p:cNvPr>
          <p:cNvSpPr>
            <a:spLocks noGrp="1"/>
          </p:cNvSpPr>
          <p:nvPr>
            <p:ph type="body" sz="quarter" idx="10" hasCustomPrompt="1"/>
          </p:nvPr>
        </p:nvSpPr>
        <p:spPr>
          <a:xfrm>
            <a:off x="755600" y="2653748"/>
            <a:ext cx="1395941" cy="561942"/>
          </a:xfrm>
        </p:spPr>
        <p:txBody>
          <a:bodyPr anchor="ctr" anchorCtr="0"/>
          <a:lstStyle>
            <a:lvl1pPr>
              <a:defRPr sz="5500" b="0" i="0">
                <a:solidFill>
                  <a:schemeClr val="bg1"/>
                </a:solidFill>
                <a:latin typeface="Elevance Sans Medium" pitchFamily="2" charset="0"/>
              </a:defRPr>
            </a:lvl1pPr>
          </a:lstStyle>
          <a:p>
            <a:pPr lvl="0"/>
            <a:r>
              <a:rPr lang="en-US" dirty="0"/>
              <a:t>XX</a:t>
            </a:r>
          </a:p>
        </p:txBody>
      </p:sp>
      <p:sp>
        <p:nvSpPr>
          <p:cNvPr id="49" name="Text Placeholder 16">
            <a:extLst>
              <a:ext uri="{FF2B5EF4-FFF2-40B4-BE49-F238E27FC236}">
                <a16:creationId xmlns:a16="http://schemas.microsoft.com/office/drawing/2014/main" id="{D5A9143D-7150-AC42-B40F-D5C4B2E4E85B}"/>
              </a:ext>
            </a:extLst>
          </p:cNvPr>
          <p:cNvSpPr>
            <a:spLocks noGrp="1"/>
          </p:cNvSpPr>
          <p:nvPr>
            <p:ph type="body" sz="quarter" idx="32" hasCustomPrompt="1"/>
          </p:nvPr>
        </p:nvSpPr>
        <p:spPr>
          <a:xfrm>
            <a:off x="755600" y="3513481"/>
            <a:ext cx="1395941" cy="561942"/>
          </a:xfrm>
        </p:spPr>
        <p:txBody>
          <a:bodyPr anchor="ctr" anchorCtr="0"/>
          <a:lstStyle>
            <a:lvl1pPr>
              <a:defRPr sz="5500" b="0" i="0">
                <a:solidFill>
                  <a:schemeClr val="bg1"/>
                </a:solidFill>
                <a:latin typeface="Elevance Sans Medium" pitchFamily="2" charset="0"/>
              </a:defRPr>
            </a:lvl1pPr>
          </a:lstStyle>
          <a:p>
            <a:pPr lvl="0"/>
            <a:r>
              <a:rPr lang="en-US" dirty="0"/>
              <a:t>XX</a:t>
            </a:r>
          </a:p>
        </p:txBody>
      </p:sp>
      <p:sp>
        <p:nvSpPr>
          <p:cNvPr id="50" name="Text Placeholder 16">
            <a:extLst>
              <a:ext uri="{FF2B5EF4-FFF2-40B4-BE49-F238E27FC236}">
                <a16:creationId xmlns:a16="http://schemas.microsoft.com/office/drawing/2014/main" id="{7DA7978D-E906-C942-B91D-81151851337D}"/>
              </a:ext>
            </a:extLst>
          </p:cNvPr>
          <p:cNvSpPr>
            <a:spLocks noGrp="1"/>
          </p:cNvSpPr>
          <p:nvPr>
            <p:ph type="body" sz="quarter" idx="33" hasCustomPrompt="1"/>
          </p:nvPr>
        </p:nvSpPr>
        <p:spPr>
          <a:xfrm>
            <a:off x="755600" y="4373214"/>
            <a:ext cx="1395941" cy="561942"/>
          </a:xfrm>
        </p:spPr>
        <p:txBody>
          <a:bodyPr anchor="ctr" anchorCtr="0"/>
          <a:lstStyle>
            <a:lvl1pPr>
              <a:defRPr sz="5500" b="0" i="0">
                <a:solidFill>
                  <a:schemeClr val="bg1"/>
                </a:solidFill>
                <a:latin typeface="Elevance Sans Medium" pitchFamily="2" charset="0"/>
              </a:defRPr>
            </a:lvl1pPr>
          </a:lstStyle>
          <a:p>
            <a:pPr lvl="0"/>
            <a:r>
              <a:rPr lang="en-US" dirty="0"/>
              <a:t>XX</a:t>
            </a:r>
          </a:p>
        </p:txBody>
      </p:sp>
      <p:sp>
        <p:nvSpPr>
          <p:cNvPr id="21" name="Text Placeholder 3">
            <a:extLst>
              <a:ext uri="{FF2B5EF4-FFF2-40B4-BE49-F238E27FC236}">
                <a16:creationId xmlns:a16="http://schemas.microsoft.com/office/drawing/2014/main" id="{A53CF610-EC9E-1EE1-5D5D-10FEFB998CDF}"/>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689769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Purple">
    <p:bg>
      <p:bgPr>
        <a:solidFill>
          <a:srgbClr val="5009B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TextBox 5">
            <a:extLst>
              <a:ext uri="{FF2B5EF4-FFF2-40B4-BE49-F238E27FC236}">
                <a16:creationId xmlns:a16="http://schemas.microsoft.com/office/drawing/2014/main" id="{4E4AA359-29EA-5F4F-BDCD-44D77DDDBA39}"/>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pic>
        <p:nvPicPr>
          <p:cNvPr id="8" name="Graphic 7">
            <a:extLst>
              <a:ext uri="{FF2B5EF4-FFF2-40B4-BE49-F238E27FC236}">
                <a16:creationId xmlns:a16="http://schemas.microsoft.com/office/drawing/2014/main" id="{732D85FF-C9D8-F24D-9CA2-21283ABF1C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44BB02AB-F970-4F91-A89C-1973840E8306}"/>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65909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Dark Purple">
    <p:bg>
      <p:bgPr>
        <a:solidFill>
          <a:srgbClr val="2B1B4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75330-0906-7041-819F-960237FD5FBB}"/>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p>
        </p:txBody>
      </p:sp>
      <p:sp>
        <p:nvSpPr>
          <p:cNvPr id="6" name="TextBox 5">
            <a:extLst>
              <a:ext uri="{FF2B5EF4-FFF2-40B4-BE49-F238E27FC236}">
                <a16:creationId xmlns:a16="http://schemas.microsoft.com/office/drawing/2014/main" id="{4E4AA359-29EA-5F4F-BDCD-44D77DDDBA39}"/>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pic>
        <p:nvPicPr>
          <p:cNvPr id="8" name="Graphic 7">
            <a:extLst>
              <a:ext uri="{FF2B5EF4-FFF2-40B4-BE49-F238E27FC236}">
                <a16:creationId xmlns:a16="http://schemas.microsoft.com/office/drawing/2014/main" id="{732D85FF-C9D8-F24D-9CA2-21283ABF1C5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76AA53B9-DE63-7BE1-CF43-C92B3179746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20159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near Supergraphic">
    <p:spTree>
      <p:nvGrpSpPr>
        <p:cNvPr id="1" name=""/>
        <p:cNvGrpSpPr/>
        <p:nvPr/>
      </p:nvGrpSpPr>
      <p:grpSpPr>
        <a:xfrm>
          <a:off x="0" y="0"/>
          <a:ext cx="0" cy="0"/>
          <a:chOff x="0" y="0"/>
          <a:chExt cx="0" cy="0"/>
        </a:xfrm>
      </p:grpSpPr>
      <p:sp>
        <p:nvSpPr>
          <p:cNvPr id="7" name="Arc 6">
            <a:extLst>
              <a:ext uri="{FF2B5EF4-FFF2-40B4-BE49-F238E27FC236}">
                <a16:creationId xmlns:a16="http://schemas.microsoft.com/office/drawing/2014/main" id="{FE20D0F9-50E8-FC44-9957-5927A5C28D74}"/>
              </a:ext>
            </a:extLst>
          </p:cNvPr>
          <p:cNvSpPr/>
          <p:nvPr/>
        </p:nvSpPr>
        <p:spPr>
          <a:xfrm rot="10800000">
            <a:off x="7700406" y="-5517141"/>
            <a:ext cx="8983187" cy="8983187"/>
          </a:xfrm>
          <a:prstGeom prst="arc">
            <a:avLst>
              <a:gd name="adj1" fmla="val 16200000"/>
              <a:gd name="adj2" fmla="val 2083408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983117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15088" y="1503979"/>
            <a:ext cx="8349500" cy="1567689"/>
          </a:xfrm>
        </p:spPr>
        <p:txBody>
          <a:bodyPr vert="horz" anchor="b" anchorCtr="0"/>
          <a:lstStyle>
            <a:lvl1pPr algn="l">
              <a:defRPr sz="5200">
                <a:solidFill>
                  <a:schemeClr val="tx1"/>
                </a:solidFill>
              </a:defRPr>
            </a:lvl1pPr>
          </a:lstStyle>
          <a:p>
            <a:r>
              <a:rPr lang="en-US" dirty="0"/>
              <a:t>Click to add  </a:t>
            </a:r>
            <a:br>
              <a:rPr lang="en-US" dirty="0"/>
            </a:br>
            <a:r>
              <a:rPr lang="en-US" dirty="0"/>
              <a:t>presentation title</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5088" y="4517136"/>
            <a:ext cx="5638800" cy="228600"/>
          </a:xfrm>
        </p:spPr>
        <p:txBody>
          <a:bodyPr/>
          <a:lstStyle>
            <a:lvl1pPr marL="0" indent="0" algn="l">
              <a:buNone/>
              <a:defRPr sz="18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cxnSp>
        <p:nvCxnSpPr>
          <p:cNvPr id="5" name="Straight Connector 4">
            <a:extLst>
              <a:ext uri="{FF2B5EF4-FFF2-40B4-BE49-F238E27FC236}">
                <a16:creationId xmlns:a16="http://schemas.microsoft.com/office/drawing/2014/main" id="{48F072A8-8335-584F-BE52-8FBA3F06E93A}"/>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336C828C-5FD5-5842-8A7F-FCDE3E492A7E}"/>
              </a:ext>
            </a:extLst>
          </p:cNvPr>
          <p:cNvSpPr/>
          <p:nvPr/>
        </p:nvSpPr>
        <p:spPr>
          <a:xfrm rot="16200000">
            <a:off x="7700406" y="3466048"/>
            <a:ext cx="8983187" cy="8983187"/>
          </a:xfrm>
          <a:prstGeom prst="arc">
            <a:avLst>
              <a:gd name="adj1" fmla="val 17028583"/>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9" name="Text Placeholder 11">
            <a:extLst>
              <a:ext uri="{FF2B5EF4-FFF2-40B4-BE49-F238E27FC236}">
                <a16:creationId xmlns:a16="http://schemas.microsoft.com/office/drawing/2014/main" id="{7DD3FC0C-5E28-CC45-ACF0-E5E428993029}"/>
              </a:ext>
            </a:extLst>
          </p:cNvPr>
          <p:cNvSpPr>
            <a:spLocks noGrp="1"/>
          </p:cNvSpPr>
          <p:nvPr>
            <p:ph type="body" sz="quarter" idx="11" hasCustomPrompt="1"/>
          </p:nvPr>
        </p:nvSpPr>
        <p:spPr>
          <a:xfrm>
            <a:off x="415088" y="4758997"/>
            <a:ext cx="5638800" cy="224536"/>
          </a:xfrm>
        </p:spPr>
        <p:txBody>
          <a:bodyPr/>
          <a:lstStyle>
            <a:lvl1pPr marL="0" indent="0">
              <a:lnSpc>
                <a:spcPct val="100000"/>
              </a:lnSpc>
              <a:buNone/>
              <a:defRPr sz="1800" b="0" i="0">
                <a:latin typeface="+mn-lt"/>
              </a:defRPr>
            </a:lvl1pPr>
          </a:lstStyle>
          <a:p>
            <a:pPr lvl="0"/>
            <a:r>
              <a:rPr lang="en-US" dirty="0"/>
              <a:t>Click to add date</a:t>
            </a:r>
          </a:p>
        </p:txBody>
      </p:sp>
      <p:pic>
        <p:nvPicPr>
          <p:cNvPr id="11" name="Graphic 10">
            <a:extLst>
              <a:ext uri="{FF2B5EF4-FFF2-40B4-BE49-F238E27FC236}">
                <a16:creationId xmlns:a16="http://schemas.microsoft.com/office/drawing/2014/main" id="{189E0B22-25D8-6FE3-8887-EA879F61A67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2641803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8479511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199" y="1691640"/>
            <a:ext cx="2651125" cy="4315460"/>
          </a:xfrm>
        </p:spPr>
        <p:txBody>
          <a:bodyPr/>
          <a:lstStyle>
            <a:lvl1pPr marL="0" indent="0">
              <a:lnSpc>
                <a:spcPct val="120000"/>
              </a:lnSpc>
              <a:buNone/>
              <a:defRPr sz="1400">
                <a:latin typeface="+mn-lt"/>
              </a:defRPr>
            </a:lvl1pPr>
          </a:lstStyle>
          <a:p>
            <a:pPr lvl="0"/>
            <a:r>
              <a:rPr lang="en-US" dirty="0"/>
              <a:t>Click to edit master text styles</a:t>
            </a:r>
          </a:p>
        </p:txBody>
      </p:sp>
      <p:sp>
        <p:nvSpPr>
          <p:cNvPr id="15" name="Table Placeholder 14">
            <a:extLst>
              <a:ext uri="{FF2B5EF4-FFF2-40B4-BE49-F238E27FC236}">
                <a16:creationId xmlns:a16="http://schemas.microsoft.com/office/drawing/2014/main" id="{A26E02A6-FCD4-2349-A224-1CAE40B3C672}"/>
              </a:ext>
            </a:extLst>
          </p:cNvPr>
          <p:cNvSpPr>
            <a:spLocks noGrp="1"/>
          </p:cNvSpPr>
          <p:nvPr>
            <p:ph type="tbl" sz="quarter" idx="12"/>
          </p:nvPr>
        </p:nvSpPr>
        <p:spPr>
          <a:xfrm>
            <a:off x="3336925" y="1691641"/>
            <a:ext cx="8397875" cy="4315460"/>
          </a:xfrm>
        </p:spPr>
        <p:txBody>
          <a:bodyPr/>
          <a:lstStyle>
            <a:lvl1pPr marL="0" indent="0">
              <a:buNone/>
              <a:defRPr sz="1400">
                <a:latin typeface="+mn-lt"/>
              </a:defRPr>
            </a:lvl1pPr>
          </a:lstStyle>
          <a:p>
            <a:r>
              <a:rPr lang="en-US"/>
              <a:t>Click icon to add table</a:t>
            </a:r>
            <a:endParaRPr lang="en-US" dirty="0"/>
          </a:p>
        </p:txBody>
      </p:sp>
      <p:sp>
        <p:nvSpPr>
          <p:cNvPr id="3" name="Title 2">
            <a:extLst>
              <a:ext uri="{FF2B5EF4-FFF2-40B4-BE49-F238E27FC236}">
                <a16:creationId xmlns:a16="http://schemas.microsoft.com/office/drawing/2014/main" id="{323086E9-DD46-BF44-9FB9-ECD66EB7820F}"/>
              </a:ext>
            </a:extLst>
          </p:cNvPr>
          <p:cNvSpPr>
            <a:spLocks noGrp="1"/>
          </p:cNvSpPr>
          <p:nvPr>
            <p:ph type="title" hasCustomPrompt="1"/>
          </p:nvPr>
        </p:nvSpPr>
        <p:spPr/>
        <p:txBody>
          <a:bodyPr/>
          <a:lstStyle/>
          <a:p>
            <a:r>
              <a:rPr lang="en-US" dirty="0"/>
              <a:t>Click to edit master title style</a:t>
            </a:r>
          </a:p>
        </p:txBody>
      </p:sp>
      <p:sp>
        <p:nvSpPr>
          <p:cNvPr id="9" name="Text Placeholder 3">
            <a:extLst>
              <a:ext uri="{FF2B5EF4-FFF2-40B4-BE49-F238E27FC236}">
                <a16:creationId xmlns:a16="http://schemas.microsoft.com/office/drawing/2014/main" id="{8AC43919-65F4-AC45-90D9-184605FD6F6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48485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900F767-BE76-4CEE-AC77-B4E0495DE07D}"/>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258235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388268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6D864AB1-FA21-E948-BBC5-87E7C74C69C3}"/>
              </a:ext>
            </a:extLst>
          </p:cNvPr>
          <p:cNvSpPr>
            <a:spLocks noGrp="1"/>
          </p:cNvSpPr>
          <p:nvPr>
            <p:ph type="body" sz="quarter" idx="11" hasCustomPrompt="1"/>
          </p:nvPr>
        </p:nvSpPr>
        <p:spPr>
          <a:xfrm>
            <a:off x="457200" y="1691640"/>
            <a:ext cx="2651124" cy="4315460"/>
          </a:xfrm>
        </p:spPr>
        <p:txBody>
          <a:bodyPr/>
          <a:lstStyle>
            <a:lvl1pPr marL="0" indent="0">
              <a:lnSpc>
                <a:spcPct val="120000"/>
              </a:lnSpc>
              <a:buNone/>
              <a:defRPr sz="1400">
                <a:latin typeface="+mn-lt"/>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3336925" y="0"/>
            <a:ext cx="8855075" cy="6858000"/>
          </a:xfrm>
          <a:solidFill>
            <a:schemeClr val="bg1">
              <a:lumMod val="95000"/>
            </a:schemeClr>
          </a:solidFill>
        </p:spPr>
        <p:txBody>
          <a:bodyPr/>
          <a:lstStyle>
            <a:lvl1pPr marL="0" indent="0">
              <a:buNone/>
              <a:defRPr sz="1200"/>
            </a:lvl1pPr>
          </a:lstStyle>
          <a:p>
            <a:r>
              <a:rPr lang="en-US"/>
              <a:t>Click icon to add picture</a:t>
            </a:r>
            <a:endParaRPr lang="en-US" dirty="0"/>
          </a:p>
        </p:txBody>
      </p:sp>
      <p:sp>
        <p:nvSpPr>
          <p:cNvPr id="3" name="Title 2">
            <a:extLst>
              <a:ext uri="{FF2B5EF4-FFF2-40B4-BE49-F238E27FC236}">
                <a16:creationId xmlns:a16="http://schemas.microsoft.com/office/drawing/2014/main" id="{4D84F6E5-E352-B74C-8251-2905A2D26949}"/>
              </a:ext>
            </a:extLst>
          </p:cNvPr>
          <p:cNvSpPr>
            <a:spLocks noGrp="1"/>
          </p:cNvSpPr>
          <p:nvPr>
            <p:ph type="title" hasCustomPrompt="1"/>
          </p:nvPr>
        </p:nvSpPr>
        <p:spPr>
          <a:xfrm>
            <a:off x="457199" y="384048"/>
            <a:ext cx="2651125" cy="822960"/>
          </a:xfrm>
        </p:spPr>
        <p:txBody>
          <a:bodyPr/>
          <a:lstStyle/>
          <a:p>
            <a:r>
              <a:rPr lang="en-US" dirty="0"/>
              <a:t>Click to add title</a:t>
            </a:r>
          </a:p>
        </p:txBody>
      </p:sp>
      <p:sp>
        <p:nvSpPr>
          <p:cNvPr id="7" name="Text Placeholder 3">
            <a:extLst>
              <a:ext uri="{FF2B5EF4-FFF2-40B4-BE49-F238E27FC236}">
                <a16:creationId xmlns:a16="http://schemas.microsoft.com/office/drawing/2014/main" id="{7EAA3626-B192-7954-2795-53FA1BDAEF44}"/>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DB91F917-4553-0B4C-86D1-30F17B222285}" type="slidenum">
              <a:rPr lang="en-US" smtClean="0"/>
              <a:t>‹#›</a:t>
            </a:fld>
            <a:endParaRPr lang="en-US" dirty="0"/>
          </a:p>
        </p:txBody>
      </p:sp>
      <p:sp>
        <p:nvSpPr>
          <p:cNvPr id="9" name="Text Placeholder 3">
            <a:extLst>
              <a:ext uri="{FF2B5EF4-FFF2-40B4-BE49-F238E27FC236}">
                <a16:creationId xmlns:a16="http://schemas.microsoft.com/office/drawing/2014/main" id="{6A252A36-C9C2-A4C8-798D-15C5353A4B91}"/>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166546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12723071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2D6B9CC2-0A93-824B-8784-1E187A641DF1}"/>
              </a:ext>
            </a:extLst>
          </p:cNvPr>
          <p:cNvSpPr>
            <a:spLocks noGrp="1"/>
          </p:cNvSpPr>
          <p:nvPr>
            <p:ph type="pic" sz="quarter" idx="13"/>
          </p:nvPr>
        </p:nvSpPr>
        <p:spPr>
          <a:xfrm>
            <a:off x="6096000" y="0"/>
            <a:ext cx="6096000" cy="6858000"/>
          </a:xfrm>
          <a:solidFill>
            <a:schemeClr val="bg1">
              <a:lumMod val="95000"/>
            </a:schemeClr>
          </a:solidFill>
        </p:spPr>
        <p:txBody>
          <a:bodyPr/>
          <a:lstStyle>
            <a:lvl1pPr marL="0" indent="0">
              <a:buNone/>
              <a:defRPr sz="1200"/>
            </a:lvl1pPr>
          </a:lstStyle>
          <a:p>
            <a:r>
              <a:rPr lang="en-US"/>
              <a:t>Click icon to add picture</a:t>
            </a:r>
            <a:endParaRPr lang="en-US" dirty="0"/>
          </a:p>
        </p:txBody>
      </p:sp>
      <p:sp>
        <p:nvSpPr>
          <p:cNvPr id="3" name="Title 2">
            <a:extLst>
              <a:ext uri="{FF2B5EF4-FFF2-40B4-BE49-F238E27FC236}">
                <a16:creationId xmlns:a16="http://schemas.microsoft.com/office/drawing/2014/main" id="{F0D6646E-C578-A14A-A853-62114E9D76C2}"/>
              </a:ext>
            </a:extLst>
          </p:cNvPr>
          <p:cNvSpPr>
            <a:spLocks noGrp="1"/>
          </p:cNvSpPr>
          <p:nvPr>
            <p:ph type="title" hasCustomPrompt="1"/>
          </p:nvPr>
        </p:nvSpPr>
        <p:spPr>
          <a:xfrm>
            <a:off x="457200" y="384048"/>
            <a:ext cx="5334000" cy="822960"/>
          </a:xfrm>
        </p:spPr>
        <p:txBody>
          <a:bodyPr/>
          <a:lstStyle/>
          <a:p>
            <a:r>
              <a:rPr lang="en-US" dirty="0"/>
              <a:t>Click to add title</a:t>
            </a:r>
          </a:p>
        </p:txBody>
      </p:sp>
      <p:sp>
        <p:nvSpPr>
          <p:cNvPr id="7" name="Text Placeholder 3">
            <a:extLst>
              <a:ext uri="{FF2B5EF4-FFF2-40B4-BE49-F238E27FC236}">
                <a16:creationId xmlns:a16="http://schemas.microsoft.com/office/drawing/2014/main" id="{A1CF216C-01D7-7A42-655D-ED8193489E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4" name="Text Placeholder 3">
            <a:extLst>
              <a:ext uri="{FF2B5EF4-FFF2-40B4-BE49-F238E27FC236}">
                <a16:creationId xmlns:a16="http://schemas.microsoft.com/office/drawing/2014/main" id="{39E43737-9BA8-28F9-9B37-28D9385536F1}"/>
              </a:ext>
            </a:extLst>
          </p:cNvPr>
          <p:cNvSpPr>
            <a:spLocks noGrp="1"/>
          </p:cNvSpPr>
          <p:nvPr>
            <p:ph type="body" sz="quarter" idx="15"/>
          </p:nvPr>
        </p:nvSpPr>
        <p:spPr>
          <a:xfrm>
            <a:off x="457200" y="1691640"/>
            <a:ext cx="5334000" cy="4315460"/>
          </a:xfrm>
        </p:spPr>
        <p:txBody>
          <a:bodyPr/>
          <a:lstStyle>
            <a:lvl1pPr>
              <a:lnSpc>
                <a:spcPct val="120000"/>
              </a:lnSpc>
              <a:spcBef>
                <a:spcPts val="1600"/>
              </a:spcBef>
              <a:defRPr sz="1600">
                <a:latin typeface="+mn-lt"/>
              </a:defRPr>
            </a:lvl1pPr>
            <a:lvl2pPr marL="293688" indent="-293688">
              <a:lnSpc>
                <a:spcPct val="120000"/>
              </a:lnSpc>
              <a:spcBef>
                <a:spcPts val="1600"/>
              </a:spcBef>
              <a:buFont typeface="Elevance Sans" pitchFamily="2" charset="0"/>
              <a:buChar char="•"/>
              <a:tabLst/>
              <a:defRPr sz="1600">
                <a:latin typeface="+mn-lt"/>
              </a:defRPr>
            </a:lvl2pPr>
            <a:lvl3pPr marL="9525" indent="0">
              <a:buNone/>
              <a:defRPr/>
            </a:lvl3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50FE2A77-52B0-0002-3E44-F3A5C0195718}"/>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F3D65CF3-2F65-3542-86CF-6454B72998A1}" type="slidenum">
              <a:rPr lang="en-US" smtClean="0"/>
              <a:t>‹#›</a:t>
            </a:fld>
            <a:endParaRPr lang="en-US" dirty="0"/>
          </a:p>
        </p:txBody>
      </p:sp>
    </p:spTree>
    <p:extLst>
      <p:ext uri="{BB962C8B-B14F-4D97-AF65-F5344CB8AC3E}">
        <p14:creationId xmlns:p14="http://schemas.microsoft.com/office/powerpoint/2010/main" val="2742191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Three icon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userDrawn="1"/>
        </p:nvSpPr>
        <p:spPr>
          <a:xfrm>
            <a:off x="6096000" y="0"/>
            <a:ext cx="6096000" cy="6858000"/>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2">
            <a:extLst>
              <a:ext uri="{FF2B5EF4-FFF2-40B4-BE49-F238E27FC236}">
                <a16:creationId xmlns:a16="http://schemas.microsoft.com/office/drawing/2014/main" id="{C7E88C62-B078-D543-A31B-4986E3330988}"/>
              </a:ext>
            </a:extLst>
          </p:cNvPr>
          <p:cNvSpPr>
            <a:spLocks noGrp="1"/>
          </p:cNvSpPr>
          <p:nvPr>
            <p:ph type="pic" sz="quarter" idx="19" hasCustomPrompt="1"/>
          </p:nvPr>
        </p:nvSpPr>
        <p:spPr>
          <a:xfrm>
            <a:off x="6665120" y="2346325"/>
            <a:ext cx="731837" cy="731276"/>
          </a:xfrm>
        </p:spPr>
        <p:txBody>
          <a:bodyPr/>
          <a:lstStyle>
            <a:lvl1pPr algn="ctr">
              <a:defRPr sz="1000">
                <a:solidFill>
                  <a:schemeClr val="tx2"/>
                </a:solidFill>
              </a:defRPr>
            </a:lvl1pPr>
          </a:lstStyle>
          <a:p>
            <a:r>
              <a:rPr lang="en-US" dirty="0"/>
              <a:t>icon</a:t>
            </a:r>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dirty="0"/>
              <a:t>Click to add title</a:t>
            </a:r>
          </a:p>
        </p:txBody>
      </p:sp>
      <p:sp>
        <p:nvSpPr>
          <p:cNvPr id="16" name="TextBox 15">
            <a:extLst>
              <a:ext uri="{FF2B5EF4-FFF2-40B4-BE49-F238E27FC236}">
                <a16:creationId xmlns:a16="http://schemas.microsoft.com/office/drawing/2014/main" id="{AD9F5B07-CC0C-8242-81AD-1C0EB2CDA36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6" name="Text Placeholder 5">
            <a:extLst>
              <a:ext uri="{FF2B5EF4-FFF2-40B4-BE49-F238E27FC236}">
                <a16:creationId xmlns:a16="http://schemas.microsoft.com/office/drawing/2014/main" id="{408DCCDA-24C3-CC42-9EEC-7C84C2FB8571}"/>
              </a:ext>
            </a:extLst>
          </p:cNvPr>
          <p:cNvSpPr>
            <a:spLocks noGrp="1"/>
          </p:cNvSpPr>
          <p:nvPr>
            <p:ph type="body" sz="quarter" idx="15"/>
          </p:nvPr>
        </p:nvSpPr>
        <p:spPr>
          <a:xfrm>
            <a:off x="6773863" y="1691640"/>
            <a:ext cx="4249737" cy="316103"/>
          </a:xfrm>
        </p:spPr>
        <p:txBody>
          <a:bodyPr/>
          <a:lstStyle>
            <a:lvl1pPr>
              <a:lnSpc>
                <a:spcPct val="120000"/>
              </a:lnSpc>
              <a:defRPr sz="1600"/>
            </a:lvl1pPr>
          </a:lstStyle>
          <a:p>
            <a:pPr lvl="0"/>
            <a:r>
              <a:rPr lang="en-US"/>
              <a:t>Click to edit Master text styles</a:t>
            </a:r>
          </a:p>
        </p:txBody>
      </p:sp>
      <p:sp>
        <p:nvSpPr>
          <p:cNvPr id="19" name="Text Placeholder 18">
            <a:extLst>
              <a:ext uri="{FF2B5EF4-FFF2-40B4-BE49-F238E27FC236}">
                <a16:creationId xmlns:a16="http://schemas.microsoft.com/office/drawing/2014/main" id="{2628AA8C-3AA3-804C-BAC2-938EE013A99D}"/>
              </a:ext>
            </a:extLst>
          </p:cNvPr>
          <p:cNvSpPr>
            <a:spLocks noGrp="1"/>
          </p:cNvSpPr>
          <p:nvPr>
            <p:ph type="body" sz="quarter" idx="16"/>
          </p:nvPr>
        </p:nvSpPr>
        <p:spPr>
          <a:xfrm>
            <a:off x="7915275" y="2354336"/>
            <a:ext cx="3818526" cy="723265"/>
          </a:xfrm>
        </p:spPr>
        <p:txBody>
          <a:bodyPr/>
          <a:lstStyle>
            <a:lvl1pPr>
              <a:lnSpc>
                <a:spcPct val="120000"/>
              </a:lnSpc>
              <a:defRPr sz="1200" b="0" i="0">
                <a:latin typeface="Elevance Sans" pitchFamily="2" charset="0"/>
              </a:defRPr>
            </a:lvl1pPr>
          </a:lstStyle>
          <a:p>
            <a:pPr lvl="0"/>
            <a:r>
              <a:rPr lang="en-US"/>
              <a:t>Click to edit Master text styles</a:t>
            </a:r>
          </a:p>
        </p:txBody>
      </p:sp>
      <p:sp>
        <p:nvSpPr>
          <p:cNvPr id="20" name="Text Placeholder 18">
            <a:extLst>
              <a:ext uri="{FF2B5EF4-FFF2-40B4-BE49-F238E27FC236}">
                <a16:creationId xmlns:a16="http://schemas.microsoft.com/office/drawing/2014/main" id="{60BE6EBB-EB34-2242-AEBC-48C5BF2653DE}"/>
              </a:ext>
            </a:extLst>
          </p:cNvPr>
          <p:cNvSpPr>
            <a:spLocks noGrp="1"/>
          </p:cNvSpPr>
          <p:nvPr>
            <p:ph type="body" sz="quarter" idx="17"/>
          </p:nvPr>
        </p:nvSpPr>
        <p:spPr>
          <a:xfrm>
            <a:off x="7915275" y="3736210"/>
            <a:ext cx="3818526" cy="723265"/>
          </a:xfrm>
        </p:spPr>
        <p:txBody>
          <a:bodyPr/>
          <a:lstStyle>
            <a:lvl1pPr>
              <a:lnSpc>
                <a:spcPct val="120000"/>
              </a:lnSpc>
              <a:defRPr sz="1200" b="0" i="0">
                <a:latin typeface="Elevance Sans" pitchFamily="2" charset="0"/>
              </a:defRPr>
            </a:lvl1pPr>
          </a:lstStyle>
          <a:p>
            <a:pPr lvl="0"/>
            <a:r>
              <a:rPr lang="en-US"/>
              <a:t>Click to edit Master text styles</a:t>
            </a:r>
          </a:p>
        </p:txBody>
      </p:sp>
      <p:sp>
        <p:nvSpPr>
          <p:cNvPr id="21" name="Text Placeholder 18">
            <a:extLst>
              <a:ext uri="{FF2B5EF4-FFF2-40B4-BE49-F238E27FC236}">
                <a16:creationId xmlns:a16="http://schemas.microsoft.com/office/drawing/2014/main" id="{62787009-1D09-0143-B730-093388290FEE}"/>
              </a:ext>
            </a:extLst>
          </p:cNvPr>
          <p:cNvSpPr>
            <a:spLocks noGrp="1"/>
          </p:cNvSpPr>
          <p:nvPr>
            <p:ph type="body" sz="quarter" idx="18"/>
          </p:nvPr>
        </p:nvSpPr>
        <p:spPr>
          <a:xfrm>
            <a:off x="7915275" y="5118084"/>
            <a:ext cx="3818526" cy="723265"/>
          </a:xfrm>
        </p:spPr>
        <p:txBody>
          <a:bodyPr/>
          <a:lstStyle>
            <a:lvl1pPr>
              <a:lnSpc>
                <a:spcPct val="120000"/>
              </a:lnSpc>
              <a:defRPr sz="1200" b="0" i="0">
                <a:latin typeface="Elevance Sans" pitchFamily="2" charset="0"/>
              </a:defRPr>
            </a:lvl1pPr>
          </a:lstStyle>
          <a:p>
            <a:pPr lvl="0"/>
            <a:r>
              <a:rPr lang="en-US"/>
              <a:t>Click to edit Master text styles</a:t>
            </a:r>
          </a:p>
        </p:txBody>
      </p:sp>
      <p:sp>
        <p:nvSpPr>
          <p:cNvPr id="24" name="Picture Placeholder 22">
            <a:extLst>
              <a:ext uri="{FF2B5EF4-FFF2-40B4-BE49-F238E27FC236}">
                <a16:creationId xmlns:a16="http://schemas.microsoft.com/office/drawing/2014/main" id="{926707BB-0CF8-D742-A1DA-677AC916C15E}"/>
              </a:ext>
            </a:extLst>
          </p:cNvPr>
          <p:cNvSpPr>
            <a:spLocks noGrp="1"/>
          </p:cNvSpPr>
          <p:nvPr>
            <p:ph type="pic" sz="quarter" idx="20" hasCustomPrompt="1"/>
          </p:nvPr>
        </p:nvSpPr>
        <p:spPr>
          <a:xfrm>
            <a:off x="6665120" y="3736210"/>
            <a:ext cx="731837" cy="731276"/>
          </a:xfrm>
        </p:spPr>
        <p:txBody>
          <a:bodyPr/>
          <a:lstStyle>
            <a:lvl1pPr algn="ctr">
              <a:defRPr sz="1000">
                <a:solidFill>
                  <a:schemeClr val="tx2"/>
                </a:solidFill>
              </a:defRPr>
            </a:lvl1pPr>
          </a:lstStyle>
          <a:p>
            <a:r>
              <a:rPr lang="en-US" dirty="0"/>
              <a:t>icon</a:t>
            </a:r>
          </a:p>
        </p:txBody>
      </p:sp>
      <p:sp>
        <p:nvSpPr>
          <p:cNvPr id="25" name="Picture Placeholder 22">
            <a:extLst>
              <a:ext uri="{FF2B5EF4-FFF2-40B4-BE49-F238E27FC236}">
                <a16:creationId xmlns:a16="http://schemas.microsoft.com/office/drawing/2014/main" id="{F2140207-71CD-1744-B834-6438BAD46B26}"/>
              </a:ext>
            </a:extLst>
          </p:cNvPr>
          <p:cNvSpPr>
            <a:spLocks noGrp="1"/>
          </p:cNvSpPr>
          <p:nvPr>
            <p:ph type="pic" sz="quarter" idx="21" hasCustomPrompt="1"/>
          </p:nvPr>
        </p:nvSpPr>
        <p:spPr>
          <a:xfrm>
            <a:off x="6665120" y="5118084"/>
            <a:ext cx="731837" cy="731276"/>
          </a:xfrm>
        </p:spPr>
        <p:txBody>
          <a:bodyPr/>
          <a:lstStyle>
            <a:lvl1pPr algn="ctr">
              <a:defRPr sz="1000">
                <a:solidFill>
                  <a:schemeClr val="tx2"/>
                </a:solidFill>
              </a:defRPr>
            </a:lvl1pPr>
          </a:lstStyle>
          <a:p>
            <a:r>
              <a:rPr lang="en-US" dirty="0"/>
              <a:t>icon</a:t>
            </a:r>
          </a:p>
        </p:txBody>
      </p:sp>
      <p:sp>
        <p:nvSpPr>
          <p:cNvPr id="15" name="Text Placeholder 3">
            <a:extLst>
              <a:ext uri="{FF2B5EF4-FFF2-40B4-BE49-F238E27FC236}">
                <a16:creationId xmlns:a16="http://schemas.microsoft.com/office/drawing/2014/main" id="{F40F05F6-3DE7-6705-C11E-BA69FCC742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ext Placeholder 4">
            <a:extLst>
              <a:ext uri="{FF2B5EF4-FFF2-40B4-BE49-F238E27FC236}">
                <a16:creationId xmlns:a16="http://schemas.microsoft.com/office/drawing/2014/main" id="{0E2F481A-950D-FAC1-C471-F344B373ED4C}"/>
              </a:ext>
            </a:extLst>
          </p:cNvPr>
          <p:cNvSpPr>
            <a:spLocks noGrp="1"/>
          </p:cNvSpPr>
          <p:nvPr>
            <p:ph type="body" sz="quarter" idx="23"/>
          </p:nvPr>
        </p:nvSpPr>
        <p:spPr>
          <a:xfrm>
            <a:off x="457200" y="1691640"/>
            <a:ext cx="5435600" cy="4315460"/>
          </a:xfrm>
        </p:spPr>
        <p:txBody>
          <a:bodyPr/>
          <a:lstStyle>
            <a:lvl1pPr>
              <a:lnSpc>
                <a:spcPct val="120000"/>
              </a:lnSpc>
              <a:spcBef>
                <a:spcPts val="1600"/>
              </a:spcBef>
              <a:defRPr sz="1600"/>
            </a:lvl1pPr>
            <a:lvl2pPr>
              <a:lnSpc>
                <a:spcPct val="120000"/>
              </a:lnSpc>
              <a:spcBef>
                <a:spcPts val="1600"/>
              </a:spcBef>
              <a:defRPr sz="1600"/>
            </a:lvl2pPr>
            <a:lvl3pPr>
              <a:lnSpc>
                <a:spcPct val="120000"/>
              </a:lnSpc>
              <a:spcBef>
                <a:spcPts val="1600"/>
              </a:spcBef>
              <a:defRPr sz="1600"/>
            </a:lvl3pPr>
            <a:lvl4pPr>
              <a:lnSpc>
                <a:spcPct val="120000"/>
              </a:lnSpc>
              <a:spcBef>
                <a:spcPts val="1600"/>
              </a:spcBef>
              <a:defRPr sz="1600"/>
            </a:lvl4pPr>
            <a:lvl5pPr>
              <a:lnSpc>
                <a:spcPct val="120000"/>
              </a:lnSpc>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349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lumn Spl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481F15-58C8-BB47-847B-AFEF12FCE234}"/>
              </a:ext>
            </a:extLst>
          </p:cNvPr>
          <p:cNvSpPr/>
          <p:nvPr userDrawn="1"/>
        </p:nvSpPr>
        <p:spPr>
          <a:xfrm>
            <a:off x="6096000" y="0"/>
            <a:ext cx="6096000" cy="6858000"/>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747310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107B16-D40D-4D49-AC9F-081161A30D41}"/>
              </a:ext>
            </a:extLst>
          </p:cNvPr>
          <p:cNvSpPr>
            <a:spLocks noGrp="1"/>
          </p:cNvSpPr>
          <p:nvPr>
            <p:ph type="title" hasCustomPrompt="1"/>
          </p:nvPr>
        </p:nvSpPr>
        <p:spPr>
          <a:xfrm>
            <a:off x="457200" y="384048"/>
            <a:ext cx="5334000" cy="822960"/>
          </a:xfrm>
        </p:spPr>
        <p:txBody>
          <a:bodyPr/>
          <a:lstStyle/>
          <a:p>
            <a:r>
              <a:rPr lang="en-US" dirty="0"/>
              <a:t>Click to add title</a:t>
            </a:r>
          </a:p>
        </p:txBody>
      </p:sp>
      <p:sp>
        <p:nvSpPr>
          <p:cNvPr id="16" name="TextBox 15">
            <a:extLst>
              <a:ext uri="{FF2B5EF4-FFF2-40B4-BE49-F238E27FC236}">
                <a16:creationId xmlns:a16="http://schemas.microsoft.com/office/drawing/2014/main" id="{AD9F5B07-CC0C-8242-81AD-1C0EB2CDA362}"/>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15" name="Text Placeholder 3">
            <a:extLst>
              <a:ext uri="{FF2B5EF4-FFF2-40B4-BE49-F238E27FC236}">
                <a16:creationId xmlns:a16="http://schemas.microsoft.com/office/drawing/2014/main" id="{F40F05F6-3DE7-6705-C11E-BA69FCC7422B}"/>
              </a:ext>
            </a:extLst>
          </p:cNvPr>
          <p:cNvSpPr>
            <a:spLocks noGrp="1"/>
          </p:cNvSpPr>
          <p:nvPr>
            <p:ph type="body" sz="half" idx="2" hasCustomPrompt="1"/>
          </p:nvPr>
        </p:nvSpPr>
        <p:spPr>
          <a:xfrm>
            <a:off x="1419224" y="6306217"/>
            <a:ext cx="4371975"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5" name="Text Placeholder 4">
            <a:extLst>
              <a:ext uri="{FF2B5EF4-FFF2-40B4-BE49-F238E27FC236}">
                <a16:creationId xmlns:a16="http://schemas.microsoft.com/office/drawing/2014/main" id="{0E2F481A-950D-FAC1-C471-F344B373ED4C}"/>
              </a:ext>
            </a:extLst>
          </p:cNvPr>
          <p:cNvSpPr>
            <a:spLocks noGrp="1"/>
          </p:cNvSpPr>
          <p:nvPr>
            <p:ph type="body" sz="quarter" idx="23"/>
          </p:nvPr>
        </p:nvSpPr>
        <p:spPr>
          <a:xfrm>
            <a:off x="457200" y="1691640"/>
            <a:ext cx="5435600" cy="4315460"/>
          </a:xfrm>
        </p:spPr>
        <p:txBody>
          <a:bodyPr/>
          <a:lstStyle>
            <a:lvl1pPr>
              <a:lnSpc>
                <a:spcPct val="120000"/>
              </a:lnSpc>
              <a:spcBef>
                <a:spcPts val="1600"/>
              </a:spcBef>
              <a:defRPr sz="1600"/>
            </a:lvl1pPr>
            <a:lvl2pPr>
              <a:lnSpc>
                <a:spcPct val="120000"/>
              </a:lnSpc>
              <a:spcBef>
                <a:spcPts val="1600"/>
              </a:spcBef>
              <a:defRPr sz="1600"/>
            </a:lvl2pPr>
            <a:lvl3pPr>
              <a:lnSpc>
                <a:spcPct val="120000"/>
              </a:lnSpc>
              <a:spcBef>
                <a:spcPts val="1600"/>
              </a:spcBef>
              <a:defRPr sz="1600"/>
            </a:lvl3pPr>
            <a:lvl4pPr>
              <a:lnSpc>
                <a:spcPct val="120000"/>
              </a:lnSpc>
              <a:spcBef>
                <a:spcPts val="1600"/>
              </a:spcBef>
              <a:defRPr sz="1600"/>
            </a:lvl4pPr>
            <a:lvl5pPr>
              <a:lnSpc>
                <a:spcPct val="120000"/>
              </a:lnSpc>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4449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11418EC-3C88-4D46-862D-8E997A834E37}"/>
              </a:ext>
            </a:extLst>
          </p:cNvPr>
          <p:cNvSpPr>
            <a:spLocks noGrp="1"/>
          </p:cNvSpPr>
          <p:nvPr>
            <p:ph type="pic" sz="quarter" idx="10"/>
          </p:nvPr>
        </p:nvSpPr>
        <p:spPr>
          <a:xfrm>
            <a:off x="0" y="0"/>
            <a:ext cx="12192000" cy="6858000"/>
          </a:xfrm>
          <a:solidFill>
            <a:schemeClr val="bg1">
              <a:lumMod val="95000"/>
            </a:schemeClr>
          </a:solidFill>
        </p:spPr>
        <p:txBody>
          <a:bodyPr vert="horz" lIns="0" tIns="0" rIns="0" bIns="0" rtlCol="0">
            <a:noAutofit/>
          </a:bodyPr>
          <a:lstStyle>
            <a:lvl1pPr>
              <a:defRPr lang="en-US" sz="1200"/>
            </a:lvl1pPr>
          </a:lstStyle>
          <a:p>
            <a:pPr lvl="0"/>
            <a:r>
              <a:rPr lang="en-US"/>
              <a:t>Click icon to add picture</a:t>
            </a:r>
            <a:endParaRPr lang="en-US" dirty="0"/>
          </a:p>
        </p:txBody>
      </p:sp>
      <p:sp>
        <p:nvSpPr>
          <p:cNvPr id="3" name="Text Placeholder 10">
            <a:extLst>
              <a:ext uri="{FF2B5EF4-FFF2-40B4-BE49-F238E27FC236}">
                <a16:creationId xmlns:a16="http://schemas.microsoft.com/office/drawing/2014/main" id="{5E1CC42B-98BF-73E6-8CC8-8ED6776898E4}"/>
              </a:ext>
            </a:extLst>
          </p:cNvPr>
          <p:cNvSpPr>
            <a:spLocks noGrp="1"/>
          </p:cNvSpPr>
          <p:nvPr>
            <p:ph type="body" sz="quarter" idx="13"/>
          </p:nvPr>
        </p:nvSpPr>
        <p:spPr>
          <a:xfrm>
            <a:off x="0" y="0"/>
            <a:ext cx="12192000" cy="6858000"/>
          </a:xfrm>
          <a:gradFill>
            <a:gsLst>
              <a:gs pos="0">
                <a:srgbClr val="000000">
                  <a:alpha val="34000"/>
                </a:srgbClr>
              </a:gs>
              <a:gs pos="100000">
                <a:srgbClr val="000000">
                  <a:alpha val="34742"/>
                </a:srgbClr>
              </a:gs>
            </a:gsLst>
            <a:lin ang="0" scaled="0"/>
          </a:gradFill>
        </p:spPr>
        <p:txBody>
          <a:bodyPr vert="horz" lIns="0" tIns="0" rIns="0" bIns="0" rtlCol="0">
            <a:noAutofit/>
          </a:bodyPr>
          <a:lstStyle>
            <a:lvl1pPr>
              <a:defRPr lang="en-US" sz="100">
                <a:solidFill>
                  <a:schemeClr val="bg1">
                    <a:alpha val="0"/>
                  </a:schemeClr>
                </a:solidFill>
              </a:defRPr>
            </a:lvl1pPr>
          </a:lstStyle>
          <a:p>
            <a:pPr lvl="0"/>
            <a:r>
              <a:rPr lang="en-US"/>
              <a:t>Click to edit Master text styles</a:t>
            </a:r>
          </a:p>
        </p:txBody>
      </p:sp>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283315764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997200"/>
          </a:xfrm>
        </p:spPr>
        <p:txBody>
          <a:bodyPr vert="horz"/>
          <a:lstStyle>
            <a:lvl1pPr>
              <a:defRPr sz="6600">
                <a:solidFill>
                  <a:schemeClr val="bg1"/>
                </a:solidFill>
              </a:defRPr>
            </a:lvl1pPr>
          </a:lstStyle>
          <a:p>
            <a:r>
              <a:rPr lang="en-US" dirty="0"/>
              <a:t>Hero statement </a:t>
            </a:r>
            <a:br>
              <a:rPr lang="en-US" dirty="0"/>
            </a:br>
            <a:r>
              <a:rPr lang="en-US" dirty="0"/>
              <a:t>or divider title here</a:t>
            </a:r>
          </a:p>
        </p:txBody>
      </p:sp>
      <p:sp>
        <p:nvSpPr>
          <p:cNvPr id="16" name="Text Placeholder 15">
            <a:extLst>
              <a:ext uri="{FF2B5EF4-FFF2-40B4-BE49-F238E27FC236}">
                <a16:creationId xmlns:a16="http://schemas.microsoft.com/office/drawing/2014/main" id="{37CEF25A-BB49-7744-A3F7-57849C61D7A6}"/>
              </a:ext>
            </a:extLst>
          </p:cNvPr>
          <p:cNvSpPr>
            <a:spLocks noGrp="1"/>
          </p:cNvSpPr>
          <p:nvPr>
            <p:ph type="body" sz="quarter" idx="11"/>
          </p:nvPr>
        </p:nvSpPr>
        <p:spPr>
          <a:xfrm>
            <a:off x="457198" y="6181343"/>
            <a:ext cx="365345" cy="365371"/>
          </a:xfrm>
          <a:custGeom>
            <a:avLst/>
            <a:gdLst>
              <a:gd name="connsiteX0" fmla="*/ 248180 w 365345"/>
              <a:gd name="connsiteY0" fmla="*/ 130851 h 365371"/>
              <a:gd name="connsiteX1" fmla="*/ 259521 w 365345"/>
              <a:gd name="connsiteY1" fmla="*/ 136692 h 365371"/>
              <a:gd name="connsiteX2" fmla="*/ 277100 w 365345"/>
              <a:gd name="connsiteY2" fmla="*/ 139811 h 365371"/>
              <a:gd name="connsiteX3" fmla="*/ 259436 w 365345"/>
              <a:gd name="connsiteY3" fmla="*/ 182681 h 365371"/>
              <a:gd name="connsiteX4" fmla="*/ 263576 w 365345"/>
              <a:gd name="connsiteY4" fmla="*/ 190110 h 365371"/>
              <a:gd name="connsiteX5" fmla="*/ 277185 w 365345"/>
              <a:gd name="connsiteY5" fmla="*/ 189061 h 365371"/>
              <a:gd name="connsiteX6" fmla="*/ 291787 w 365345"/>
              <a:gd name="connsiteY6" fmla="*/ 190280 h 365371"/>
              <a:gd name="connsiteX7" fmla="*/ 364117 w 365345"/>
              <a:gd name="connsiteY7" fmla="*/ 291814 h 365371"/>
              <a:gd name="connsiteX8" fmla="*/ 262583 w 365345"/>
              <a:gd name="connsiteY8" fmla="*/ 364143 h 365371"/>
              <a:gd name="connsiteX9" fmla="*/ 190253 w 365345"/>
              <a:gd name="connsiteY9" fmla="*/ 262610 h 365371"/>
              <a:gd name="connsiteX10" fmla="*/ 225525 w 365345"/>
              <a:gd name="connsiteY10" fmla="*/ 277127 h 365371"/>
              <a:gd name="connsiteX11" fmla="*/ 234542 w 365345"/>
              <a:gd name="connsiteY11" fmla="*/ 306359 h 365371"/>
              <a:gd name="connsiteX12" fmla="*/ 306304 w 365345"/>
              <a:gd name="connsiteY12" fmla="*/ 319827 h 365371"/>
              <a:gd name="connsiteX13" fmla="*/ 319772 w 365345"/>
              <a:gd name="connsiteY13" fmla="*/ 248064 h 365371"/>
              <a:gd name="connsiteX14" fmla="*/ 248010 w 365345"/>
              <a:gd name="connsiteY14" fmla="*/ 234596 h 365371"/>
              <a:gd name="connsiteX15" fmla="*/ 226773 w 365345"/>
              <a:gd name="connsiteY15" fmla="*/ 182681 h 365371"/>
              <a:gd name="connsiteX16" fmla="*/ 277156 w 365345"/>
              <a:gd name="connsiteY16" fmla="*/ 0 h 365371"/>
              <a:gd name="connsiteX17" fmla="*/ 277185 w 365345"/>
              <a:gd name="connsiteY17" fmla="*/ 0 h 365371"/>
              <a:gd name="connsiteX18" fmla="*/ 277156 w 365345"/>
              <a:gd name="connsiteY18" fmla="*/ 6 h 365371"/>
              <a:gd name="connsiteX19" fmla="*/ 88095 w 365345"/>
              <a:gd name="connsiteY19" fmla="*/ 0 h 365371"/>
              <a:gd name="connsiteX20" fmla="*/ 103264 w 365345"/>
              <a:gd name="connsiteY20" fmla="*/ 1304 h 365371"/>
              <a:gd name="connsiteX21" fmla="*/ 173997 w 365345"/>
              <a:gd name="connsiteY21" fmla="*/ 67899 h 365371"/>
              <a:gd name="connsiteX22" fmla="*/ 175026 w 365345"/>
              <a:gd name="connsiteY22" fmla="*/ 102757 h 365371"/>
              <a:gd name="connsiteX23" fmla="*/ 182654 w 365345"/>
              <a:gd name="connsiteY23" fmla="*/ 105900 h 365371"/>
              <a:gd name="connsiteX24" fmla="*/ 190083 w 365345"/>
              <a:gd name="connsiteY24" fmla="*/ 101761 h 365371"/>
              <a:gd name="connsiteX25" fmla="*/ 189034 w 365345"/>
              <a:gd name="connsiteY25" fmla="*/ 88151 h 365371"/>
              <a:gd name="connsiteX26" fmla="*/ 242873 w 365345"/>
              <a:gd name="connsiteY26" fmla="*/ 6928 h 365371"/>
              <a:gd name="connsiteX27" fmla="*/ 277156 w 365345"/>
              <a:gd name="connsiteY27" fmla="*/ 6 h 365371"/>
              <a:gd name="connsiteX28" fmla="*/ 277156 w 365345"/>
              <a:gd name="connsiteY28" fmla="*/ 142 h 365371"/>
              <a:gd name="connsiteX29" fmla="*/ 291758 w 365345"/>
              <a:gd name="connsiteY29" fmla="*/ 1361 h 365371"/>
              <a:gd name="connsiteX30" fmla="*/ 364088 w 365345"/>
              <a:gd name="connsiteY30" fmla="*/ 102895 h 365371"/>
              <a:gd name="connsiteX31" fmla="*/ 262554 w 365345"/>
              <a:gd name="connsiteY31" fmla="*/ 175225 h 365371"/>
              <a:gd name="connsiteX32" fmla="*/ 277100 w 365345"/>
              <a:gd name="connsiteY32" fmla="*/ 139953 h 365371"/>
              <a:gd name="connsiteX33" fmla="*/ 306332 w 365345"/>
              <a:gd name="connsiteY33" fmla="*/ 130936 h 365371"/>
              <a:gd name="connsiteX34" fmla="*/ 319800 w 365345"/>
              <a:gd name="connsiteY34" fmla="*/ 59174 h 365371"/>
              <a:gd name="connsiteX35" fmla="*/ 248037 w 365345"/>
              <a:gd name="connsiteY35" fmla="*/ 45706 h 365371"/>
              <a:gd name="connsiteX36" fmla="*/ 234569 w 365345"/>
              <a:gd name="connsiteY36" fmla="*/ 117469 h 365371"/>
              <a:gd name="connsiteX37" fmla="*/ 182654 w 365345"/>
              <a:gd name="connsiteY37" fmla="*/ 138564 h 365371"/>
              <a:gd name="connsiteX38" fmla="*/ 130824 w 365345"/>
              <a:gd name="connsiteY38" fmla="*/ 117213 h 365371"/>
              <a:gd name="connsiteX39" fmla="*/ 139780 w 365345"/>
              <a:gd name="connsiteY39" fmla="*/ 88250 h 365371"/>
              <a:gd name="connsiteX40" fmla="*/ 130767 w 365345"/>
              <a:gd name="connsiteY40" fmla="*/ 59032 h 365371"/>
              <a:gd name="connsiteX41" fmla="*/ 59005 w 365345"/>
              <a:gd name="connsiteY41" fmla="*/ 45564 h 365371"/>
              <a:gd name="connsiteX42" fmla="*/ 45537 w 365345"/>
              <a:gd name="connsiteY42" fmla="*/ 117327 h 365371"/>
              <a:gd name="connsiteX43" fmla="*/ 117299 w 365345"/>
              <a:gd name="connsiteY43" fmla="*/ 130795 h 365371"/>
              <a:gd name="connsiteX44" fmla="*/ 138508 w 365345"/>
              <a:gd name="connsiteY44" fmla="*/ 182682 h 365371"/>
              <a:gd name="connsiteX45" fmla="*/ 117101 w 365345"/>
              <a:gd name="connsiteY45" fmla="*/ 234512 h 365371"/>
              <a:gd name="connsiteX46" fmla="*/ 105760 w 365345"/>
              <a:gd name="connsiteY46" fmla="*/ 228671 h 365371"/>
              <a:gd name="connsiteX47" fmla="*/ 88180 w 365345"/>
              <a:gd name="connsiteY47" fmla="*/ 225552 h 365371"/>
              <a:gd name="connsiteX48" fmla="*/ 88180 w 365345"/>
              <a:gd name="connsiteY48" fmla="*/ 225551 h 365371"/>
              <a:gd name="connsiteX49" fmla="*/ 58948 w 365345"/>
              <a:gd name="connsiteY49" fmla="*/ 234568 h 365371"/>
              <a:gd name="connsiteX50" fmla="*/ 45480 w 365345"/>
              <a:gd name="connsiteY50" fmla="*/ 306330 h 365371"/>
              <a:gd name="connsiteX51" fmla="*/ 117243 w 365345"/>
              <a:gd name="connsiteY51" fmla="*/ 319798 h 365371"/>
              <a:gd name="connsiteX52" fmla="*/ 130711 w 365345"/>
              <a:gd name="connsiteY52" fmla="*/ 248036 h 365371"/>
              <a:gd name="connsiteX53" fmla="*/ 182655 w 365345"/>
              <a:gd name="connsiteY53" fmla="*/ 226799 h 365371"/>
              <a:gd name="connsiteX54" fmla="*/ 234456 w 365345"/>
              <a:gd name="connsiteY54" fmla="*/ 248149 h 365371"/>
              <a:gd name="connsiteX55" fmla="*/ 225525 w 365345"/>
              <a:gd name="connsiteY55" fmla="*/ 277126 h 365371"/>
              <a:gd name="connsiteX56" fmla="*/ 182655 w 365345"/>
              <a:gd name="connsiteY56" fmla="*/ 259462 h 365371"/>
              <a:gd name="connsiteX57" fmla="*/ 175226 w 365345"/>
              <a:gd name="connsiteY57" fmla="*/ 263602 h 365371"/>
              <a:gd name="connsiteX58" fmla="*/ 175056 w 365345"/>
              <a:gd name="connsiteY58" fmla="*/ 291700 h 365371"/>
              <a:gd name="connsiteX59" fmla="*/ 73635 w 365345"/>
              <a:gd name="connsiteY59" fmla="*/ 364030 h 365371"/>
              <a:gd name="connsiteX60" fmla="*/ 1306 w 365345"/>
              <a:gd name="connsiteY60" fmla="*/ 262609 h 365371"/>
              <a:gd name="connsiteX61" fmla="*/ 67768 w 365345"/>
              <a:gd name="connsiteY61" fmla="*/ 191450 h 365371"/>
              <a:gd name="connsiteX62" fmla="*/ 102704 w 365345"/>
              <a:gd name="connsiteY62" fmla="*/ 190281 h 365371"/>
              <a:gd name="connsiteX63" fmla="*/ 105845 w 365345"/>
              <a:gd name="connsiteY63" fmla="*/ 182653 h 365371"/>
              <a:gd name="connsiteX64" fmla="*/ 101705 w 365345"/>
              <a:gd name="connsiteY64" fmla="*/ 175253 h 365371"/>
              <a:gd name="connsiteX65" fmla="*/ 88095 w 365345"/>
              <a:gd name="connsiteY65" fmla="*/ 176302 h 365371"/>
              <a:gd name="connsiteX66" fmla="*/ 1 w 365345"/>
              <a:gd name="connsiteY66" fmla="*/ 88208 h 365371"/>
              <a:gd name="connsiteX67" fmla="*/ 88095 w 365345"/>
              <a:gd name="connsiteY67" fmla="*/ 0 h 36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65345" h="365371">
                <a:moveTo>
                  <a:pt x="248180" y="130851"/>
                </a:moveTo>
                <a:cubicBezTo>
                  <a:pt x="251695" y="133261"/>
                  <a:pt x="255523" y="135217"/>
                  <a:pt x="259521" y="136692"/>
                </a:cubicBezTo>
                <a:cubicBezTo>
                  <a:pt x="265163" y="138733"/>
                  <a:pt x="271118" y="139811"/>
                  <a:pt x="277100" y="139811"/>
                </a:cubicBezTo>
                <a:lnTo>
                  <a:pt x="259436" y="182681"/>
                </a:lnTo>
                <a:lnTo>
                  <a:pt x="263576" y="190110"/>
                </a:lnTo>
                <a:cubicBezTo>
                  <a:pt x="268084" y="189401"/>
                  <a:pt x="272620" y="189061"/>
                  <a:pt x="277185" y="189061"/>
                </a:cubicBezTo>
                <a:cubicBezTo>
                  <a:pt x="282090" y="189061"/>
                  <a:pt x="286967" y="189458"/>
                  <a:pt x="291787" y="190280"/>
                </a:cubicBezTo>
                <a:cubicBezTo>
                  <a:pt x="339790" y="198332"/>
                  <a:pt x="372169" y="243811"/>
                  <a:pt x="364117" y="291814"/>
                </a:cubicBezTo>
                <a:cubicBezTo>
                  <a:pt x="356065" y="339816"/>
                  <a:pt x="310586" y="372196"/>
                  <a:pt x="262583" y="364143"/>
                </a:cubicBezTo>
                <a:cubicBezTo>
                  <a:pt x="214581" y="356091"/>
                  <a:pt x="182201" y="310612"/>
                  <a:pt x="190253" y="262610"/>
                </a:cubicBezTo>
                <a:lnTo>
                  <a:pt x="225525" y="277127"/>
                </a:lnTo>
                <a:cubicBezTo>
                  <a:pt x="225497" y="287561"/>
                  <a:pt x="228644" y="297740"/>
                  <a:pt x="234542" y="306359"/>
                </a:cubicBezTo>
                <a:cubicBezTo>
                  <a:pt x="250646" y="329892"/>
                  <a:pt x="282771" y="335932"/>
                  <a:pt x="306304" y="319827"/>
                </a:cubicBezTo>
                <a:cubicBezTo>
                  <a:pt x="329838" y="303722"/>
                  <a:pt x="335877" y="271598"/>
                  <a:pt x="319772" y="248064"/>
                </a:cubicBezTo>
                <a:cubicBezTo>
                  <a:pt x="303667" y="224531"/>
                  <a:pt x="271543" y="218492"/>
                  <a:pt x="248010" y="234596"/>
                </a:cubicBezTo>
                <a:lnTo>
                  <a:pt x="226773" y="182681"/>
                </a:lnTo>
                <a:close/>
                <a:moveTo>
                  <a:pt x="277156" y="0"/>
                </a:moveTo>
                <a:lnTo>
                  <a:pt x="277185" y="0"/>
                </a:lnTo>
                <a:lnTo>
                  <a:pt x="277156" y="6"/>
                </a:lnTo>
                <a:close/>
                <a:moveTo>
                  <a:pt x="88095" y="0"/>
                </a:moveTo>
                <a:cubicBezTo>
                  <a:pt x="93199" y="0"/>
                  <a:pt x="98246" y="425"/>
                  <a:pt x="103264" y="1304"/>
                </a:cubicBezTo>
                <a:cubicBezTo>
                  <a:pt x="139139" y="7450"/>
                  <a:pt x="166177" y="34552"/>
                  <a:pt x="173997" y="67899"/>
                </a:cubicBezTo>
                <a:lnTo>
                  <a:pt x="175026" y="102757"/>
                </a:lnTo>
                <a:lnTo>
                  <a:pt x="182654" y="105900"/>
                </a:lnTo>
                <a:lnTo>
                  <a:pt x="190083" y="101761"/>
                </a:lnTo>
                <a:cubicBezTo>
                  <a:pt x="189374" y="97252"/>
                  <a:pt x="189034" y="92716"/>
                  <a:pt x="189034" y="88151"/>
                </a:cubicBezTo>
                <a:cubicBezTo>
                  <a:pt x="189034" y="51639"/>
                  <a:pt x="211235" y="20310"/>
                  <a:pt x="242873" y="6928"/>
                </a:cubicBezTo>
                <a:lnTo>
                  <a:pt x="277156" y="6"/>
                </a:lnTo>
                <a:lnTo>
                  <a:pt x="277156" y="142"/>
                </a:lnTo>
                <a:cubicBezTo>
                  <a:pt x="282062" y="142"/>
                  <a:pt x="286938" y="539"/>
                  <a:pt x="291758" y="1361"/>
                </a:cubicBezTo>
                <a:cubicBezTo>
                  <a:pt x="339789" y="9413"/>
                  <a:pt x="372169" y="54892"/>
                  <a:pt x="364088" y="102895"/>
                </a:cubicBezTo>
                <a:cubicBezTo>
                  <a:pt x="356036" y="150926"/>
                  <a:pt x="310557" y="183305"/>
                  <a:pt x="262554" y="175225"/>
                </a:cubicBezTo>
                <a:lnTo>
                  <a:pt x="277100" y="139953"/>
                </a:lnTo>
                <a:cubicBezTo>
                  <a:pt x="287534" y="139981"/>
                  <a:pt x="297713" y="136834"/>
                  <a:pt x="306332" y="130936"/>
                </a:cubicBezTo>
                <a:cubicBezTo>
                  <a:pt x="329865" y="114832"/>
                  <a:pt x="335905" y="82707"/>
                  <a:pt x="319800" y="59174"/>
                </a:cubicBezTo>
                <a:cubicBezTo>
                  <a:pt x="303695" y="35640"/>
                  <a:pt x="271571" y="29601"/>
                  <a:pt x="248037" y="45706"/>
                </a:cubicBezTo>
                <a:cubicBezTo>
                  <a:pt x="224504" y="61811"/>
                  <a:pt x="218465" y="93935"/>
                  <a:pt x="234569" y="117469"/>
                </a:cubicBezTo>
                <a:lnTo>
                  <a:pt x="182654" y="138564"/>
                </a:lnTo>
                <a:lnTo>
                  <a:pt x="130824" y="117213"/>
                </a:lnTo>
                <a:lnTo>
                  <a:pt x="139780" y="88250"/>
                </a:lnTo>
                <a:lnTo>
                  <a:pt x="130767" y="59032"/>
                </a:lnTo>
                <a:cubicBezTo>
                  <a:pt x="114663" y="35499"/>
                  <a:pt x="82538" y="29459"/>
                  <a:pt x="59005" y="45564"/>
                </a:cubicBezTo>
                <a:cubicBezTo>
                  <a:pt x="35471" y="61669"/>
                  <a:pt x="29432" y="93793"/>
                  <a:pt x="45537" y="117327"/>
                </a:cubicBezTo>
                <a:cubicBezTo>
                  <a:pt x="61642" y="140860"/>
                  <a:pt x="93766" y="146899"/>
                  <a:pt x="117299" y="130795"/>
                </a:cubicBezTo>
                <a:lnTo>
                  <a:pt x="138508" y="182682"/>
                </a:lnTo>
                <a:lnTo>
                  <a:pt x="117101" y="234512"/>
                </a:lnTo>
                <a:cubicBezTo>
                  <a:pt x="113585" y="232102"/>
                  <a:pt x="109786" y="230117"/>
                  <a:pt x="105760" y="228671"/>
                </a:cubicBezTo>
                <a:cubicBezTo>
                  <a:pt x="100117" y="226629"/>
                  <a:pt x="94163" y="225552"/>
                  <a:pt x="88180" y="225552"/>
                </a:cubicBezTo>
                <a:lnTo>
                  <a:pt x="88180" y="225551"/>
                </a:lnTo>
                <a:lnTo>
                  <a:pt x="58948" y="234568"/>
                </a:lnTo>
                <a:cubicBezTo>
                  <a:pt x="35415" y="250673"/>
                  <a:pt x="29376" y="282797"/>
                  <a:pt x="45480" y="306330"/>
                </a:cubicBezTo>
                <a:cubicBezTo>
                  <a:pt x="61585" y="329864"/>
                  <a:pt x="93710" y="335903"/>
                  <a:pt x="117243" y="319798"/>
                </a:cubicBezTo>
                <a:cubicBezTo>
                  <a:pt x="140776" y="303694"/>
                  <a:pt x="146816" y="271569"/>
                  <a:pt x="130711" y="248036"/>
                </a:cubicBezTo>
                <a:lnTo>
                  <a:pt x="182655" y="226799"/>
                </a:lnTo>
                <a:lnTo>
                  <a:pt x="234456" y="248149"/>
                </a:lnTo>
                <a:cubicBezTo>
                  <a:pt x="228672" y="256712"/>
                  <a:pt x="225553" y="266806"/>
                  <a:pt x="225525" y="277126"/>
                </a:cubicBezTo>
                <a:lnTo>
                  <a:pt x="182655" y="259462"/>
                </a:lnTo>
                <a:lnTo>
                  <a:pt x="175226" y="263602"/>
                </a:lnTo>
                <a:cubicBezTo>
                  <a:pt x="176672" y="272902"/>
                  <a:pt x="176615" y="282400"/>
                  <a:pt x="175056" y="291700"/>
                </a:cubicBezTo>
                <a:cubicBezTo>
                  <a:pt x="167032" y="339674"/>
                  <a:pt x="121609" y="372054"/>
                  <a:pt x="73635" y="364030"/>
                </a:cubicBezTo>
                <a:cubicBezTo>
                  <a:pt x="25661" y="356006"/>
                  <a:pt x="-6718" y="310583"/>
                  <a:pt x="1306" y="262609"/>
                </a:cubicBezTo>
                <a:cubicBezTo>
                  <a:pt x="7324" y="226629"/>
                  <a:pt x="34378" y="199420"/>
                  <a:pt x="67768" y="191450"/>
                </a:cubicBezTo>
                <a:lnTo>
                  <a:pt x="102704" y="190281"/>
                </a:lnTo>
                <a:lnTo>
                  <a:pt x="105845" y="182653"/>
                </a:lnTo>
                <a:lnTo>
                  <a:pt x="101705" y="175253"/>
                </a:lnTo>
                <a:cubicBezTo>
                  <a:pt x="97197" y="175962"/>
                  <a:pt x="92660" y="176302"/>
                  <a:pt x="88095" y="176302"/>
                </a:cubicBezTo>
                <a:cubicBezTo>
                  <a:pt x="39469" y="176274"/>
                  <a:pt x="29" y="136862"/>
                  <a:pt x="1" y="88208"/>
                </a:cubicBezTo>
                <a:cubicBezTo>
                  <a:pt x="-27" y="39525"/>
                  <a:pt x="39412" y="28"/>
                  <a:pt x="88095" y="0"/>
                </a:cubicBezTo>
                <a:close/>
              </a:path>
            </a:pathLst>
          </a:custGeom>
          <a:solidFill>
            <a:schemeClr val="bg1"/>
          </a:solidFill>
        </p:spPr>
        <p:txBody>
          <a:bodyPr wrap="square">
            <a:noAutofit/>
          </a:bodyPr>
          <a:lstStyle>
            <a:lvl1pPr>
              <a:defRPr sz="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en-US"/>
              <a:t>Click to edit Master text styles</a:t>
            </a:r>
          </a:p>
        </p:txBody>
      </p:sp>
      <p:sp>
        <p:nvSpPr>
          <p:cNvPr id="8" name="Text Placeholder 3">
            <a:extLst>
              <a:ext uri="{FF2B5EF4-FFF2-40B4-BE49-F238E27FC236}">
                <a16:creationId xmlns:a16="http://schemas.microsoft.com/office/drawing/2014/main" id="{75B7485A-AD55-E683-3486-78A2DBA1BA7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1" name="Text Placeholder 3">
            <a:extLst>
              <a:ext uri="{FF2B5EF4-FFF2-40B4-BE49-F238E27FC236}">
                <a16:creationId xmlns:a16="http://schemas.microsoft.com/office/drawing/2014/main" id="{010248EB-08DC-67F8-0BAA-D525554D2B7A}"/>
              </a:ext>
            </a:extLst>
          </p:cNvPr>
          <p:cNvSpPr>
            <a:spLocks noGrp="1"/>
          </p:cNvSpPr>
          <p:nvPr>
            <p:ph type="body" sz="half" idx="12" hasCustomPrompt="1"/>
          </p:nvPr>
        </p:nvSpPr>
        <p:spPr>
          <a:xfrm>
            <a:off x="11355660" y="6426199"/>
            <a:ext cx="379141" cy="146380"/>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fld id="{DB91F917-4553-0B4C-86D1-30F17B222285}" type="slidenum">
              <a:rPr lang="en-US" smtClean="0"/>
              <a:t>‹#›</a:t>
            </a:fld>
            <a:endParaRPr lang="en-US" dirty="0"/>
          </a:p>
        </p:txBody>
      </p:sp>
    </p:spTree>
    <p:extLst>
      <p:ext uri="{BB962C8B-B14F-4D97-AF65-F5344CB8AC3E}">
        <p14:creationId xmlns:p14="http://schemas.microsoft.com/office/powerpoint/2010/main" val="1476411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Pale Navy">
    <p:bg>
      <p:bgPr>
        <a:solidFill>
          <a:srgbClr val="E1EDFF"/>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307712936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rgbClr val="5009B5"/>
                </a:solidFill>
              </a:defRPr>
            </a:lvl1pPr>
          </a:lstStyle>
          <a:p>
            <a:r>
              <a:rPr lang="en-US" dirty="0"/>
              <a:t>Hero statement </a:t>
            </a:r>
            <a:br>
              <a:rPr lang="en-US" dirty="0"/>
            </a:br>
            <a:r>
              <a:rPr lang="en-US" dirty="0"/>
              <a:t>or divider title here</a:t>
            </a:r>
          </a:p>
        </p:txBody>
      </p:sp>
      <p:sp>
        <p:nvSpPr>
          <p:cNvPr id="18" name="TextBox 17">
            <a:extLst>
              <a:ext uri="{FF2B5EF4-FFF2-40B4-BE49-F238E27FC236}">
                <a16:creationId xmlns:a16="http://schemas.microsoft.com/office/drawing/2014/main" id="{5171EC9A-3FCB-D640-AF36-C3E697D172B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pic>
        <p:nvPicPr>
          <p:cNvPr id="7" name="Graphic 6">
            <a:extLst>
              <a:ext uri="{FF2B5EF4-FFF2-40B4-BE49-F238E27FC236}">
                <a16:creationId xmlns:a16="http://schemas.microsoft.com/office/drawing/2014/main" id="{AB06DF94-869D-D84E-B441-85669CD672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8" name="Text Placeholder 3">
            <a:extLst>
              <a:ext uri="{FF2B5EF4-FFF2-40B4-BE49-F238E27FC236}">
                <a16:creationId xmlns:a16="http://schemas.microsoft.com/office/drawing/2014/main" id="{D985D77B-FC1A-135C-61E1-EB34E0EBADF9}"/>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323201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Purple">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2765841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chemeClr val="bg1"/>
                </a:solidFill>
              </a:defRPr>
            </a:lvl1pPr>
          </a:lstStyle>
          <a:p>
            <a:r>
              <a:rPr lang="en-US" dirty="0"/>
              <a:t>Hero statement </a:t>
            </a:r>
            <a:br>
              <a:rPr lang="en-US" dirty="0"/>
            </a:br>
            <a:r>
              <a:rPr lang="en-US" dirty="0"/>
              <a:t>or divider title here</a:t>
            </a:r>
          </a:p>
        </p:txBody>
      </p:sp>
      <p:sp>
        <p:nvSpPr>
          <p:cNvPr id="17" name="TextBox 16">
            <a:extLst>
              <a:ext uri="{FF2B5EF4-FFF2-40B4-BE49-F238E27FC236}">
                <a16:creationId xmlns:a16="http://schemas.microsoft.com/office/drawing/2014/main" id="{890AE740-6CAB-F549-92C4-3E31CD5CDCA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pic>
        <p:nvPicPr>
          <p:cNvPr id="8" name="Graphic 7">
            <a:extLst>
              <a:ext uri="{FF2B5EF4-FFF2-40B4-BE49-F238E27FC236}">
                <a16:creationId xmlns:a16="http://schemas.microsoft.com/office/drawing/2014/main" id="{22C9D7E0-B66C-364D-998B-7DC36AC05D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7" name="Text Placeholder 3">
            <a:extLst>
              <a:ext uri="{FF2B5EF4-FFF2-40B4-BE49-F238E27FC236}">
                <a16:creationId xmlns:a16="http://schemas.microsoft.com/office/drawing/2014/main" id="{6694B2BC-0C99-D5BD-A22F-9EA5638BFFF2}"/>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2404644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Statement Linear Supergraphic">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2AA750-F07B-144C-B416-DBC2747129E4}"/>
              </a:ext>
            </a:extLst>
          </p:cNvPr>
          <p:cNvGraphicFramePr>
            <a:graphicFrameLocks noChangeAspect="1"/>
          </p:cNvGraphicFramePr>
          <p:nvPr>
            <p:custDataLst>
              <p:tags r:id="rId1"/>
            </p:custDataLst>
            <p:extLst>
              <p:ext uri="{D42A27DB-BD31-4B8C-83A1-F6EECF244321}">
                <p14:modId xmlns:p14="http://schemas.microsoft.com/office/powerpoint/2010/main" val="36714935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0E2AA750-F07B-144C-B416-DBC2747129E4}"/>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9" name="Arc 8">
            <a:extLst>
              <a:ext uri="{FF2B5EF4-FFF2-40B4-BE49-F238E27FC236}">
                <a16:creationId xmlns:a16="http://schemas.microsoft.com/office/drawing/2014/main" id="{3CC3D56B-1DDC-7B46-ACFF-189DADCC9727}"/>
              </a:ext>
            </a:extLst>
          </p:cNvPr>
          <p:cNvSpPr/>
          <p:nvPr/>
        </p:nvSpPr>
        <p:spPr>
          <a:xfrm rot="10800000">
            <a:off x="6817543" y="-7579128"/>
            <a:ext cx="11020827" cy="11020826"/>
          </a:xfrm>
          <a:prstGeom prst="arc">
            <a:avLst>
              <a:gd name="adj1" fmla="val 16200000"/>
              <a:gd name="adj2" fmla="val 20324932"/>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10" name="Arc 9">
            <a:extLst>
              <a:ext uri="{FF2B5EF4-FFF2-40B4-BE49-F238E27FC236}">
                <a16:creationId xmlns:a16="http://schemas.microsoft.com/office/drawing/2014/main" id="{E964816C-5828-F543-8E86-D7C70C76ED78}"/>
              </a:ext>
            </a:extLst>
          </p:cNvPr>
          <p:cNvSpPr/>
          <p:nvPr/>
        </p:nvSpPr>
        <p:spPr>
          <a:xfrm rot="16200000">
            <a:off x="6817543" y="3441700"/>
            <a:ext cx="11020826" cy="11020827"/>
          </a:xfrm>
          <a:prstGeom prst="arc">
            <a:avLst>
              <a:gd name="adj1" fmla="val 17502107"/>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11" name="Arc 10">
            <a:extLst>
              <a:ext uri="{FF2B5EF4-FFF2-40B4-BE49-F238E27FC236}">
                <a16:creationId xmlns:a16="http://schemas.microsoft.com/office/drawing/2014/main" id="{332B99F5-3B29-CC40-B944-F50BA0B0F19A}"/>
              </a:ext>
            </a:extLst>
          </p:cNvPr>
          <p:cNvSpPr/>
          <p:nvPr/>
        </p:nvSpPr>
        <p:spPr>
          <a:xfrm rot="10800000" flipH="1">
            <a:off x="-5556492" y="-7579128"/>
            <a:ext cx="11020827" cy="11020826"/>
          </a:xfrm>
          <a:prstGeom prst="arc">
            <a:avLst>
              <a:gd name="adj1" fmla="val 16200000"/>
              <a:gd name="adj2" fmla="val 20316416"/>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12" name="Arc 11">
            <a:extLst>
              <a:ext uri="{FF2B5EF4-FFF2-40B4-BE49-F238E27FC236}">
                <a16:creationId xmlns:a16="http://schemas.microsoft.com/office/drawing/2014/main" id="{2B2063DF-792C-F94D-98E4-7344283EDFAE}"/>
              </a:ext>
            </a:extLst>
          </p:cNvPr>
          <p:cNvSpPr/>
          <p:nvPr/>
        </p:nvSpPr>
        <p:spPr>
          <a:xfrm rot="5400000" flipH="1">
            <a:off x="-5556492" y="3441700"/>
            <a:ext cx="11020826" cy="11020827"/>
          </a:xfrm>
          <a:prstGeom prst="arc">
            <a:avLst>
              <a:gd name="adj1" fmla="val 17492116"/>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2" name="Title 1">
            <a:extLst>
              <a:ext uri="{FF2B5EF4-FFF2-40B4-BE49-F238E27FC236}">
                <a16:creationId xmlns:a16="http://schemas.microsoft.com/office/drawing/2014/main" id="{748361CF-360D-4700-9A5B-1320F8B47D9D}"/>
              </a:ext>
            </a:extLst>
          </p:cNvPr>
          <p:cNvSpPr>
            <a:spLocks noGrp="1"/>
          </p:cNvSpPr>
          <p:nvPr>
            <p:ph type="title" hasCustomPrompt="1"/>
          </p:nvPr>
        </p:nvSpPr>
        <p:spPr>
          <a:xfrm>
            <a:off x="457200" y="431800"/>
            <a:ext cx="8307388" cy="2146300"/>
          </a:xfrm>
        </p:spPr>
        <p:txBody>
          <a:bodyPr vert="horz"/>
          <a:lstStyle>
            <a:lvl1pPr>
              <a:defRPr sz="6600">
                <a:solidFill>
                  <a:schemeClr val="bg1"/>
                </a:solidFill>
              </a:defRPr>
            </a:lvl1pPr>
          </a:lstStyle>
          <a:p>
            <a:r>
              <a:rPr lang="en-US" dirty="0"/>
              <a:t>Hero statement </a:t>
            </a:r>
            <a:br>
              <a:rPr lang="en-US" dirty="0"/>
            </a:br>
            <a:r>
              <a:rPr lang="en-US" dirty="0"/>
              <a:t>or divider title here</a:t>
            </a:r>
          </a:p>
        </p:txBody>
      </p:sp>
      <p:sp>
        <p:nvSpPr>
          <p:cNvPr id="17" name="TextBox 16">
            <a:extLst>
              <a:ext uri="{FF2B5EF4-FFF2-40B4-BE49-F238E27FC236}">
                <a16:creationId xmlns:a16="http://schemas.microsoft.com/office/drawing/2014/main" id="{890AE740-6CAB-F549-92C4-3E31CD5CDCAC}"/>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pic>
        <p:nvPicPr>
          <p:cNvPr id="8" name="Graphic 7">
            <a:extLst>
              <a:ext uri="{FF2B5EF4-FFF2-40B4-BE49-F238E27FC236}">
                <a16:creationId xmlns:a16="http://schemas.microsoft.com/office/drawing/2014/main" id="{22C9D7E0-B66C-364D-998B-7DC36AC05D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3" name="Text Placeholder 3">
            <a:extLst>
              <a:ext uri="{FF2B5EF4-FFF2-40B4-BE49-F238E27FC236}">
                <a16:creationId xmlns:a16="http://schemas.microsoft.com/office/drawing/2014/main" id="{5C595332-B206-6F6B-3548-218057E28700}"/>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21335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urple Linear Supergraphic">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424081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20EC642-4CC9-DC4D-BE90-46572834EF99}"/>
              </a:ext>
            </a:extLst>
          </p:cNvPr>
          <p:cNvSpPr/>
          <p:nvPr/>
        </p:nvSpPr>
        <p:spPr>
          <a:xfrm rot="10800000">
            <a:off x="7700406" y="-5517141"/>
            <a:ext cx="8983187" cy="8983187"/>
          </a:xfrm>
          <a:prstGeom prst="arc">
            <a:avLst>
              <a:gd name="adj1" fmla="val 16200000"/>
              <a:gd name="adj2" fmla="val 20840015"/>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cxnSp>
        <p:nvCxnSpPr>
          <p:cNvPr id="8" name="Straight Connector 7">
            <a:extLst>
              <a:ext uri="{FF2B5EF4-FFF2-40B4-BE49-F238E27FC236}">
                <a16:creationId xmlns:a16="http://schemas.microsoft.com/office/drawing/2014/main" id="{FA9F3445-6864-B14F-A29E-23391F292240}"/>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0635C588-6C55-2E43-BC88-265490E0DB15}"/>
              </a:ext>
            </a:extLst>
          </p:cNvPr>
          <p:cNvSpPr/>
          <p:nvPr/>
        </p:nvSpPr>
        <p:spPr>
          <a:xfrm rot="16200000">
            <a:off x="7700406" y="3466048"/>
            <a:ext cx="8983187" cy="8983187"/>
          </a:xfrm>
          <a:prstGeom prst="arc">
            <a:avLst>
              <a:gd name="adj1" fmla="val 17017882"/>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sp>
        <p:nvSpPr>
          <p:cNvPr id="11" name="Title 1">
            <a:extLst>
              <a:ext uri="{FF2B5EF4-FFF2-40B4-BE49-F238E27FC236}">
                <a16:creationId xmlns:a16="http://schemas.microsoft.com/office/drawing/2014/main" id="{1390B095-2D96-6E43-929A-E80EF478568E}"/>
              </a:ext>
            </a:extLst>
          </p:cNvPr>
          <p:cNvSpPr>
            <a:spLocks noGrp="1"/>
          </p:cNvSpPr>
          <p:nvPr>
            <p:ph type="ctrTitle" hasCustomPrompt="1"/>
          </p:nvPr>
        </p:nvSpPr>
        <p:spPr>
          <a:xfrm>
            <a:off x="415088" y="1503979"/>
            <a:ext cx="8349500" cy="1567689"/>
          </a:xfrm>
        </p:spPr>
        <p:txBody>
          <a:bodyPr vert="horz" anchor="b" anchorCtr="0"/>
          <a:lstStyle>
            <a:lvl1pPr algn="l">
              <a:defRPr sz="5200">
                <a:solidFill>
                  <a:schemeClr val="bg1"/>
                </a:solidFill>
              </a:defRPr>
            </a:lvl1pPr>
          </a:lstStyle>
          <a:p>
            <a:r>
              <a:rPr lang="en-US" dirty="0"/>
              <a:t>Click to add  </a:t>
            </a:r>
            <a:br>
              <a:rPr lang="en-US" dirty="0"/>
            </a:br>
            <a:r>
              <a:rPr lang="en-US" dirty="0"/>
              <a:t>presentation title</a:t>
            </a:r>
          </a:p>
        </p:txBody>
      </p:sp>
      <p:sp>
        <p:nvSpPr>
          <p:cNvPr id="12" name="Subtitle 2">
            <a:extLst>
              <a:ext uri="{FF2B5EF4-FFF2-40B4-BE49-F238E27FC236}">
                <a16:creationId xmlns:a16="http://schemas.microsoft.com/office/drawing/2014/main" id="{BBE8C3BB-E299-1045-A7F2-6999E3919628}"/>
              </a:ext>
            </a:extLst>
          </p:cNvPr>
          <p:cNvSpPr>
            <a:spLocks noGrp="1"/>
          </p:cNvSpPr>
          <p:nvPr>
            <p:ph type="subTitle" idx="1" hasCustomPrompt="1"/>
          </p:nvPr>
        </p:nvSpPr>
        <p:spPr>
          <a:xfrm>
            <a:off x="415088" y="4517136"/>
            <a:ext cx="5638800" cy="228600"/>
          </a:xfr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3" name="Text Placeholder 11">
            <a:extLst>
              <a:ext uri="{FF2B5EF4-FFF2-40B4-BE49-F238E27FC236}">
                <a16:creationId xmlns:a16="http://schemas.microsoft.com/office/drawing/2014/main" id="{50FC71C6-D550-E544-AF63-6785F09DCCB1}"/>
              </a:ext>
            </a:extLst>
          </p:cNvPr>
          <p:cNvSpPr>
            <a:spLocks noGrp="1"/>
          </p:cNvSpPr>
          <p:nvPr>
            <p:ph type="body" sz="quarter" idx="11" hasCustomPrompt="1"/>
          </p:nvPr>
        </p:nvSpPr>
        <p:spPr>
          <a:xfrm>
            <a:off x="415088" y="4758997"/>
            <a:ext cx="5638800" cy="224536"/>
          </a:xfrm>
        </p:spPr>
        <p:txBody>
          <a:bodyPr vert="horz" lIns="0" tIns="0" rIns="0" bIns="0" rtlCol="0">
            <a:noAutofit/>
          </a:bodyPr>
          <a:lstStyle>
            <a:lvl1pPr>
              <a:defRPr lang="en-US" sz="1800" i="0" dirty="0">
                <a:solidFill>
                  <a:schemeClr val="bg1"/>
                </a:solidFill>
                <a:latin typeface="+mn-lt"/>
              </a:defRPr>
            </a:lvl1pPr>
          </a:lstStyle>
          <a:p>
            <a:pPr lvl="0"/>
            <a:r>
              <a:rPr lang="en-US" dirty="0"/>
              <a:t>Click to add date</a:t>
            </a:r>
          </a:p>
        </p:txBody>
      </p:sp>
      <p:pic>
        <p:nvPicPr>
          <p:cNvPr id="3" name="Graphic 2">
            <a:extLst>
              <a:ext uri="{FF2B5EF4-FFF2-40B4-BE49-F238E27FC236}">
                <a16:creationId xmlns:a16="http://schemas.microsoft.com/office/drawing/2014/main" id="{DD29EB13-6643-4A96-1F3D-34FE38CF341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3962716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3718518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rgbClr val="5009B5"/>
                </a:solidFill>
                <a:latin typeface="+mj-lt"/>
              </a:defRPr>
            </a:lvl1pPr>
          </a:lstStyle>
          <a:p>
            <a:pPr lvl="0"/>
            <a:r>
              <a:rPr lang="en-US" dirty="0"/>
              <a:t>Click to edit master text styles</a:t>
            </a:r>
          </a:p>
        </p:txBody>
      </p:sp>
      <p:sp>
        <p:nvSpPr>
          <p:cNvPr id="4" name="Freeform 3">
            <a:extLst>
              <a:ext uri="{FF2B5EF4-FFF2-40B4-BE49-F238E27FC236}">
                <a16:creationId xmlns:a16="http://schemas.microsoft.com/office/drawing/2014/main" id="{BB7AEB5F-5A12-4849-8321-7BDC78220BA5}"/>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accent2"/>
          </a:solidFill>
          <a:ln w="15329" cap="flat">
            <a:noFill/>
            <a:prstDash val="solid"/>
            <a:miter/>
          </a:ln>
        </p:spPr>
        <p:txBody>
          <a:bodyPr rtlCol="0" anchor="ctr"/>
          <a:lstStyle/>
          <a:p>
            <a:endParaRPr lang="en-US" dirty="0">
              <a:solidFill>
                <a:schemeClr val="accent5"/>
              </a:solidFill>
            </a:endParaRPr>
          </a:p>
        </p:txBody>
      </p:sp>
      <p:sp>
        <p:nvSpPr>
          <p:cNvPr id="6" name="Text Placeholder 3">
            <a:extLst>
              <a:ext uri="{FF2B5EF4-FFF2-40B4-BE49-F238E27FC236}">
                <a16:creationId xmlns:a16="http://schemas.microsoft.com/office/drawing/2014/main" id="{6123F7A6-E84B-EBCA-8089-04AD763E783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accent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474831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Dark Purple">
    <p:bg>
      <p:bgPr>
        <a:solidFill>
          <a:srgbClr val="2B1B49"/>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chemeClr val="bg1"/>
                </a:solidFill>
                <a:latin typeface="+mj-lt"/>
              </a:defRPr>
            </a:lvl1pPr>
          </a:lstStyle>
          <a:p>
            <a:pPr lvl="0"/>
            <a:r>
              <a:rPr lang="en-US" dirty="0"/>
              <a:t>Click to edit master text styles</a:t>
            </a:r>
          </a:p>
        </p:txBody>
      </p:sp>
      <p:sp>
        <p:nvSpPr>
          <p:cNvPr id="10" name="TextBox 9">
            <a:extLst>
              <a:ext uri="{FF2B5EF4-FFF2-40B4-BE49-F238E27FC236}">
                <a16:creationId xmlns:a16="http://schemas.microsoft.com/office/drawing/2014/main" id="{5BEE62C7-B07C-3340-AA0C-134CBE66431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rgbClr val="794CFF"/>
          </a:solidFill>
          <a:ln w="15329" cap="flat">
            <a:noFill/>
            <a:prstDash val="solid"/>
            <a:miter/>
          </a:ln>
        </p:spPr>
        <p:txBody>
          <a:bodyPr rtlCol="0" anchor="ctr"/>
          <a:lstStyle/>
          <a:p>
            <a:endParaRPr lang="en-US" dirty="0"/>
          </a:p>
        </p:txBody>
      </p:sp>
      <p:pic>
        <p:nvPicPr>
          <p:cNvPr id="9" name="Graphic 8">
            <a:extLst>
              <a:ext uri="{FF2B5EF4-FFF2-40B4-BE49-F238E27FC236}">
                <a16:creationId xmlns:a16="http://schemas.microsoft.com/office/drawing/2014/main" id="{80B1E988-E9EB-CD4B-BB13-EB7636E3D89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 Placeholder 3">
            <a:extLst>
              <a:ext uri="{FF2B5EF4-FFF2-40B4-BE49-F238E27FC236}">
                <a16:creationId xmlns:a16="http://schemas.microsoft.com/office/drawing/2014/main" id="{8A0E84BE-0926-3502-CA50-E29E674DCBD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4221318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Purple">
    <p:bg>
      <p:bgPr>
        <a:solidFill>
          <a:srgbClr val="5009B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2800">
                <a:solidFill>
                  <a:schemeClr val="bg1"/>
                </a:solidFill>
                <a:latin typeface="+mj-lt"/>
              </a:defRPr>
            </a:lvl1pPr>
          </a:lstStyle>
          <a:p>
            <a:pPr lvl="0"/>
            <a:r>
              <a:rPr lang="en-US" dirty="0"/>
              <a:t>Click to edit master text styles</a:t>
            </a:r>
          </a:p>
        </p:txBody>
      </p:sp>
      <p:sp>
        <p:nvSpPr>
          <p:cNvPr id="10" name="TextBox 9">
            <a:extLst>
              <a:ext uri="{FF2B5EF4-FFF2-40B4-BE49-F238E27FC236}">
                <a16:creationId xmlns:a16="http://schemas.microsoft.com/office/drawing/2014/main" id="{5BEE62C7-B07C-3340-AA0C-134CBE664315}"/>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
        <p:nvSpPr>
          <p:cNvPr id="13" name="Freeform 12">
            <a:extLst>
              <a:ext uri="{FF2B5EF4-FFF2-40B4-BE49-F238E27FC236}">
                <a16:creationId xmlns:a16="http://schemas.microsoft.com/office/drawing/2014/main" id="{5D20399E-76CF-2149-B65E-025FF7F7B6B3}"/>
              </a:ext>
            </a:extLst>
          </p:cNvPr>
          <p:cNvSpPr/>
          <p:nvPr/>
        </p:nvSpPr>
        <p:spPr>
          <a:xfrm>
            <a:off x="457200" y="1229951"/>
            <a:ext cx="713929" cy="542703"/>
          </a:xfrm>
          <a:custGeom>
            <a:avLst/>
            <a:gdLst>
              <a:gd name="connsiteX0" fmla="*/ 0 w 713929"/>
              <a:gd name="connsiteY0" fmla="*/ 405722 h 542703"/>
              <a:gd name="connsiteX1" fmla="*/ 44841 w 713929"/>
              <a:gd name="connsiteY1" fmla="*/ 276573 h 542703"/>
              <a:gd name="connsiteX2" fmla="*/ 205472 w 713929"/>
              <a:gd name="connsiteY2" fmla="*/ 0 h 542703"/>
              <a:gd name="connsiteX3" fmla="*/ 321414 w 713929"/>
              <a:gd name="connsiteY3" fmla="*/ 0 h 542703"/>
              <a:gd name="connsiteX4" fmla="*/ 187044 w 713929"/>
              <a:gd name="connsiteY4" fmla="*/ 281948 h 542703"/>
              <a:gd name="connsiteX5" fmla="*/ 279183 w 713929"/>
              <a:gd name="connsiteY5" fmla="*/ 405722 h 542703"/>
              <a:gd name="connsiteX6" fmla="*/ 139592 w 713929"/>
              <a:gd name="connsiteY6" fmla="*/ 542703 h 542703"/>
              <a:gd name="connsiteX7" fmla="*/ 0 w 713929"/>
              <a:gd name="connsiteY7" fmla="*/ 405722 h 542703"/>
              <a:gd name="connsiteX8" fmla="*/ 392515 w 713929"/>
              <a:gd name="connsiteY8" fmla="*/ 405722 h 542703"/>
              <a:gd name="connsiteX9" fmla="*/ 434592 w 713929"/>
              <a:gd name="connsiteY9" fmla="*/ 276573 h 542703"/>
              <a:gd name="connsiteX10" fmla="*/ 595376 w 713929"/>
              <a:gd name="connsiteY10" fmla="*/ 0 h 542703"/>
              <a:gd name="connsiteX11" fmla="*/ 713930 w 713929"/>
              <a:gd name="connsiteY11" fmla="*/ 0 h 542703"/>
              <a:gd name="connsiteX12" fmla="*/ 579559 w 713929"/>
              <a:gd name="connsiteY12" fmla="*/ 281948 h 542703"/>
              <a:gd name="connsiteX13" fmla="*/ 669088 w 713929"/>
              <a:gd name="connsiteY13" fmla="*/ 405722 h 542703"/>
              <a:gd name="connsiteX14" fmla="*/ 532107 w 713929"/>
              <a:gd name="connsiteY14" fmla="*/ 542703 h 542703"/>
              <a:gd name="connsiteX15" fmla="*/ 392515 w 713929"/>
              <a:gd name="connsiteY15" fmla="*/ 405722 h 54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3929" h="542703">
                <a:moveTo>
                  <a:pt x="0" y="405722"/>
                </a:moveTo>
                <a:cubicBezTo>
                  <a:pt x="0" y="368866"/>
                  <a:pt x="13207" y="324025"/>
                  <a:pt x="44841" y="276573"/>
                </a:cubicBezTo>
                <a:lnTo>
                  <a:pt x="205472" y="0"/>
                </a:lnTo>
                <a:lnTo>
                  <a:pt x="321414" y="0"/>
                </a:lnTo>
                <a:lnTo>
                  <a:pt x="187044" y="281948"/>
                </a:lnTo>
                <a:cubicBezTo>
                  <a:pt x="239717" y="302986"/>
                  <a:pt x="279183" y="347828"/>
                  <a:pt x="279183" y="405722"/>
                </a:cubicBezTo>
                <a:cubicBezTo>
                  <a:pt x="279183" y="482044"/>
                  <a:pt x="218525" y="542703"/>
                  <a:pt x="139592" y="542703"/>
                </a:cubicBezTo>
                <a:cubicBezTo>
                  <a:pt x="60659" y="542703"/>
                  <a:pt x="0" y="482044"/>
                  <a:pt x="0" y="405722"/>
                </a:cubicBezTo>
                <a:close/>
                <a:moveTo>
                  <a:pt x="392515" y="405722"/>
                </a:moveTo>
                <a:cubicBezTo>
                  <a:pt x="392515" y="368866"/>
                  <a:pt x="405722" y="324025"/>
                  <a:pt x="434592" y="276573"/>
                </a:cubicBezTo>
                <a:lnTo>
                  <a:pt x="595376" y="0"/>
                </a:lnTo>
                <a:lnTo>
                  <a:pt x="713930" y="0"/>
                </a:lnTo>
                <a:lnTo>
                  <a:pt x="579559" y="281948"/>
                </a:lnTo>
                <a:cubicBezTo>
                  <a:pt x="632232" y="302986"/>
                  <a:pt x="669088" y="347828"/>
                  <a:pt x="669088" y="405722"/>
                </a:cubicBezTo>
                <a:cubicBezTo>
                  <a:pt x="669088" y="482044"/>
                  <a:pt x="611194" y="542703"/>
                  <a:pt x="532107" y="542703"/>
                </a:cubicBezTo>
                <a:cubicBezTo>
                  <a:pt x="453020" y="542703"/>
                  <a:pt x="392515" y="482044"/>
                  <a:pt x="392515" y="405722"/>
                </a:cubicBezTo>
                <a:close/>
              </a:path>
            </a:pathLst>
          </a:custGeom>
          <a:solidFill>
            <a:schemeClr val="bg1"/>
          </a:solidFill>
          <a:ln w="15329" cap="flat">
            <a:noFill/>
            <a:prstDash val="solid"/>
            <a:miter/>
          </a:ln>
        </p:spPr>
        <p:txBody>
          <a:bodyPr rtlCol="0" anchor="ctr"/>
          <a:lstStyle/>
          <a:p>
            <a:endParaRPr lang="en-US" dirty="0"/>
          </a:p>
        </p:txBody>
      </p:sp>
      <p:pic>
        <p:nvPicPr>
          <p:cNvPr id="9" name="Graphic 8">
            <a:extLst>
              <a:ext uri="{FF2B5EF4-FFF2-40B4-BE49-F238E27FC236}">
                <a16:creationId xmlns:a16="http://schemas.microsoft.com/office/drawing/2014/main" id="{A2275E4F-1DD8-BD4C-839F-E0B290CCE1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 Placeholder 3">
            <a:extLst>
              <a:ext uri="{FF2B5EF4-FFF2-40B4-BE49-F238E27FC236}">
                <a16:creationId xmlns:a16="http://schemas.microsoft.com/office/drawing/2014/main" id="{F31779F3-C469-2636-CCD6-86F5AF43239A}"/>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1122258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r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BD2943-DB3A-6F45-8E73-6B1C54FB6CB8}"/>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229729135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dirty="0"/>
              <a:t>Click to edit master title style</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9" name="Content Placeholder 2">
            <a:extLst>
              <a:ext uri="{FF2B5EF4-FFF2-40B4-BE49-F238E27FC236}">
                <a16:creationId xmlns:a16="http://schemas.microsoft.com/office/drawing/2014/main" id="{4D13FCD8-11F4-9046-9E35-10C205A4D8EF}"/>
              </a:ext>
            </a:extLst>
          </p:cNvPr>
          <p:cNvSpPr>
            <a:spLocks noGrp="1"/>
          </p:cNvSpPr>
          <p:nvPr>
            <p:ph idx="1" hasCustomPrompt="1"/>
          </p:nvPr>
        </p:nvSpPr>
        <p:spPr>
          <a:xfrm>
            <a:off x="457200" y="1694048"/>
            <a:ext cx="11292840" cy="431305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62D96444-6307-6846-757F-F0E3C5533CC3}"/>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20548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r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4D345-2197-6D4C-8F0D-3BC6B2AB1F25}"/>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3263532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237868D-9B84-AE4F-B833-8E8C7F585207}"/>
              </a:ext>
            </a:extLst>
          </p:cNvPr>
          <p:cNvSpPr>
            <a:spLocks noGrp="1"/>
          </p:cNvSpPr>
          <p:nvPr>
            <p:ph type="title" hasCustomPrompt="1"/>
          </p:nvPr>
        </p:nvSpPr>
        <p:spPr/>
        <p:txBody>
          <a:bodyPr/>
          <a:lstStyle/>
          <a:p>
            <a:r>
              <a:rPr lang="en-US" dirty="0"/>
              <a:t>Click to edit master title style</a:t>
            </a:r>
          </a:p>
        </p:txBody>
      </p:sp>
      <p:sp>
        <p:nvSpPr>
          <p:cNvPr id="9" name="Content Placeholder 5">
            <a:extLst>
              <a:ext uri="{FF2B5EF4-FFF2-40B4-BE49-F238E27FC236}">
                <a16:creationId xmlns:a16="http://schemas.microsoft.com/office/drawing/2014/main" id="{414C1B55-FB49-1B45-80DF-F67865047AC0}"/>
              </a:ext>
            </a:extLst>
          </p:cNvPr>
          <p:cNvSpPr>
            <a:spLocks noGrp="1"/>
          </p:cNvSpPr>
          <p:nvPr>
            <p:ph sz="quarter" idx="11" hasCustomPrompt="1"/>
          </p:nvPr>
        </p:nvSpPr>
        <p:spPr>
          <a:xfrm>
            <a:off x="457199"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3CE53746-D2D1-A542-9C3B-721279458886}"/>
              </a:ext>
            </a:extLst>
          </p:cNvPr>
          <p:cNvSpPr>
            <a:spLocks noGrp="1"/>
          </p:cNvSpPr>
          <p:nvPr>
            <p:ph sz="quarter" idx="12" hasCustomPrompt="1"/>
          </p:nvPr>
        </p:nvSpPr>
        <p:spPr>
          <a:xfrm>
            <a:off x="6215063" y="1691640"/>
            <a:ext cx="5529263"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8ED10CDB-97ED-C7F6-7D61-9D593116A4AB}"/>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93105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r Three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1B14E8-876B-374C-8CD3-A164EDD6BA34}"/>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232924888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581CAC1E-A9D0-C348-9CA5-ACB7F2A85EDF}"/>
              </a:ext>
            </a:extLst>
          </p:cNvPr>
          <p:cNvSpPr>
            <a:spLocks noGrp="1"/>
          </p:cNvSpPr>
          <p:nvPr>
            <p:ph type="title" hasCustomPrompt="1"/>
          </p:nvPr>
        </p:nvSpPr>
        <p:spPr/>
        <p:txBody>
          <a:bodyPr/>
          <a:lstStyle/>
          <a:p>
            <a:r>
              <a:rPr lang="en-US" dirty="0"/>
              <a:t>Click to edit master title style</a:t>
            </a:r>
          </a:p>
        </p:txBody>
      </p:sp>
      <p:sp>
        <p:nvSpPr>
          <p:cNvPr id="12" name="Content Placeholder 5">
            <a:extLst>
              <a:ext uri="{FF2B5EF4-FFF2-40B4-BE49-F238E27FC236}">
                <a16:creationId xmlns:a16="http://schemas.microsoft.com/office/drawing/2014/main" id="{C1C43114-B0E1-2846-9078-B6D57EAF7066}"/>
              </a:ext>
            </a:extLst>
          </p:cNvPr>
          <p:cNvSpPr>
            <a:spLocks noGrp="1"/>
          </p:cNvSpPr>
          <p:nvPr>
            <p:ph sz="quarter" idx="11" hasCustomPrompt="1"/>
          </p:nvPr>
        </p:nvSpPr>
        <p:spPr>
          <a:xfrm>
            <a:off x="457200" y="1691640"/>
            <a:ext cx="3609976"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5">
            <a:extLst>
              <a:ext uri="{FF2B5EF4-FFF2-40B4-BE49-F238E27FC236}">
                <a16:creationId xmlns:a16="http://schemas.microsoft.com/office/drawing/2014/main" id="{021BE228-66AE-6843-8E02-F38AB2654096}"/>
              </a:ext>
            </a:extLst>
          </p:cNvPr>
          <p:cNvSpPr>
            <a:spLocks noGrp="1"/>
          </p:cNvSpPr>
          <p:nvPr>
            <p:ph sz="quarter" idx="13" hasCustomPrompt="1"/>
          </p:nvPr>
        </p:nvSpPr>
        <p:spPr>
          <a:xfrm>
            <a:off x="4295273" y="1691640"/>
            <a:ext cx="3609976"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9AB33A90-9E8D-1947-98FD-768EFEB80DE8}"/>
              </a:ext>
            </a:extLst>
          </p:cNvPr>
          <p:cNvSpPr>
            <a:spLocks noGrp="1"/>
          </p:cNvSpPr>
          <p:nvPr>
            <p:ph sz="quarter" idx="14" hasCustomPrompt="1"/>
          </p:nvPr>
        </p:nvSpPr>
        <p:spPr>
          <a:xfrm>
            <a:off x="8133346" y="1691640"/>
            <a:ext cx="3598406" cy="431546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76450561-FEC9-12F0-41A9-75A8982607BC}"/>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17931177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r Four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CB2052-3245-174F-AC3A-24DE254967CC}"/>
              </a:ext>
            </a:extLst>
          </p:cNvPr>
          <p:cNvSpPr/>
          <p:nvPr/>
        </p:nvSpPr>
        <p:spPr>
          <a:xfrm>
            <a:off x="0" y="0"/>
            <a:ext cx="12192000" cy="1207008"/>
          </a:xfrm>
          <a:prstGeom prst="rect">
            <a:avLst/>
          </a:prstGeom>
          <a:solidFill>
            <a:srgbClr val="E1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8" name="Object 7" hidden="1">
            <a:extLst>
              <a:ext uri="{FF2B5EF4-FFF2-40B4-BE49-F238E27FC236}">
                <a16:creationId xmlns:a16="http://schemas.microsoft.com/office/drawing/2014/main" id="{C5B0DF66-7FB8-254D-86AC-C0A1063CF651}"/>
              </a:ext>
            </a:extLst>
          </p:cNvPr>
          <p:cNvGraphicFramePr>
            <a:graphicFrameLocks noChangeAspect="1"/>
          </p:cNvGraphicFramePr>
          <p:nvPr>
            <p:custDataLst>
              <p:tags r:id="rId1"/>
            </p:custDataLst>
            <p:extLst>
              <p:ext uri="{D42A27DB-BD31-4B8C-83A1-F6EECF244321}">
                <p14:modId xmlns:p14="http://schemas.microsoft.com/office/powerpoint/2010/main" val="378027022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5B0DF66-7FB8-254D-86AC-C0A1063CF65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8E4186CE-9B9E-5841-BFD2-4B0A423A8DC0}"/>
              </a:ext>
            </a:extLst>
          </p:cNvPr>
          <p:cNvSpPr>
            <a:spLocks noGrp="1"/>
          </p:cNvSpPr>
          <p:nvPr>
            <p:ph type="title" hasCustomPrompt="1"/>
          </p:nvPr>
        </p:nvSpPr>
        <p:spPr/>
        <p:txBody>
          <a:bodyPr/>
          <a:lstStyle/>
          <a:p>
            <a:r>
              <a:rPr lang="en-US" dirty="0"/>
              <a:t>Click to edit master title style</a:t>
            </a:r>
          </a:p>
        </p:txBody>
      </p:sp>
      <p:sp>
        <p:nvSpPr>
          <p:cNvPr id="10" name="Text Placeholder 3">
            <a:extLst>
              <a:ext uri="{FF2B5EF4-FFF2-40B4-BE49-F238E27FC236}">
                <a16:creationId xmlns:a16="http://schemas.microsoft.com/office/drawing/2014/main" id="{BE38FF19-B9DC-BEC5-6922-35EBAAFCB8BE}"/>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
        <p:nvSpPr>
          <p:cNvPr id="12" name="Content Placeholder 3">
            <a:extLst>
              <a:ext uri="{FF2B5EF4-FFF2-40B4-BE49-F238E27FC236}">
                <a16:creationId xmlns:a16="http://schemas.microsoft.com/office/drawing/2014/main" id="{CEE01E8D-84E1-AD12-A782-E87DA9984AC7}"/>
              </a:ext>
            </a:extLst>
          </p:cNvPr>
          <p:cNvSpPr>
            <a:spLocks noGrp="1"/>
          </p:cNvSpPr>
          <p:nvPr>
            <p:ph sz="quarter" idx="21"/>
          </p:nvPr>
        </p:nvSpPr>
        <p:spPr>
          <a:xfrm>
            <a:off x="475443"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a:extLst>
              <a:ext uri="{FF2B5EF4-FFF2-40B4-BE49-F238E27FC236}">
                <a16:creationId xmlns:a16="http://schemas.microsoft.com/office/drawing/2014/main" id="{40A5DD05-C4B6-9843-A62D-C443760176FF}"/>
              </a:ext>
            </a:extLst>
          </p:cNvPr>
          <p:cNvSpPr>
            <a:spLocks noGrp="1"/>
          </p:cNvSpPr>
          <p:nvPr>
            <p:ph sz="quarter" idx="22"/>
          </p:nvPr>
        </p:nvSpPr>
        <p:spPr>
          <a:xfrm>
            <a:off x="3348289"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a:extLst>
              <a:ext uri="{FF2B5EF4-FFF2-40B4-BE49-F238E27FC236}">
                <a16:creationId xmlns:a16="http://schemas.microsoft.com/office/drawing/2014/main" id="{F93CE002-5F00-5D51-39E4-CDE4D7B5FA5E}"/>
              </a:ext>
            </a:extLst>
          </p:cNvPr>
          <p:cNvSpPr>
            <a:spLocks noGrp="1"/>
          </p:cNvSpPr>
          <p:nvPr>
            <p:ph sz="quarter" idx="23"/>
          </p:nvPr>
        </p:nvSpPr>
        <p:spPr>
          <a:xfrm>
            <a:off x="6221135"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545A1531-CBA7-6DF4-28FE-E74AA1D63197}"/>
              </a:ext>
            </a:extLst>
          </p:cNvPr>
          <p:cNvSpPr>
            <a:spLocks noGrp="1"/>
          </p:cNvSpPr>
          <p:nvPr>
            <p:ph sz="quarter" idx="24"/>
          </p:nvPr>
        </p:nvSpPr>
        <p:spPr>
          <a:xfrm>
            <a:off x="9093980" y="1691641"/>
            <a:ext cx="2640820" cy="4315460"/>
          </a:xfrm>
        </p:spPr>
        <p:txBody>
          <a:bodyPr/>
          <a:lstStyle>
            <a:lvl1pPr>
              <a:spcBef>
                <a:spcPts val="1600"/>
              </a:spcBef>
              <a:defRPr sz="1600"/>
            </a:lvl1pPr>
            <a:lvl2pPr>
              <a:spcBef>
                <a:spcPts val="1600"/>
              </a:spcBef>
              <a:defRPr sz="1600"/>
            </a:lvl2pPr>
            <a:lvl3pPr>
              <a:spcBef>
                <a:spcPts val="1600"/>
              </a:spcBef>
              <a:defRPr sz="1600"/>
            </a:lvl3pPr>
            <a:lvl4pPr>
              <a:spcBef>
                <a:spcPts val="1600"/>
              </a:spcBef>
              <a:defRPr sz="1600"/>
            </a:lvl4pPr>
            <a:lvl5pPr>
              <a:spcBef>
                <a:spcPts val="16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19557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F62E-226D-824B-B8DB-2C89D7A653EA}"/>
              </a:ext>
            </a:extLst>
          </p:cNvPr>
          <p:cNvSpPr>
            <a:spLocks noGrp="1"/>
          </p:cNvSpPr>
          <p:nvPr>
            <p:ph type="title" hasCustomPrompt="1"/>
          </p:nvPr>
        </p:nvSpPr>
        <p:spPr/>
        <p:txBody>
          <a:bodyPr/>
          <a:lstStyle/>
          <a:p>
            <a:r>
              <a:rPr lang="en-US" dirty="0"/>
              <a:t>Click to edit master title style</a:t>
            </a:r>
          </a:p>
        </p:txBody>
      </p:sp>
      <p:sp>
        <p:nvSpPr>
          <p:cNvPr id="5" name="Text Placeholder 4">
            <a:extLst>
              <a:ext uri="{FF2B5EF4-FFF2-40B4-BE49-F238E27FC236}">
                <a16:creationId xmlns:a16="http://schemas.microsoft.com/office/drawing/2014/main" id="{8FE593D0-EE65-A94C-979B-4EB5160A52D5}"/>
              </a:ext>
            </a:extLst>
          </p:cNvPr>
          <p:cNvSpPr>
            <a:spLocks noGrp="1"/>
          </p:cNvSpPr>
          <p:nvPr>
            <p:ph type="body" sz="quarter" idx="12" hasCustomPrompt="1"/>
          </p:nvPr>
        </p:nvSpPr>
        <p:spPr>
          <a:xfrm>
            <a:off x="463550"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6" name="Text Placeholder 4">
            <a:extLst>
              <a:ext uri="{FF2B5EF4-FFF2-40B4-BE49-F238E27FC236}">
                <a16:creationId xmlns:a16="http://schemas.microsoft.com/office/drawing/2014/main" id="{A4F42A18-507B-2A47-B6EA-97335445F084}"/>
              </a:ext>
            </a:extLst>
          </p:cNvPr>
          <p:cNvSpPr>
            <a:spLocks noGrp="1"/>
          </p:cNvSpPr>
          <p:nvPr>
            <p:ph type="body" sz="quarter" idx="13" hasCustomPrompt="1"/>
          </p:nvPr>
        </p:nvSpPr>
        <p:spPr>
          <a:xfrm>
            <a:off x="463550"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8" name="Picture Placeholder 7">
            <a:extLst>
              <a:ext uri="{FF2B5EF4-FFF2-40B4-BE49-F238E27FC236}">
                <a16:creationId xmlns:a16="http://schemas.microsoft.com/office/drawing/2014/main" id="{7136F8D8-9E9A-7C43-880A-D35701E32683}"/>
              </a:ext>
            </a:extLst>
          </p:cNvPr>
          <p:cNvSpPr>
            <a:spLocks noGrp="1"/>
          </p:cNvSpPr>
          <p:nvPr>
            <p:ph type="pic" sz="quarter" idx="14"/>
          </p:nvPr>
        </p:nvSpPr>
        <p:spPr>
          <a:xfrm>
            <a:off x="846137"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9" name="Text Placeholder 4">
            <a:extLst>
              <a:ext uri="{FF2B5EF4-FFF2-40B4-BE49-F238E27FC236}">
                <a16:creationId xmlns:a16="http://schemas.microsoft.com/office/drawing/2014/main" id="{9ADE556B-B119-6F48-A31A-9BF6AEDC91BB}"/>
              </a:ext>
            </a:extLst>
          </p:cNvPr>
          <p:cNvSpPr>
            <a:spLocks noGrp="1"/>
          </p:cNvSpPr>
          <p:nvPr>
            <p:ph type="body" sz="quarter" idx="15" hasCustomPrompt="1"/>
          </p:nvPr>
        </p:nvSpPr>
        <p:spPr>
          <a:xfrm>
            <a:off x="237911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10" name="Text Placeholder 4">
            <a:extLst>
              <a:ext uri="{FF2B5EF4-FFF2-40B4-BE49-F238E27FC236}">
                <a16:creationId xmlns:a16="http://schemas.microsoft.com/office/drawing/2014/main" id="{DBE864A2-9804-E543-A5CE-8D60A0A295DC}"/>
              </a:ext>
            </a:extLst>
          </p:cNvPr>
          <p:cNvSpPr>
            <a:spLocks noGrp="1"/>
          </p:cNvSpPr>
          <p:nvPr>
            <p:ph type="body" sz="quarter" idx="16" hasCustomPrompt="1"/>
          </p:nvPr>
        </p:nvSpPr>
        <p:spPr>
          <a:xfrm>
            <a:off x="237911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11" name="Picture Placeholder 7">
            <a:extLst>
              <a:ext uri="{FF2B5EF4-FFF2-40B4-BE49-F238E27FC236}">
                <a16:creationId xmlns:a16="http://schemas.microsoft.com/office/drawing/2014/main" id="{B419F68C-84F4-CA45-BF35-6C80E7E9133B}"/>
              </a:ext>
            </a:extLst>
          </p:cNvPr>
          <p:cNvSpPr>
            <a:spLocks noGrp="1"/>
          </p:cNvSpPr>
          <p:nvPr>
            <p:ph type="pic" sz="quarter" idx="17"/>
          </p:nvPr>
        </p:nvSpPr>
        <p:spPr>
          <a:xfrm>
            <a:off x="276170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12" name="Text Placeholder 4">
            <a:extLst>
              <a:ext uri="{FF2B5EF4-FFF2-40B4-BE49-F238E27FC236}">
                <a16:creationId xmlns:a16="http://schemas.microsoft.com/office/drawing/2014/main" id="{01CB1C99-74B5-174F-98C0-171233B66025}"/>
              </a:ext>
            </a:extLst>
          </p:cNvPr>
          <p:cNvSpPr>
            <a:spLocks noGrp="1"/>
          </p:cNvSpPr>
          <p:nvPr>
            <p:ph type="body" sz="quarter" idx="18" hasCustomPrompt="1"/>
          </p:nvPr>
        </p:nvSpPr>
        <p:spPr>
          <a:xfrm>
            <a:off x="4308035"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13" name="Text Placeholder 4">
            <a:extLst>
              <a:ext uri="{FF2B5EF4-FFF2-40B4-BE49-F238E27FC236}">
                <a16:creationId xmlns:a16="http://schemas.microsoft.com/office/drawing/2014/main" id="{824E4549-6E6F-7745-AB1B-8EDC747F883F}"/>
              </a:ext>
            </a:extLst>
          </p:cNvPr>
          <p:cNvSpPr>
            <a:spLocks noGrp="1"/>
          </p:cNvSpPr>
          <p:nvPr>
            <p:ph type="body" sz="quarter" idx="19" hasCustomPrompt="1"/>
          </p:nvPr>
        </p:nvSpPr>
        <p:spPr>
          <a:xfrm>
            <a:off x="4308035"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14" name="Picture Placeholder 7">
            <a:extLst>
              <a:ext uri="{FF2B5EF4-FFF2-40B4-BE49-F238E27FC236}">
                <a16:creationId xmlns:a16="http://schemas.microsoft.com/office/drawing/2014/main" id="{29D27A29-F9E8-6346-A5EF-5DA6EA07F1CC}"/>
              </a:ext>
            </a:extLst>
          </p:cNvPr>
          <p:cNvSpPr>
            <a:spLocks noGrp="1"/>
          </p:cNvSpPr>
          <p:nvPr>
            <p:ph type="pic" sz="quarter" idx="20"/>
          </p:nvPr>
        </p:nvSpPr>
        <p:spPr>
          <a:xfrm>
            <a:off x="4690622"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15" name="Text Placeholder 4">
            <a:extLst>
              <a:ext uri="{FF2B5EF4-FFF2-40B4-BE49-F238E27FC236}">
                <a16:creationId xmlns:a16="http://schemas.microsoft.com/office/drawing/2014/main" id="{CEBB509A-6317-3047-B130-69533D44DA2C}"/>
              </a:ext>
            </a:extLst>
          </p:cNvPr>
          <p:cNvSpPr>
            <a:spLocks noGrp="1"/>
          </p:cNvSpPr>
          <p:nvPr>
            <p:ph type="body" sz="quarter" idx="21" hasCustomPrompt="1"/>
          </p:nvPr>
        </p:nvSpPr>
        <p:spPr>
          <a:xfrm>
            <a:off x="621692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16" name="Text Placeholder 4">
            <a:extLst>
              <a:ext uri="{FF2B5EF4-FFF2-40B4-BE49-F238E27FC236}">
                <a16:creationId xmlns:a16="http://schemas.microsoft.com/office/drawing/2014/main" id="{87C8E29D-1DF4-E64B-B1A0-057FB56DD8F8}"/>
              </a:ext>
            </a:extLst>
          </p:cNvPr>
          <p:cNvSpPr>
            <a:spLocks noGrp="1"/>
          </p:cNvSpPr>
          <p:nvPr>
            <p:ph type="body" sz="quarter" idx="22" hasCustomPrompt="1"/>
          </p:nvPr>
        </p:nvSpPr>
        <p:spPr>
          <a:xfrm>
            <a:off x="621692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17" name="Picture Placeholder 7">
            <a:extLst>
              <a:ext uri="{FF2B5EF4-FFF2-40B4-BE49-F238E27FC236}">
                <a16:creationId xmlns:a16="http://schemas.microsoft.com/office/drawing/2014/main" id="{0BD9928C-5B7E-4748-9D80-5DE690EE3BC9}"/>
              </a:ext>
            </a:extLst>
          </p:cNvPr>
          <p:cNvSpPr>
            <a:spLocks noGrp="1"/>
          </p:cNvSpPr>
          <p:nvPr>
            <p:ph type="pic" sz="quarter" idx="23"/>
          </p:nvPr>
        </p:nvSpPr>
        <p:spPr>
          <a:xfrm>
            <a:off x="659951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FE3CBF30-81DD-0A43-8A15-60197C866CAF}"/>
              </a:ext>
            </a:extLst>
          </p:cNvPr>
          <p:cNvSpPr>
            <a:spLocks noGrp="1"/>
          </p:cNvSpPr>
          <p:nvPr>
            <p:ph type="body" sz="quarter" idx="24" hasCustomPrompt="1"/>
          </p:nvPr>
        </p:nvSpPr>
        <p:spPr>
          <a:xfrm>
            <a:off x="8139170"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19" name="Text Placeholder 4">
            <a:extLst>
              <a:ext uri="{FF2B5EF4-FFF2-40B4-BE49-F238E27FC236}">
                <a16:creationId xmlns:a16="http://schemas.microsoft.com/office/drawing/2014/main" id="{199B807F-816B-6C48-B219-89F944F4EBAC}"/>
              </a:ext>
            </a:extLst>
          </p:cNvPr>
          <p:cNvSpPr>
            <a:spLocks noGrp="1"/>
          </p:cNvSpPr>
          <p:nvPr>
            <p:ph type="body" sz="quarter" idx="25" hasCustomPrompt="1"/>
          </p:nvPr>
        </p:nvSpPr>
        <p:spPr>
          <a:xfrm>
            <a:off x="8139170"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20" name="Picture Placeholder 7">
            <a:extLst>
              <a:ext uri="{FF2B5EF4-FFF2-40B4-BE49-F238E27FC236}">
                <a16:creationId xmlns:a16="http://schemas.microsoft.com/office/drawing/2014/main" id="{8A8BF656-1C8C-6649-A301-D3C1DB5EA165}"/>
              </a:ext>
            </a:extLst>
          </p:cNvPr>
          <p:cNvSpPr>
            <a:spLocks noGrp="1"/>
          </p:cNvSpPr>
          <p:nvPr>
            <p:ph type="pic" sz="quarter" idx="26"/>
          </p:nvPr>
        </p:nvSpPr>
        <p:spPr>
          <a:xfrm>
            <a:off x="8521757"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8E97B3CF-F3AF-0847-973F-35EB62E0DB15}"/>
              </a:ext>
            </a:extLst>
          </p:cNvPr>
          <p:cNvSpPr>
            <a:spLocks noGrp="1"/>
          </p:cNvSpPr>
          <p:nvPr>
            <p:ph type="body" sz="quarter" idx="27" hasCustomPrompt="1"/>
          </p:nvPr>
        </p:nvSpPr>
        <p:spPr>
          <a:xfrm>
            <a:off x="10054738" y="2762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22" name="Text Placeholder 4">
            <a:extLst>
              <a:ext uri="{FF2B5EF4-FFF2-40B4-BE49-F238E27FC236}">
                <a16:creationId xmlns:a16="http://schemas.microsoft.com/office/drawing/2014/main" id="{4000D23D-524D-D842-BDC0-1528A56D18D3}"/>
              </a:ext>
            </a:extLst>
          </p:cNvPr>
          <p:cNvSpPr>
            <a:spLocks noGrp="1"/>
          </p:cNvSpPr>
          <p:nvPr>
            <p:ph type="body" sz="quarter" idx="28" hasCustomPrompt="1"/>
          </p:nvPr>
        </p:nvSpPr>
        <p:spPr>
          <a:xfrm>
            <a:off x="10054738" y="3012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23" name="Picture Placeholder 7">
            <a:extLst>
              <a:ext uri="{FF2B5EF4-FFF2-40B4-BE49-F238E27FC236}">
                <a16:creationId xmlns:a16="http://schemas.microsoft.com/office/drawing/2014/main" id="{8ACF24C7-C577-1740-83D4-188B3F6A4CCB}"/>
              </a:ext>
            </a:extLst>
          </p:cNvPr>
          <p:cNvSpPr>
            <a:spLocks noGrp="1"/>
          </p:cNvSpPr>
          <p:nvPr>
            <p:ph type="pic" sz="quarter" idx="29"/>
          </p:nvPr>
        </p:nvSpPr>
        <p:spPr>
          <a:xfrm>
            <a:off x="10437325" y="1727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24" name="Text Placeholder 4">
            <a:extLst>
              <a:ext uri="{FF2B5EF4-FFF2-40B4-BE49-F238E27FC236}">
                <a16:creationId xmlns:a16="http://schemas.microsoft.com/office/drawing/2014/main" id="{E97CDEC1-E73D-F846-83AB-C6232AFCC7A0}"/>
              </a:ext>
            </a:extLst>
          </p:cNvPr>
          <p:cNvSpPr>
            <a:spLocks noGrp="1"/>
          </p:cNvSpPr>
          <p:nvPr>
            <p:ph type="body" sz="quarter" idx="30" hasCustomPrompt="1"/>
          </p:nvPr>
        </p:nvSpPr>
        <p:spPr>
          <a:xfrm>
            <a:off x="463550"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25" name="Text Placeholder 4">
            <a:extLst>
              <a:ext uri="{FF2B5EF4-FFF2-40B4-BE49-F238E27FC236}">
                <a16:creationId xmlns:a16="http://schemas.microsoft.com/office/drawing/2014/main" id="{3A0FC742-28EF-1F4F-98A3-67EDF60D9541}"/>
              </a:ext>
            </a:extLst>
          </p:cNvPr>
          <p:cNvSpPr>
            <a:spLocks noGrp="1"/>
          </p:cNvSpPr>
          <p:nvPr>
            <p:ph type="body" sz="quarter" idx="31" hasCustomPrompt="1"/>
          </p:nvPr>
        </p:nvSpPr>
        <p:spPr>
          <a:xfrm>
            <a:off x="463550"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26" name="Picture Placeholder 7">
            <a:extLst>
              <a:ext uri="{FF2B5EF4-FFF2-40B4-BE49-F238E27FC236}">
                <a16:creationId xmlns:a16="http://schemas.microsoft.com/office/drawing/2014/main" id="{AC2C9A8D-A59D-3545-BBA0-D20E682673F9}"/>
              </a:ext>
            </a:extLst>
          </p:cNvPr>
          <p:cNvSpPr>
            <a:spLocks noGrp="1"/>
          </p:cNvSpPr>
          <p:nvPr>
            <p:ph type="pic" sz="quarter" idx="32"/>
          </p:nvPr>
        </p:nvSpPr>
        <p:spPr>
          <a:xfrm>
            <a:off x="846137"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27" name="Text Placeholder 4">
            <a:extLst>
              <a:ext uri="{FF2B5EF4-FFF2-40B4-BE49-F238E27FC236}">
                <a16:creationId xmlns:a16="http://schemas.microsoft.com/office/drawing/2014/main" id="{0A06A56F-E43A-8E47-894E-4A4CED51900B}"/>
              </a:ext>
            </a:extLst>
          </p:cNvPr>
          <p:cNvSpPr>
            <a:spLocks noGrp="1"/>
          </p:cNvSpPr>
          <p:nvPr>
            <p:ph type="body" sz="quarter" idx="33" hasCustomPrompt="1"/>
          </p:nvPr>
        </p:nvSpPr>
        <p:spPr>
          <a:xfrm>
            <a:off x="237911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28" name="Text Placeholder 4">
            <a:extLst>
              <a:ext uri="{FF2B5EF4-FFF2-40B4-BE49-F238E27FC236}">
                <a16:creationId xmlns:a16="http://schemas.microsoft.com/office/drawing/2014/main" id="{3273EA5D-FA5D-204D-B343-A30D7C321D28}"/>
              </a:ext>
            </a:extLst>
          </p:cNvPr>
          <p:cNvSpPr>
            <a:spLocks noGrp="1"/>
          </p:cNvSpPr>
          <p:nvPr>
            <p:ph type="body" sz="quarter" idx="34" hasCustomPrompt="1"/>
          </p:nvPr>
        </p:nvSpPr>
        <p:spPr>
          <a:xfrm>
            <a:off x="237911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29" name="Picture Placeholder 7">
            <a:extLst>
              <a:ext uri="{FF2B5EF4-FFF2-40B4-BE49-F238E27FC236}">
                <a16:creationId xmlns:a16="http://schemas.microsoft.com/office/drawing/2014/main" id="{820AB5A6-040E-7444-A303-397B423E04B0}"/>
              </a:ext>
            </a:extLst>
          </p:cNvPr>
          <p:cNvSpPr>
            <a:spLocks noGrp="1"/>
          </p:cNvSpPr>
          <p:nvPr>
            <p:ph type="pic" sz="quarter" idx="35"/>
          </p:nvPr>
        </p:nvSpPr>
        <p:spPr>
          <a:xfrm>
            <a:off x="276170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30" name="Text Placeholder 4">
            <a:extLst>
              <a:ext uri="{FF2B5EF4-FFF2-40B4-BE49-F238E27FC236}">
                <a16:creationId xmlns:a16="http://schemas.microsoft.com/office/drawing/2014/main" id="{511F3BD3-8995-1046-8A62-EA88A88290BA}"/>
              </a:ext>
            </a:extLst>
          </p:cNvPr>
          <p:cNvSpPr>
            <a:spLocks noGrp="1"/>
          </p:cNvSpPr>
          <p:nvPr>
            <p:ph type="body" sz="quarter" idx="36" hasCustomPrompt="1"/>
          </p:nvPr>
        </p:nvSpPr>
        <p:spPr>
          <a:xfrm>
            <a:off x="4308035"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31" name="Text Placeholder 4">
            <a:extLst>
              <a:ext uri="{FF2B5EF4-FFF2-40B4-BE49-F238E27FC236}">
                <a16:creationId xmlns:a16="http://schemas.microsoft.com/office/drawing/2014/main" id="{D9600E0F-D874-F846-849D-FD682311EC4A}"/>
              </a:ext>
            </a:extLst>
          </p:cNvPr>
          <p:cNvSpPr>
            <a:spLocks noGrp="1"/>
          </p:cNvSpPr>
          <p:nvPr>
            <p:ph type="body" sz="quarter" idx="37" hasCustomPrompt="1"/>
          </p:nvPr>
        </p:nvSpPr>
        <p:spPr>
          <a:xfrm>
            <a:off x="4308035"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32" name="Picture Placeholder 7">
            <a:extLst>
              <a:ext uri="{FF2B5EF4-FFF2-40B4-BE49-F238E27FC236}">
                <a16:creationId xmlns:a16="http://schemas.microsoft.com/office/drawing/2014/main" id="{C76A1F97-0A75-BD4D-BA6D-656B14A955D1}"/>
              </a:ext>
            </a:extLst>
          </p:cNvPr>
          <p:cNvSpPr>
            <a:spLocks noGrp="1"/>
          </p:cNvSpPr>
          <p:nvPr>
            <p:ph type="pic" sz="quarter" idx="38"/>
          </p:nvPr>
        </p:nvSpPr>
        <p:spPr>
          <a:xfrm>
            <a:off x="4690622"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33" name="Text Placeholder 4">
            <a:extLst>
              <a:ext uri="{FF2B5EF4-FFF2-40B4-BE49-F238E27FC236}">
                <a16:creationId xmlns:a16="http://schemas.microsoft.com/office/drawing/2014/main" id="{CD916EA2-8B5B-7749-9833-BD3AAEB0BA64}"/>
              </a:ext>
            </a:extLst>
          </p:cNvPr>
          <p:cNvSpPr>
            <a:spLocks noGrp="1"/>
          </p:cNvSpPr>
          <p:nvPr>
            <p:ph type="body" sz="quarter" idx="39" hasCustomPrompt="1"/>
          </p:nvPr>
        </p:nvSpPr>
        <p:spPr>
          <a:xfrm>
            <a:off x="621692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34" name="Text Placeholder 4">
            <a:extLst>
              <a:ext uri="{FF2B5EF4-FFF2-40B4-BE49-F238E27FC236}">
                <a16:creationId xmlns:a16="http://schemas.microsoft.com/office/drawing/2014/main" id="{2B761728-8BB5-7C4B-A669-4B3DA236D655}"/>
              </a:ext>
            </a:extLst>
          </p:cNvPr>
          <p:cNvSpPr>
            <a:spLocks noGrp="1"/>
          </p:cNvSpPr>
          <p:nvPr>
            <p:ph type="body" sz="quarter" idx="40" hasCustomPrompt="1"/>
          </p:nvPr>
        </p:nvSpPr>
        <p:spPr>
          <a:xfrm>
            <a:off x="621692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35" name="Picture Placeholder 7">
            <a:extLst>
              <a:ext uri="{FF2B5EF4-FFF2-40B4-BE49-F238E27FC236}">
                <a16:creationId xmlns:a16="http://schemas.microsoft.com/office/drawing/2014/main" id="{468D7D8C-1D74-7749-ACAE-DD956F429E07}"/>
              </a:ext>
            </a:extLst>
          </p:cNvPr>
          <p:cNvSpPr>
            <a:spLocks noGrp="1"/>
          </p:cNvSpPr>
          <p:nvPr>
            <p:ph type="pic" sz="quarter" idx="41"/>
          </p:nvPr>
        </p:nvSpPr>
        <p:spPr>
          <a:xfrm>
            <a:off x="659951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36" name="Text Placeholder 4">
            <a:extLst>
              <a:ext uri="{FF2B5EF4-FFF2-40B4-BE49-F238E27FC236}">
                <a16:creationId xmlns:a16="http://schemas.microsoft.com/office/drawing/2014/main" id="{5115002D-A2C1-3D47-8436-81012F937E85}"/>
              </a:ext>
            </a:extLst>
          </p:cNvPr>
          <p:cNvSpPr>
            <a:spLocks noGrp="1"/>
          </p:cNvSpPr>
          <p:nvPr>
            <p:ph type="body" sz="quarter" idx="42" hasCustomPrompt="1"/>
          </p:nvPr>
        </p:nvSpPr>
        <p:spPr>
          <a:xfrm>
            <a:off x="8139170"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37" name="Text Placeholder 4">
            <a:extLst>
              <a:ext uri="{FF2B5EF4-FFF2-40B4-BE49-F238E27FC236}">
                <a16:creationId xmlns:a16="http://schemas.microsoft.com/office/drawing/2014/main" id="{52CA7F72-BC77-AB40-96F2-E54F449FEBA0}"/>
              </a:ext>
            </a:extLst>
          </p:cNvPr>
          <p:cNvSpPr>
            <a:spLocks noGrp="1"/>
          </p:cNvSpPr>
          <p:nvPr>
            <p:ph type="body" sz="quarter" idx="43" hasCustomPrompt="1"/>
          </p:nvPr>
        </p:nvSpPr>
        <p:spPr>
          <a:xfrm>
            <a:off x="8139170"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38" name="Picture Placeholder 7">
            <a:extLst>
              <a:ext uri="{FF2B5EF4-FFF2-40B4-BE49-F238E27FC236}">
                <a16:creationId xmlns:a16="http://schemas.microsoft.com/office/drawing/2014/main" id="{C2C35CCF-59F6-C041-BA4A-796054E77C0F}"/>
              </a:ext>
            </a:extLst>
          </p:cNvPr>
          <p:cNvSpPr>
            <a:spLocks noGrp="1"/>
          </p:cNvSpPr>
          <p:nvPr>
            <p:ph type="pic" sz="quarter" idx="44"/>
          </p:nvPr>
        </p:nvSpPr>
        <p:spPr>
          <a:xfrm>
            <a:off x="8521757"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
        <p:nvSpPr>
          <p:cNvPr id="39" name="Text Placeholder 4">
            <a:extLst>
              <a:ext uri="{FF2B5EF4-FFF2-40B4-BE49-F238E27FC236}">
                <a16:creationId xmlns:a16="http://schemas.microsoft.com/office/drawing/2014/main" id="{EE03E675-6CAE-E140-A3D4-6495DA757EAB}"/>
              </a:ext>
            </a:extLst>
          </p:cNvPr>
          <p:cNvSpPr>
            <a:spLocks noGrp="1"/>
          </p:cNvSpPr>
          <p:nvPr>
            <p:ph type="body" sz="quarter" idx="45" hasCustomPrompt="1"/>
          </p:nvPr>
        </p:nvSpPr>
        <p:spPr>
          <a:xfrm>
            <a:off x="10054738" y="4905160"/>
            <a:ext cx="1679575" cy="250626"/>
          </a:xfrm>
        </p:spPr>
        <p:txBody>
          <a:bodyPr/>
          <a:lstStyle>
            <a:lvl1pPr algn="ctr">
              <a:defRPr sz="1200">
                <a:latin typeface="+mj-lt"/>
              </a:defRPr>
            </a:lvl1pPr>
            <a:lvl2pPr>
              <a:defRPr sz="1600"/>
            </a:lvl2pPr>
            <a:lvl3pPr>
              <a:defRPr sz="1600"/>
            </a:lvl3pPr>
            <a:lvl4pPr>
              <a:defRPr sz="1600"/>
            </a:lvl4pPr>
            <a:lvl5pPr>
              <a:defRPr sz="1600"/>
            </a:lvl5pPr>
          </a:lstStyle>
          <a:p>
            <a:pPr lvl="0"/>
            <a:r>
              <a:rPr lang="en-US" dirty="0"/>
              <a:t>Insert name</a:t>
            </a:r>
          </a:p>
        </p:txBody>
      </p:sp>
      <p:sp>
        <p:nvSpPr>
          <p:cNvPr id="40" name="Text Placeholder 4">
            <a:extLst>
              <a:ext uri="{FF2B5EF4-FFF2-40B4-BE49-F238E27FC236}">
                <a16:creationId xmlns:a16="http://schemas.microsoft.com/office/drawing/2014/main" id="{8B051DED-7DBA-954E-84D8-696F32F899B8}"/>
              </a:ext>
            </a:extLst>
          </p:cNvPr>
          <p:cNvSpPr>
            <a:spLocks noGrp="1"/>
          </p:cNvSpPr>
          <p:nvPr>
            <p:ph type="body" sz="quarter" idx="46" hasCustomPrompt="1"/>
          </p:nvPr>
        </p:nvSpPr>
        <p:spPr>
          <a:xfrm>
            <a:off x="10054738" y="5155786"/>
            <a:ext cx="1679575" cy="428914"/>
          </a:xfrm>
        </p:spPr>
        <p:txBody>
          <a:bodyPr/>
          <a:lstStyle>
            <a:lvl1pPr algn="ctr">
              <a:defRPr sz="1100"/>
            </a:lvl1pPr>
            <a:lvl2pPr>
              <a:defRPr sz="1600"/>
            </a:lvl2pPr>
            <a:lvl3pPr>
              <a:defRPr sz="1600"/>
            </a:lvl3pPr>
            <a:lvl4pPr>
              <a:defRPr sz="1600"/>
            </a:lvl4pPr>
            <a:lvl5pPr>
              <a:defRPr sz="1600"/>
            </a:lvl5pPr>
          </a:lstStyle>
          <a:p>
            <a:pPr lvl="0"/>
            <a:r>
              <a:rPr lang="en-US" dirty="0"/>
              <a:t>Insert title</a:t>
            </a:r>
          </a:p>
        </p:txBody>
      </p:sp>
      <p:sp>
        <p:nvSpPr>
          <p:cNvPr id="41" name="Picture Placeholder 7">
            <a:extLst>
              <a:ext uri="{FF2B5EF4-FFF2-40B4-BE49-F238E27FC236}">
                <a16:creationId xmlns:a16="http://schemas.microsoft.com/office/drawing/2014/main" id="{CFF36F95-2DB5-7F47-A3F3-20BF39ADC5A8}"/>
              </a:ext>
            </a:extLst>
          </p:cNvPr>
          <p:cNvSpPr>
            <a:spLocks noGrp="1"/>
          </p:cNvSpPr>
          <p:nvPr>
            <p:ph type="pic" sz="quarter" idx="47"/>
          </p:nvPr>
        </p:nvSpPr>
        <p:spPr>
          <a:xfrm>
            <a:off x="10437325" y="3870200"/>
            <a:ext cx="914400" cy="914400"/>
          </a:xfrm>
          <a:prstGeom prst="ellipse">
            <a:avLst/>
          </a:prstGeom>
          <a:solidFill>
            <a:schemeClr val="bg1">
              <a:lumMod val="95000"/>
            </a:schemeClr>
          </a:solidFill>
        </p:spPr>
        <p:txBody>
          <a:bodyPr/>
          <a:lstStyle>
            <a:lvl1pPr algn="ctr">
              <a:defRPr sz="1000"/>
            </a:lvl1pPr>
          </a:lstStyle>
          <a:p>
            <a:r>
              <a:rPr lang="en-US"/>
              <a:t>Click icon to add picture</a:t>
            </a:r>
            <a:endParaRPr lang="en-US" dirty="0"/>
          </a:p>
        </p:txBody>
      </p:sp>
    </p:spTree>
    <p:extLst>
      <p:ext uri="{BB962C8B-B14F-4D97-AF65-F5344CB8AC3E}">
        <p14:creationId xmlns:p14="http://schemas.microsoft.com/office/powerpoint/2010/main" val="652538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3718518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8000">
                <a:solidFill>
                  <a:srgbClr val="5009B5"/>
                </a:solidFill>
                <a:latin typeface="+mj-lt"/>
              </a:defRPr>
            </a:lvl1pPr>
          </a:lstStyle>
          <a:p>
            <a:pPr lvl="0"/>
            <a:r>
              <a:rPr lang="en-US" dirty="0"/>
              <a:t>Thank you!</a:t>
            </a:r>
          </a:p>
        </p:txBody>
      </p:sp>
    </p:spTree>
    <p:extLst>
      <p:ext uri="{BB962C8B-B14F-4D97-AF65-F5344CB8AC3E}">
        <p14:creationId xmlns:p14="http://schemas.microsoft.com/office/powerpoint/2010/main" val="1074931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Purple">
    <p:bg>
      <p:bgPr>
        <a:solidFill>
          <a:srgbClr val="5009B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DB34A6-9C97-D944-BC35-27B2143CB8E0}"/>
              </a:ext>
            </a:extLst>
          </p:cNvPr>
          <p:cNvGraphicFramePr>
            <a:graphicFrameLocks noChangeAspect="1"/>
          </p:cNvGraphicFramePr>
          <p:nvPr>
            <p:custDataLst>
              <p:tags r:id="rId1"/>
            </p:custDataLst>
            <p:extLst>
              <p:ext uri="{D42A27DB-BD31-4B8C-83A1-F6EECF244321}">
                <p14:modId xmlns:p14="http://schemas.microsoft.com/office/powerpoint/2010/main" val="23738677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BCDB34A6-9C97-D944-BC35-27B2143CB8E0}"/>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9401D61D-0752-DE49-BDB6-75A071DE2EC9}"/>
              </a:ext>
            </a:extLst>
          </p:cNvPr>
          <p:cNvSpPr>
            <a:spLocks noGrp="1"/>
          </p:cNvSpPr>
          <p:nvPr>
            <p:ph type="body" sz="quarter" idx="12" hasCustomPrompt="1"/>
          </p:nvPr>
        </p:nvSpPr>
        <p:spPr>
          <a:xfrm>
            <a:off x="457200" y="2069432"/>
            <a:ext cx="8307388" cy="2791326"/>
          </a:xfrm>
        </p:spPr>
        <p:txBody>
          <a:bodyPr/>
          <a:lstStyle>
            <a:lvl1pPr marL="0" indent="0">
              <a:lnSpc>
                <a:spcPct val="100000"/>
              </a:lnSpc>
              <a:buNone/>
              <a:defRPr sz="8000">
                <a:solidFill>
                  <a:schemeClr val="bg1"/>
                </a:solidFill>
                <a:latin typeface="+mj-lt"/>
              </a:defRPr>
            </a:lvl1pPr>
          </a:lstStyle>
          <a:p>
            <a:pPr lvl="0"/>
            <a:r>
              <a:rPr lang="en-US" dirty="0"/>
              <a:t>Thank you!</a:t>
            </a:r>
          </a:p>
        </p:txBody>
      </p:sp>
      <p:pic>
        <p:nvPicPr>
          <p:cNvPr id="9" name="Graphic 8">
            <a:extLst>
              <a:ext uri="{FF2B5EF4-FFF2-40B4-BE49-F238E27FC236}">
                <a16:creationId xmlns:a16="http://schemas.microsoft.com/office/drawing/2014/main" id="{A2275E4F-1DD8-BD4C-839F-E0B290CCE1F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57199" y="6181343"/>
            <a:ext cx="365760" cy="365760"/>
          </a:xfrm>
          <a:prstGeom prst="rect">
            <a:avLst/>
          </a:prstGeom>
        </p:spPr>
      </p:pic>
      <p:sp>
        <p:nvSpPr>
          <p:cNvPr id="11" name="TextBox 10">
            <a:extLst>
              <a:ext uri="{FF2B5EF4-FFF2-40B4-BE49-F238E27FC236}">
                <a16:creationId xmlns:a16="http://schemas.microsoft.com/office/drawing/2014/main" id="{9FA824AD-9AF3-884E-A622-DF0B54F24716}"/>
              </a:ext>
            </a:extLst>
          </p:cNvPr>
          <p:cNvSpPr txBox="1"/>
          <p:nvPr userDrawn="1"/>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bg1"/>
                </a:solidFill>
              </a:rPr>
              <a:pPr algn="r"/>
              <a:t>‹#›</a:t>
            </a:fld>
            <a:endParaRPr lang="en-US" sz="900" dirty="0">
              <a:solidFill>
                <a:schemeClr val="bg1"/>
              </a:solidFill>
            </a:endParaRPr>
          </a:p>
        </p:txBody>
      </p:sp>
    </p:spTree>
    <p:extLst>
      <p:ext uri="{BB962C8B-B14F-4D97-AF65-F5344CB8AC3E}">
        <p14:creationId xmlns:p14="http://schemas.microsoft.com/office/powerpoint/2010/main" val="1987127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urple Linear Supergraphic">
    <p:bg>
      <p:bgPr>
        <a:solidFill>
          <a:srgbClr val="5009B5"/>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42408143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7" name="Arc 6">
            <a:extLst>
              <a:ext uri="{FF2B5EF4-FFF2-40B4-BE49-F238E27FC236}">
                <a16:creationId xmlns:a16="http://schemas.microsoft.com/office/drawing/2014/main" id="{620EC642-4CC9-DC4D-BE90-46572834EF99}"/>
              </a:ext>
            </a:extLst>
          </p:cNvPr>
          <p:cNvSpPr/>
          <p:nvPr/>
        </p:nvSpPr>
        <p:spPr>
          <a:xfrm rot="10800000">
            <a:off x="7700406" y="-5517141"/>
            <a:ext cx="8983187" cy="8983187"/>
          </a:xfrm>
          <a:prstGeom prst="arc">
            <a:avLst>
              <a:gd name="adj1" fmla="val 16200000"/>
              <a:gd name="adj2" fmla="val 20840015"/>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cxnSp>
        <p:nvCxnSpPr>
          <p:cNvPr id="8" name="Straight Connector 7">
            <a:extLst>
              <a:ext uri="{FF2B5EF4-FFF2-40B4-BE49-F238E27FC236}">
                <a16:creationId xmlns:a16="http://schemas.microsoft.com/office/drawing/2014/main" id="{FA9F3445-6864-B14F-A29E-23391F292240}"/>
              </a:ext>
            </a:extLst>
          </p:cNvPr>
          <p:cNvCxnSpPr>
            <a:cxnSpLocks/>
          </p:cNvCxnSpPr>
          <p:nvPr/>
        </p:nvCxnSpPr>
        <p:spPr>
          <a:xfrm>
            <a:off x="0" y="3466047"/>
            <a:ext cx="12192000" cy="0"/>
          </a:xfrm>
          <a:prstGeom prst="line">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10" name="Arc 9">
            <a:extLst>
              <a:ext uri="{FF2B5EF4-FFF2-40B4-BE49-F238E27FC236}">
                <a16:creationId xmlns:a16="http://schemas.microsoft.com/office/drawing/2014/main" id="{0635C588-6C55-2E43-BC88-265490E0DB15}"/>
              </a:ext>
            </a:extLst>
          </p:cNvPr>
          <p:cNvSpPr/>
          <p:nvPr/>
        </p:nvSpPr>
        <p:spPr>
          <a:xfrm rot="16200000">
            <a:off x="7700406" y="3466048"/>
            <a:ext cx="8983187" cy="8983187"/>
          </a:xfrm>
          <a:prstGeom prst="arc">
            <a:avLst>
              <a:gd name="adj1" fmla="val 17017882"/>
              <a:gd name="adj2" fmla="val 0"/>
            </a:avLst>
          </a:prstGeom>
          <a:noFill/>
          <a:ln w="19050">
            <a:gradFill flip="none" rotWithShape="1">
              <a:gsLst>
                <a:gs pos="50000">
                  <a:srgbClr val="794CFF"/>
                </a:gs>
                <a:gs pos="100000">
                  <a:srgbClr val="00BBBA"/>
                </a:gs>
                <a:gs pos="0">
                  <a:srgbClr val="44B8F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lt1"/>
              </a:solidFill>
            </a:endParaRPr>
          </a:p>
        </p:txBody>
      </p:sp>
      <p:pic>
        <p:nvPicPr>
          <p:cNvPr id="15" name="Graphic 14">
            <a:extLst>
              <a:ext uri="{FF2B5EF4-FFF2-40B4-BE49-F238E27FC236}">
                <a16:creationId xmlns:a16="http://schemas.microsoft.com/office/drawing/2014/main" id="{38087043-B1C0-F448-917B-5850AF56263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5088" y="578424"/>
            <a:ext cx="1785575" cy="384339"/>
          </a:xfrm>
          <a:prstGeom prst="rect">
            <a:avLst/>
          </a:prstGeom>
        </p:spPr>
      </p:pic>
      <p:sp>
        <p:nvSpPr>
          <p:cNvPr id="17" name="Title 1">
            <a:extLst>
              <a:ext uri="{FF2B5EF4-FFF2-40B4-BE49-F238E27FC236}">
                <a16:creationId xmlns:a16="http://schemas.microsoft.com/office/drawing/2014/main" id="{589C51D4-69ED-7B4E-A17D-1AE8A998B922}"/>
              </a:ext>
            </a:extLst>
          </p:cNvPr>
          <p:cNvSpPr>
            <a:spLocks noGrp="1"/>
          </p:cNvSpPr>
          <p:nvPr>
            <p:ph type="ctrTitle" hasCustomPrompt="1"/>
          </p:nvPr>
        </p:nvSpPr>
        <p:spPr>
          <a:xfrm>
            <a:off x="457198" y="3759716"/>
            <a:ext cx="9366251" cy="622714"/>
          </a:xfrm>
        </p:spPr>
        <p:txBody>
          <a:bodyPr vert="horz" anchor="t"/>
          <a:lstStyle>
            <a:lvl1pPr algn="l">
              <a:defRPr sz="5000">
                <a:solidFill>
                  <a:schemeClr val="bg1"/>
                </a:solidFill>
              </a:defRPr>
            </a:lvl1pPr>
          </a:lstStyle>
          <a:p>
            <a:r>
              <a:rPr lang="en-US" dirty="0"/>
              <a:t>Click to add presentation title</a:t>
            </a:r>
          </a:p>
        </p:txBody>
      </p:sp>
      <p:sp>
        <p:nvSpPr>
          <p:cNvPr id="18" name="Subtitle 2">
            <a:extLst>
              <a:ext uri="{FF2B5EF4-FFF2-40B4-BE49-F238E27FC236}">
                <a16:creationId xmlns:a16="http://schemas.microsoft.com/office/drawing/2014/main" id="{302C2242-2804-EE44-ADAF-48FD023883FC}"/>
              </a:ext>
            </a:extLst>
          </p:cNvPr>
          <p:cNvSpPr>
            <a:spLocks noGrp="1"/>
          </p:cNvSpPr>
          <p:nvPr>
            <p:ph type="subTitle" idx="1" hasCustomPrompt="1"/>
          </p:nvPr>
        </p:nvSpPr>
        <p:spPr>
          <a:xfrm>
            <a:off x="457198" y="5382895"/>
            <a:ext cx="5650832" cy="228600"/>
          </a:xfrm>
          <a:prstGeom prst="rect">
            <a:avLst/>
          </a:prstGeo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 name="Text Placeholder 11">
            <a:extLst>
              <a:ext uri="{FF2B5EF4-FFF2-40B4-BE49-F238E27FC236}">
                <a16:creationId xmlns:a16="http://schemas.microsoft.com/office/drawing/2014/main" id="{2B2F6DB0-6DE3-A540-B328-7DCA1A7E7232}"/>
              </a:ext>
            </a:extLst>
          </p:cNvPr>
          <p:cNvSpPr>
            <a:spLocks noGrp="1"/>
          </p:cNvSpPr>
          <p:nvPr>
            <p:ph type="body" sz="quarter" idx="11" hasCustomPrompt="1"/>
          </p:nvPr>
        </p:nvSpPr>
        <p:spPr>
          <a:xfrm>
            <a:off x="457198" y="5611495"/>
            <a:ext cx="5638800" cy="224536"/>
          </a:xfrm>
          <a:prstGeom prst="rect">
            <a:avLst/>
          </a:prstGeom>
        </p:spPr>
        <p:txBody>
          <a:bodyPr/>
          <a:lstStyle>
            <a:lvl1pPr marL="0" indent="0">
              <a:lnSpc>
                <a:spcPct val="100000"/>
              </a:lnSpc>
              <a:buNone/>
              <a:defRPr sz="1800" b="0" i="0">
                <a:solidFill>
                  <a:schemeClr val="bg1"/>
                </a:solidFill>
                <a:latin typeface="Elevance Sans" pitchFamily="2" charset="77"/>
              </a:defRPr>
            </a:lvl1pPr>
          </a:lstStyle>
          <a:p>
            <a:pPr lvl="0"/>
            <a:r>
              <a:rPr lang="en-US" dirty="0"/>
              <a:t>Click to add date</a:t>
            </a:r>
          </a:p>
        </p:txBody>
      </p:sp>
      <p:pic>
        <p:nvPicPr>
          <p:cNvPr id="4" name="Graphic 3">
            <a:extLst>
              <a:ext uri="{FF2B5EF4-FFF2-40B4-BE49-F238E27FC236}">
                <a16:creationId xmlns:a16="http://schemas.microsoft.com/office/drawing/2014/main" id="{94334622-A469-EA5C-00E1-97753601B4AC}"/>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996061" y="578755"/>
            <a:ext cx="1786364" cy="463576"/>
          </a:xfrm>
          <a:prstGeom prst="rect">
            <a:avLst/>
          </a:prstGeom>
        </p:spPr>
      </p:pic>
    </p:spTree>
    <p:extLst>
      <p:ext uri="{BB962C8B-B14F-4D97-AF65-F5344CB8AC3E}">
        <p14:creationId xmlns:p14="http://schemas.microsoft.com/office/powerpoint/2010/main" val="60963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4291589-CD70-D544-A42B-7CBFCA4D12B5}"/>
              </a:ext>
            </a:extLst>
          </p:cNvPr>
          <p:cNvGraphicFramePr>
            <a:graphicFrameLocks noChangeAspect="1"/>
          </p:cNvGraphicFramePr>
          <p:nvPr>
            <p:custDataLst>
              <p:tags r:id="rId1"/>
            </p:custDataLst>
            <p:extLst>
              <p:ext uri="{D42A27DB-BD31-4B8C-83A1-F6EECF244321}">
                <p14:modId xmlns:p14="http://schemas.microsoft.com/office/powerpoint/2010/main" val="146953105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84291589-CD70-D544-A42B-7CBFCA4D12B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Graphic 3">
            <a:extLst>
              <a:ext uri="{FF2B5EF4-FFF2-40B4-BE49-F238E27FC236}">
                <a16:creationId xmlns:a16="http://schemas.microsoft.com/office/drawing/2014/main" id="{9B01FEFA-64F9-B5E6-D11D-4882880D2CF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58626" y="3162659"/>
            <a:ext cx="2479112" cy="643350"/>
          </a:xfrm>
          <a:prstGeom prst="rect">
            <a:avLst/>
          </a:prstGeom>
        </p:spPr>
      </p:pic>
    </p:spTree>
    <p:extLst>
      <p:ext uri="{BB962C8B-B14F-4D97-AF65-F5344CB8AC3E}">
        <p14:creationId xmlns:p14="http://schemas.microsoft.com/office/powerpoint/2010/main" val="3523231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Column Text + Blank">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D41C7282-3E5D-E245-98BA-F00051A8A5CC}"/>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03F2C30-D4C2-8C47-AE40-D10806BB415E}"/>
              </a:ext>
            </a:extLst>
          </p:cNvPr>
          <p:cNvSpPr>
            <a:spLocks noGrp="1"/>
          </p:cNvSpPr>
          <p:nvPr>
            <p:ph type="body" sz="quarter" idx="10"/>
          </p:nvPr>
        </p:nvSpPr>
        <p:spPr>
          <a:xfrm>
            <a:off x="640080" y="1828800"/>
            <a:ext cx="5486400" cy="3657600"/>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59112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48F597-C33C-404C-988B-99BEC9C50F7D}" type="datetimeFigureOut">
              <a:rPr lang="en-US" smtClean="0"/>
              <a:t>5/2/23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E46249D-581C-4C8F-83DD-B87371934A8D}" type="slidenum">
              <a:rPr lang="en-US" smtClean="0"/>
              <a:t>‹#›</a:t>
            </a:fld>
            <a:endParaRPr lang="en-US" dirty="0"/>
          </a:p>
        </p:txBody>
      </p:sp>
    </p:spTree>
    <p:extLst>
      <p:ext uri="{BB962C8B-B14F-4D97-AF65-F5344CB8AC3E}">
        <p14:creationId xmlns:p14="http://schemas.microsoft.com/office/powerpoint/2010/main" val="1284834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FD03251-64CE-1B48-87E3-6AED9F0C6FC0}"/>
              </a:ext>
            </a:extLst>
          </p:cNvPr>
          <p:cNvSpPr>
            <a:spLocks noGrp="1"/>
          </p:cNvSpPr>
          <p:nvPr>
            <p:ph type="title"/>
          </p:nvPr>
        </p:nvSpPr>
        <p:spPr>
          <a:xfrm>
            <a:off x="640080" y="640080"/>
            <a:ext cx="10908792" cy="548640"/>
          </a:xfrm>
          <a:prstGeom prst="rect">
            <a:avLst/>
          </a:prstGeom>
        </p:spPr>
        <p:txBody>
          <a:bodyPr vert="horz" lIns="0" tIns="0" rIns="0" bIns="0" rtlCol="0" anchor="t" anchorCtr="0">
            <a:normAutofit/>
          </a:bodyPr>
          <a:lstStyle>
            <a:lvl1pPr>
              <a:lnSpc>
                <a:spcPct val="114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FBC8E54-6EA9-3342-9294-07817A0CBFC8}"/>
              </a:ext>
            </a:extLst>
          </p:cNvPr>
          <p:cNvSpPr>
            <a:spLocks noGrp="1"/>
          </p:cNvSpPr>
          <p:nvPr>
            <p:ph type="body" sz="quarter" idx="11"/>
          </p:nvPr>
        </p:nvSpPr>
        <p:spPr>
          <a:xfrm>
            <a:off x="640079" y="1828800"/>
            <a:ext cx="5029200" cy="3661102"/>
          </a:xfrm>
        </p:spPr>
        <p:txBody>
          <a:bodyPr/>
          <a:lstStyle/>
          <a:p>
            <a:pPr lvl="0"/>
            <a:r>
              <a:rPr lang="en-US"/>
              <a:t>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C7164372-2E35-CA4C-947C-1B337BE155D1}"/>
              </a:ext>
            </a:extLst>
          </p:cNvPr>
          <p:cNvSpPr>
            <a:spLocks noGrp="1"/>
          </p:cNvSpPr>
          <p:nvPr>
            <p:ph type="body" sz="quarter" idx="12"/>
          </p:nvPr>
        </p:nvSpPr>
        <p:spPr>
          <a:xfrm>
            <a:off x="6519672" y="1828800"/>
            <a:ext cx="5029200" cy="3661102"/>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5141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lide Full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1101585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975EBB8B-1207-DF46-B0BB-2ECF56904B51}"/>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a:lstStyle>
            <a:lvl1pPr marL="0" indent="0">
              <a:buNone/>
              <a:defRPr sz="1200"/>
            </a:lvl1pPr>
          </a:lstStyle>
          <a:p>
            <a:r>
              <a:rPr lang="en-US"/>
              <a:t>Click icon to add picture</a:t>
            </a:r>
            <a:endParaRPr lang="en-US" dirty="0"/>
          </a:p>
        </p:txBody>
      </p:sp>
      <p:sp>
        <p:nvSpPr>
          <p:cNvPr id="11" name="Text Placeholder 10">
            <a:extLst>
              <a:ext uri="{FF2B5EF4-FFF2-40B4-BE49-F238E27FC236}">
                <a16:creationId xmlns:a16="http://schemas.microsoft.com/office/drawing/2014/main" id="{A594C2A4-538B-4E49-80F8-EE4DD8A3842A}"/>
              </a:ext>
            </a:extLst>
          </p:cNvPr>
          <p:cNvSpPr>
            <a:spLocks noGrp="1"/>
          </p:cNvSpPr>
          <p:nvPr>
            <p:ph type="body" sz="quarter" idx="13"/>
          </p:nvPr>
        </p:nvSpPr>
        <p:spPr>
          <a:xfrm>
            <a:off x="0" y="0"/>
            <a:ext cx="12192000" cy="6858000"/>
          </a:xfrm>
          <a:gradFill>
            <a:gsLst>
              <a:gs pos="0">
                <a:srgbClr val="000000">
                  <a:alpha val="34000"/>
                </a:srgbClr>
              </a:gs>
              <a:gs pos="100000">
                <a:srgbClr val="000000">
                  <a:alpha val="34742"/>
                </a:srgbClr>
              </a:gs>
            </a:gsLst>
            <a:lin ang="0" scaled="0"/>
          </a:gradFill>
        </p:spPr>
        <p:txBody>
          <a:bodyPr vert="horz" lIns="0" tIns="0" rIns="0" bIns="0" rtlCol="0">
            <a:noAutofit/>
          </a:bodyPr>
          <a:lstStyle>
            <a:lvl1pPr>
              <a:defRPr lang="en-US" sz="100">
                <a:solidFill>
                  <a:schemeClr val="bg1">
                    <a:alpha val="0"/>
                  </a:schemeClr>
                </a:solidFill>
              </a:defRPr>
            </a:lvl1pPr>
          </a:lstStyle>
          <a:p>
            <a:pPr lvl="0"/>
            <a:r>
              <a:rPr lang="en-US"/>
              <a:t>Click to edit Master text styles</a:t>
            </a:r>
          </a:p>
        </p:txBody>
      </p:sp>
      <p:sp>
        <p:nvSpPr>
          <p:cNvPr id="3" name="Subtitle 2">
            <a:extLst>
              <a:ext uri="{FF2B5EF4-FFF2-40B4-BE49-F238E27FC236}">
                <a16:creationId xmlns:a16="http://schemas.microsoft.com/office/drawing/2014/main" id="{E4F9BAEB-A94F-439F-B9CE-0030334E19DE}"/>
              </a:ext>
            </a:extLst>
          </p:cNvPr>
          <p:cNvSpPr>
            <a:spLocks noGrp="1"/>
          </p:cNvSpPr>
          <p:nvPr>
            <p:ph type="subTitle" idx="1" hasCustomPrompt="1"/>
          </p:nvPr>
        </p:nvSpPr>
        <p:spPr>
          <a:xfrm>
            <a:off x="410307" y="4517136"/>
            <a:ext cx="5650832" cy="228600"/>
          </a:xfrm>
          <a:prstGeom prst="rect">
            <a:avLst/>
          </a:prstGeo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11">
            <a:extLst>
              <a:ext uri="{FF2B5EF4-FFF2-40B4-BE49-F238E27FC236}">
                <a16:creationId xmlns:a16="http://schemas.microsoft.com/office/drawing/2014/main" id="{888294A5-A4D0-A14B-A725-86332813F126}"/>
              </a:ext>
            </a:extLst>
          </p:cNvPr>
          <p:cNvSpPr>
            <a:spLocks noGrp="1"/>
          </p:cNvSpPr>
          <p:nvPr>
            <p:ph type="body" sz="quarter" idx="11" hasCustomPrompt="1"/>
          </p:nvPr>
        </p:nvSpPr>
        <p:spPr>
          <a:xfrm>
            <a:off x="410307" y="4758997"/>
            <a:ext cx="5638800" cy="224536"/>
          </a:xfrm>
          <a:prstGeom prst="rect">
            <a:avLst/>
          </a:prstGeom>
        </p:spPr>
        <p:txBody>
          <a:bodyPr/>
          <a:lstStyle>
            <a:lvl1pPr marL="0" indent="0">
              <a:lnSpc>
                <a:spcPct val="100000"/>
              </a:lnSpc>
              <a:buNone/>
              <a:defRPr sz="1800" b="0" i="0">
                <a:solidFill>
                  <a:schemeClr val="bg1"/>
                </a:solidFill>
                <a:latin typeface="Elevance Sans" pitchFamily="2" charset="77"/>
              </a:defRPr>
            </a:lvl1pPr>
          </a:lstStyle>
          <a:p>
            <a:pPr lvl="0"/>
            <a:r>
              <a:rPr lang="en-US" dirty="0"/>
              <a:t>Click to add date</a:t>
            </a:r>
          </a:p>
        </p:txBody>
      </p:sp>
      <p:sp>
        <p:nvSpPr>
          <p:cNvPr id="10" name="Title 1">
            <a:extLst>
              <a:ext uri="{FF2B5EF4-FFF2-40B4-BE49-F238E27FC236}">
                <a16:creationId xmlns:a16="http://schemas.microsoft.com/office/drawing/2014/main" id="{5CEDBC19-C442-234E-A082-5522435460F1}"/>
              </a:ext>
            </a:extLst>
          </p:cNvPr>
          <p:cNvSpPr>
            <a:spLocks noGrp="1"/>
          </p:cNvSpPr>
          <p:nvPr>
            <p:ph type="ctrTitle" hasCustomPrompt="1"/>
          </p:nvPr>
        </p:nvSpPr>
        <p:spPr>
          <a:xfrm>
            <a:off x="410307" y="2587226"/>
            <a:ext cx="8354282" cy="1572610"/>
          </a:xfrm>
        </p:spPr>
        <p:txBody>
          <a:bodyPr vert="horz" anchor="b" anchorCtr="0"/>
          <a:lstStyle>
            <a:lvl1pPr algn="l">
              <a:defRPr sz="5200">
                <a:solidFill>
                  <a:schemeClr val="bg1"/>
                </a:solidFill>
              </a:defRPr>
            </a:lvl1pPr>
          </a:lstStyle>
          <a:p>
            <a:r>
              <a:rPr lang="en-US" dirty="0"/>
              <a:t>Click to add </a:t>
            </a:r>
            <a:br>
              <a:rPr lang="en-US" dirty="0"/>
            </a:br>
            <a:r>
              <a:rPr lang="en-US" dirty="0"/>
              <a:t>presentation title</a:t>
            </a:r>
          </a:p>
        </p:txBody>
      </p:sp>
      <p:sp>
        <p:nvSpPr>
          <p:cNvPr id="78" name="Text Placeholder 77">
            <a:extLst>
              <a:ext uri="{FF2B5EF4-FFF2-40B4-BE49-F238E27FC236}">
                <a16:creationId xmlns:a16="http://schemas.microsoft.com/office/drawing/2014/main" id="{40DAE6FE-4453-6A49-BCBC-8EA029D4F6D3}"/>
              </a:ext>
            </a:extLst>
          </p:cNvPr>
          <p:cNvSpPr>
            <a:spLocks noGrp="1"/>
          </p:cNvSpPr>
          <p:nvPr>
            <p:ph type="body" sz="quarter" idx="14"/>
          </p:nvPr>
        </p:nvSpPr>
        <p:spPr>
          <a:xfrm>
            <a:off x="9996061" y="578755"/>
            <a:ext cx="1785077" cy="463366"/>
          </a:xfrm>
          <a:custGeom>
            <a:avLst/>
            <a:gdLst>
              <a:gd name="connsiteX0" fmla="*/ 609398 w 1785077"/>
              <a:gd name="connsiteY0" fmla="*/ 422691 h 463366"/>
              <a:gd name="connsiteX1" fmla="*/ 609398 w 1785077"/>
              <a:gd name="connsiteY1" fmla="*/ 445690 h 463366"/>
              <a:gd name="connsiteX2" fmla="*/ 628578 w 1785077"/>
              <a:gd name="connsiteY2" fmla="*/ 445690 h 463366"/>
              <a:gd name="connsiteX3" fmla="*/ 628578 w 1785077"/>
              <a:gd name="connsiteY3" fmla="*/ 445720 h 463366"/>
              <a:gd name="connsiteX4" fmla="*/ 642372 w 1785077"/>
              <a:gd name="connsiteY4" fmla="*/ 434206 h 463366"/>
              <a:gd name="connsiteX5" fmla="*/ 628578 w 1785077"/>
              <a:gd name="connsiteY5" fmla="*/ 422691 h 463366"/>
              <a:gd name="connsiteX6" fmla="*/ 1511976 w 1785077"/>
              <a:gd name="connsiteY6" fmla="*/ 407797 h 463366"/>
              <a:gd name="connsiteX7" fmla="*/ 1493932 w 1785077"/>
              <a:gd name="connsiteY7" fmla="*/ 427387 h 463366"/>
              <a:gd name="connsiteX8" fmla="*/ 1511976 w 1785077"/>
              <a:gd name="connsiteY8" fmla="*/ 447126 h 463366"/>
              <a:gd name="connsiteX9" fmla="*/ 1530019 w 1785077"/>
              <a:gd name="connsiteY9" fmla="*/ 427387 h 463366"/>
              <a:gd name="connsiteX10" fmla="*/ 1511976 w 1785077"/>
              <a:gd name="connsiteY10" fmla="*/ 407797 h 463366"/>
              <a:gd name="connsiteX11" fmla="*/ 1181094 w 1785077"/>
              <a:gd name="connsiteY11" fmla="*/ 407797 h 463366"/>
              <a:gd name="connsiteX12" fmla="*/ 1163051 w 1785077"/>
              <a:gd name="connsiteY12" fmla="*/ 427387 h 463366"/>
              <a:gd name="connsiteX13" fmla="*/ 1181094 w 1785077"/>
              <a:gd name="connsiteY13" fmla="*/ 447126 h 463366"/>
              <a:gd name="connsiteX14" fmla="*/ 1199137 w 1785077"/>
              <a:gd name="connsiteY14" fmla="*/ 427387 h 463366"/>
              <a:gd name="connsiteX15" fmla="*/ 1181094 w 1785077"/>
              <a:gd name="connsiteY15" fmla="*/ 407797 h 463366"/>
              <a:gd name="connsiteX16" fmla="*/ 1051680 w 1785077"/>
              <a:gd name="connsiteY16" fmla="*/ 407797 h 463366"/>
              <a:gd name="connsiteX17" fmla="*/ 1033637 w 1785077"/>
              <a:gd name="connsiteY17" fmla="*/ 427387 h 463366"/>
              <a:gd name="connsiteX18" fmla="*/ 1051680 w 1785077"/>
              <a:gd name="connsiteY18" fmla="*/ 447126 h 463366"/>
              <a:gd name="connsiteX19" fmla="*/ 1069723 w 1785077"/>
              <a:gd name="connsiteY19" fmla="*/ 427387 h 463366"/>
              <a:gd name="connsiteX20" fmla="*/ 1051680 w 1785077"/>
              <a:gd name="connsiteY20" fmla="*/ 407797 h 463366"/>
              <a:gd name="connsiteX21" fmla="*/ 859459 w 1785077"/>
              <a:gd name="connsiteY21" fmla="*/ 407797 h 463366"/>
              <a:gd name="connsiteX22" fmla="*/ 841416 w 1785077"/>
              <a:gd name="connsiteY22" fmla="*/ 427387 h 463366"/>
              <a:gd name="connsiteX23" fmla="*/ 859459 w 1785077"/>
              <a:gd name="connsiteY23" fmla="*/ 447126 h 463366"/>
              <a:gd name="connsiteX24" fmla="*/ 877502 w 1785077"/>
              <a:gd name="connsiteY24" fmla="*/ 427387 h 463366"/>
              <a:gd name="connsiteX25" fmla="*/ 859459 w 1785077"/>
              <a:gd name="connsiteY25" fmla="*/ 407797 h 463366"/>
              <a:gd name="connsiteX26" fmla="*/ 1432981 w 1785077"/>
              <a:gd name="connsiteY26" fmla="*/ 406242 h 463366"/>
              <a:gd name="connsiteX27" fmla="*/ 1416643 w 1785077"/>
              <a:gd name="connsiteY27" fmla="*/ 420149 h 463366"/>
              <a:gd name="connsiteX28" fmla="*/ 1449169 w 1785077"/>
              <a:gd name="connsiteY28" fmla="*/ 420149 h 463366"/>
              <a:gd name="connsiteX29" fmla="*/ 1432981 w 1785077"/>
              <a:gd name="connsiteY29" fmla="*/ 406242 h 463366"/>
              <a:gd name="connsiteX30" fmla="*/ 705000 w 1785077"/>
              <a:gd name="connsiteY30" fmla="*/ 406242 h 463366"/>
              <a:gd name="connsiteX31" fmla="*/ 688662 w 1785077"/>
              <a:gd name="connsiteY31" fmla="*/ 420149 h 463366"/>
              <a:gd name="connsiteX32" fmla="*/ 721188 w 1785077"/>
              <a:gd name="connsiteY32" fmla="*/ 420149 h 463366"/>
              <a:gd name="connsiteX33" fmla="*/ 705000 w 1785077"/>
              <a:gd name="connsiteY33" fmla="*/ 406242 h 463366"/>
              <a:gd name="connsiteX34" fmla="*/ 986749 w 1785077"/>
              <a:gd name="connsiteY34" fmla="*/ 393441 h 463366"/>
              <a:gd name="connsiteX35" fmla="*/ 1004074 w 1785077"/>
              <a:gd name="connsiteY35" fmla="*/ 393441 h 463366"/>
              <a:gd name="connsiteX36" fmla="*/ 1004074 w 1785077"/>
              <a:gd name="connsiteY36" fmla="*/ 434654 h 463366"/>
              <a:gd name="connsiteX37" fmla="*/ 1004074 w 1785077"/>
              <a:gd name="connsiteY37" fmla="*/ 461482 h 463366"/>
              <a:gd name="connsiteX38" fmla="*/ 986749 w 1785077"/>
              <a:gd name="connsiteY38" fmla="*/ 461482 h 463366"/>
              <a:gd name="connsiteX39" fmla="*/ 904881 w 1785077"/>
              <a:gd name="connsiteY39" fmla="*/ 393441 h 463366"/>
              <a:gd name="connsiteX40" fmla="*/ 923912 w 1785077"/>
              <a:gd name="connsiteY40" fmla="*/ 393441 h 463366"/>
              <a:gd name="connsiteX41" fmla="*/ 941237 w 1785077"/>
              <a:gd name="connsiteY41" fmla="*/ 445989 h 463366"/>
              <a:gd name="connsiteX42" fmla="*/ 958861 w 1785077"/>
              <a:gd name="connsiteY42" fmla="*/ 393441 h 463366"/>
              <a:gd name="connsiteX43" fmla="*/ 976635 w 1785077"/>
              <a:gd name="connsiteY43" fmla="*/ 393441 h 463366"/>
              <a:gd name="connsiteX44" fmla="*/ 952069 w 1785077"/>
              <a:gd name="connsiteY44" fmla="*/ 461482 h 463366"/>
              <a:gd name="connsiteX45" fmla="*/ 929477 w 1785077"/>
              <a:gd name="connsiteY45" fmla="*/ 461482 h 463366"/>
              <a:gd name="connsiteX46" fmla="*/ 1509133 w 1785077"/>
              <a:gd name="connsiteY46" fmla="*/ 391646 h 463366"/>
              <a:gd name="connsiteX47" fmla="*/ 1530019 w 1785077"/>
              <a:gd name="connsiteY47" fmla="*/ 402443 h 463366"/>
              <a:gd name="connsiteX48" fmla="*/ 1530019 w 1785077"/>
              <a:gd name="connsiteY48" fmla="*/ 393471 h 463366"/>
              <a:gd name="connsiteX49" fmla="*/ 1547344 w 1785077"/>
              <a:gd name="connsiteY49" fmla="*/ 393471 h 463366"/>
              <a:gd name="connsiteX50" fmla="*/ 1547344 w 1785077"/>
              <a:gd name="connsiteY50" fmla="*/ 461512 h 463366"/>
              <a:gd name="connsiteX51" fmla="*/ 1530019 w 1785077"/>
              <a:gd name="connsiteY51" fmla="*/ 461512 h 463366"/>
              <a:gd name="connsiteX52" fmla="*/ 1530019 w 1785077"/>
              <a:gd name="connsiteY52" fmla="*/ 451851 h 463366"/>
              <a:gd name="connsiteX53" fmla="*/ 1509133 w 1785077"/>
              <a:gd name="connsiteY53" fmla="*/ 463366 h 463366"/>
              <a:gd name="connsiteX54" fmla="*/ 1476607 w 1785077"/>
              <a:gd name="connsiteY54" fmla="*/ 427446 h 463366"/>
              <a:gd name="connsiteX55" fmla="*/ 1509133 w 1785077"/>
              <a:gd name="connsiteY55" fmla="*/ 391646 h 463366"/>
              <a:gd name="connsiteX56" fmla="*/ 1432681 w 1785077"/>
              <a:gd name="connsiteY56" fmla="*/ 391646 h 463366"/>
              <a:gd name="connsiteX57" fmla="*/ 1467062 w 1785077"/>
              <a:gd name="connsiteY57" fmla="*/ 426160 h 463366"/>
              <a:gd name="connsiteX58" fmla="*/ 1466673 w 1785077"/>
              <a:gd name="connsiteY58" fmla="*/ 432232 h 463366"/>
              <a:gd name="connsiteX59" fmla="*/ 1416224 w 1785077"/>
              <a:gd name="connsiteY59" fmla="*/ 432232 h 463366"/>
              <a:gd name="connsiteX60" fmla="*/ 1435554 w 1785077"/>
              <a:gd name="connsiteY60" fmla="*/ 448143 h 463366"/>
              <a:gd name="connsiteX61" fmla="*/ 1452310 w 1785077"/>
              <a:gd name="connsiteY61" fmla="*/ 441055 h 463366"/>
              <a:gd name="connsiteX62" fmla="*/ 1461257 w 1785077"/>
              <a:gd name="connsiteY62" fmla="*/ 452988 h 463366"/>
              <a:gd name="connsiteX63" fmla="*/ 1434955 w 1785077"/>
              <a:gd name="connsiteY63" fmla="*/ 463366 h 463366"/>
              <a:gd name="connsiteX64" fmla="*/ 1398450 w 1785077"/>
              <a:gd name="connsiteY64" fmla="*/ 427446 h 463366"/>
              <a:gd name="connsiteX65" fmla="*/ 1432681 w 1785077"/>
              <a:gd name="connsiteY65" fmla="*/ 391646 h 463366"/>
              <a:gd name="connsiteX66" fmla="*/ 1178252 w 1785077"/>
              <a:gd name="connsiteY66" fmla="*/ 391646 h 463366"/>
              <a:gd name="connsiteX67" fmla="*/ 1199137 w 1785077"/>
              <a:gd name="connsiteY67" fmla="*/ 402443 h 463366"/>
              <a:gd name="connsiteX68" fmla="*/ 1199137 w 1785077"/>
              <a:gd name="connsiteY68" fmla="*/ 393471 h 463366"/>
              <a:gd name="connsiteX69" fmla="*/ 1216463 w 1785077"/>
              <a:gd name="connsiteY69" fmla="*/ 393471 h 463366"/>
              <a:gd name="connsiteX70" fmla="*/ 1216463 w 1785077"/>
              <a:gd name="connsiteY70" fmla="*/ 461512 h 463366"/>
              <a:gd name="connsiteX71" fmla="*/ 1199137 w 1785077"/>
              <a:gd name="connsiteY71" fmla="*/ 461512 h 463366"/>
              <a:gd name="connsiteX72" fmla="*/ 1199137 w 1785077"/>
              <a:gd name="connsiteY72" fmla="*/ 451851 h 463366"/>
              <a:gd name="connsiteX73" fmla="*/ 1178252 w 1785077"/>
              <a:gd name="connsiteY73" fmla="*/ 463366 h 463366"/>
              <a:gd name="connsiteX74" fmla="*/ 1145726 w 1785077"/>
              <a:gd name="connsiteY74" fmla="*/ 427446 h 463366"/>
              <a:gd name="connsiteX75" fmla="*/ 1178252 w 1785077"/>
              <a:gd name="connsiteY75" fmla="*/ 391646 h 463366"/>
              <a:gd name="connsiteX76" fmla="*/ 856616 w 1785077"/>
              <a:gd name="connsiteY76" fmla="*/ 391646 h 463366"/>
              <a:gd name="connsiteX77" fmla="*/ 877502 w 1785077"/>
              <a:gd name="connsiteY77" fmla="*/ 402443 h 463366"/>
              <a:gd name="connsiteX78" fmla="*/ 877502 w 1785077"/>
              <a:gd name="connsiteY78" fmla="*/ 393471 h 463366"/>
              <a:gd name="connsiteX79" fmla="*/ 894827 w 1785077"/>
              <a:gd name="connsiteY79" fmla="*/ 393471 h 463366"/>
              <a:gd name="connsiteX80" fmla="*/ 894827 w 1785077"/>
              <a:gd name="connsiteY80" fmla="*/ 461512 h 463366"/>
              <a:gd name="connsiteX81" fmla="*/ 877502 w 1785077"/>
              <a:gd name="connsiteY81" fmla="*/ 461512 h 463366"/>
              <a:gd name="connsiteX82" fmla="*/ 877502 w 1785077"/>
              <a:gd name="connsiteY82" fmla="*/ 451851 h 463366"/>
              <a:gd name="connsiteX83" fmla="*/ 856616 w 1785077"/>
              <a:gd name="connsiteY83" fmla="*/ 463366 h 463366"/>
              <a:gd name="connsiteX84" fmla="*/ 824091 w 1785077"/>
              <a:gd name="connsiteY84" fmla="*/ 427446 h 463366"/>
              <a:gd name="connsiteX85" fmla="*/ 856616 w 1785077"/>
              <a:gd name="connsiteY85" fmla="*/ 391646 h 463366"/>
              <a:gd name="connsiteX86" fmla="*/ 704701 w 1785077"/>
              <a:gd name="connsiteY86" fmla="*/ 391646 h 463366"/>
              <a:gd name="connsiteX87" fmla="*/ 739081 w 1785077"/>
              <a:gd name="connsiteY87" fmla="*/ 426160 h 463366"/>
              <a:gd name="connsiteX88" fmla="*/ 738692 w 1785077"/>
              <a:gd name="connsiteY88" fmla="*/ 432232 h 463366"/>
              <a:gd name="connsiteX89" fmla="*/ 688243 w 1785077"/>
              <a:gd name="connsiteY89" fmla="*/ 432232 h 463366"/>
              <a:gd name="connsiteX90" fmla="*/ 707573 w 1785077"/>
              <a:gd name="connsiteY90" fmla="*/ 448143 h 463366"/>
              <a:gd name="connsiteX91" fmla="*/ 724330 w 1785077"/>
              <a:gd name="connsiteY91" fmla="*/ 441055 h 463366"/>
              <a:gd name="connsiteX92" fmla="*/ 733276 w 1785077"/>
              <a:gd name="connsiteY92" fmla="*/ 452988 h 463366"/>
              <a:gd name="connsiteX93" fmla="*/ 706975 w 1785077"/>
              <a:gd name="connsiteY93" fmla="*/ 463366 h 463366"/>
              <a:gd name="connsiteX94" fmla="*/ 670469 w 1785077"/>
              <a:gd name="connsiteY94" fmla="*/ 427446 h 463366"/>
              <a:gd name="connsiteX95" fmla="*/ 704701 w 1785077"/>
              <a:gd name="connsiteY95" fmla="*/ 391646 h 463366"/>
              <a:gd name="connsiteX96" fmla="*/ 1051680 w 1785077"/>
              <a:gd name="connsiteY96" fmla="*/ 391616 h 463366"/>
              <a:gd name="connsiteX97" fmla="*/ 1087048 w 1785077"/>
              <a:gd name="connsiteY97" fmla="*/ 427417 h 463366"/>
              <a:gd name="connsiteX98" fmla="*/ 1051680 w 1785077"/>
              <a:gd name="connsiteY98" fmla="*/ 463336 h 463366"/>
              <a:gd name="connsiteX99" fmla="*/ 1016312 w 1785077"/>
              <a:gd name="connsiteY99" fmla="*/ 427417 h 463366"/>
              <a:gd name="connsiteX100" fmla="*/ 1051680 w 1785077"/>
              <a:gd name="connsiteY100" fmla="*/ 391616 h 463366"/>
              <a:gd name="connsiteX101" fmla="*/ 1133219 w 1785077"/>
              <a:gd name="connsiteY101" fmla="*/ 391587 h 463366"/>
              <a:gd name="connsiteX102" fmla="*/ 1144020 w 1785077"/>
              <a:gd name="connsiteY102" fmla="*/ 394876 h 463366"/>
              <a:gd name="connsiteX103" fmla="*/ 1136929 w 1785077"/>
              <a:gd name="connsiteY103" fmla="*/ 411206 h 463366"/>
              <a:gd name="connsiteX104" fmla="*/ 1127833 w 1785077"/>
              <a:gd name="connsiteY104" fmla="*/ 408365 h 463366"/>
              <a:gd name="connsiteX105" fmla="*/ 1116462 w 1785077"/>
              <a:gd name="connsiteY105" fmla="*/ 423409 h 463366"/>
              <a:gd name="connsiteX106" fmla="*/ 1116462 w 1785077"/>
              <a:gd name="connsiteY106" fmla="*/ 461482 h 463366"/>
              <a:gd name="connsiteX107" fmla="*/ 1099137 w 1785077"/>
              <a:gd name="connsiteY107" fmla="*/ 461482 h 463366"/>
              <a:gd name="connsiteX108" fmla="*/ 1099137 w 1785077"/>
              <a:gd name="connsiteY108" fmla="*/ 393441 h 463366"/>
              <a:gd name="connsiteX109" fmla="*/ 1116462 w 1785077"/>
              <a:gd name="connsiteY109" fmla="*/ 393441 h 463366"/>
              <a:gd name="connsiteX110" fmla="*/ 1116462 w 1785077"/>
              <a:gd name="connsiteY110" fmla="*/ 403520 h 463366"/>
              <a:gd name="connsiteX111" fmla="*/ 1133219 w 1785077"/>
              <a:gd name="connsiteY111" fmla="*/ 391587 h 463366"/>
              <a:gd name="connsiteX112" fmla="*/ 609398 w 1785077"/>
              <a:gd name="connsiteY112" fmla="*/ 386173 h 463366"/>
              <a:gd name="connsiteX113" fmla="*/ 609398 w 1785077"/>
              <a:gd name="connsiteY113" fmla="*/ 386203 h 463366"/>
              <a:gd name="connsiteX114" fmla="*/ 609398 w 1785077"/>
              <a:gd name="connsiteY114" fmla="*/ 408066 h 463366"/>
              <a:gd name="connsiteX115" fmla="*/ 626603 w 1785077"/>
              <a:gd name="connsiteY115" fmla="*/ 408066 h 463366"/>
              <a:gd name="connsiteX116" fmla="*/ 639829 w 1785077"/>
              <a:gd name="connsiteY116" fmla="*/ 397120 h 463366"/>
              <a:gd name="connsiteX117" fmla="*/ 626603 w 1785077"/>
              <a:gd name="connsiteY117" fmla="*/ 386173 h 463366"/>
              <a:gd name="connsiteX118" fmla="*/ 1608595 w 1785077"/>
              <a:gd name="connsiteY118" fmla="*/ 375855 h 463366"/>
              <a:gd name="connsiteX119" fmla="*/ 1626069 w 1785077"/>
              <a:gd name="connsiteY119" fmla="*/ 375855 h 463366"/>
              <a:gd name="connsiteX120" fmla="*/ 1626069 w 1785077"/>
              <a:gd name="connsiteY120" fmla="*/ 393471 h 463366"/>
              <a:gd name="connsiteX121" fmla="*/ 1644412 w 1785077"/>
              <a:gd name="connsiteY121" fmla="*/ 393471 h 463366"/>
              <a:gd name="connsiteX122" fmla="*/ 1644412 w 1785077"/>
              <a:gd name="connsiteY122" fmla="*/ 408814 h 463366"/>
              <a:gd name="connsiteX123" fmla="*/ 1626219 w 1785077"/>
              <a:gd name="connsiteY123" fmla="*/ 408814 h 463366"/>
              <a:gd name="connsiteX124" fmla="*/ 1626219 w 1785077"/>
              <a:gd name="connsiteY124" fmla="*/ 437795 h 463366"/>
              <a:gd name="connsiteX125" fmla="*/ 1633879 w 1785077"/>
              <a:gd name="connsiteY125" fmla="*/ 447156 h 463366"/>
              <a:gd name="connsiteX126" fmla="*/ 1641988 w 1785077"/>
              <a:gd name="connsiteY126" fmla="*/ 443746 h 463366"/>
              <a:gd name="connsiteX127" fmla="*/ 1649648 w 1785077"/>
              <a:gd name="connsiteY127" fmla="*/ 456667 h 463366"/>
              <a:gd name="connsiteX128" fmla="*/ 1631186 w 1785077"/>
              <a:gd name="connsiteY128" fmla="*/ 463336 h 463366"/>
              <a:gd name="connsiteX129" fmla="*/ 1608595 w 1785077"/>
              <a:gd name="connsiteY129" fmla="*/ 438213 h 463366"/>
              <a:gd name="connsiteX130" fmla="*/ 1608595 w 1785077"/>
              <a:gd name="connsiteY130" fmla="*/ 408814 h 463366"/>
              <a:gd name="connsiteX131" fmla="*/ 1596656 w 1785077"/>
              <a:gd name="connsiteY131" fmla="*/ 408814 h 463366"/>
              <a:gd name="connsiteX132" fmla="*/ 1596656 w 1785077"/>
              <a:gd name="connsiteY132" fmla="*/ 393471 h 463366"/>
              <a:gd name="connsiteX133" fmla="*/ 1608595 w 1785077"/>
              <a:gd name="connsiteY133" fmla="*/ 393471 h 463366"/>
              <a:gd name="connsiteX134" fmla="*/ 591654 w 1785077"/>
              <a:gd name="connsiteY134" fmla="*/ 370591 h 463366"/>
              <a:gd name="connsiteX135" fmla="*/ 591804 w 1785077"/>
              <a:gd name="connsiteY135" fmla="*/ 370591 h 463366"/>
              <a:gd name="connsiteX136" fmla="*/ 609428 w 1785077"/>
              <a:gd name="connsiteY136" fmla="*/ 370591 h 463366"/>
              <a:gd name="connsiteX137" fmla="*/ 628339 w 1785077"/>
              <a:gd name="connsiteY137" fmla="*/ 370591 h 463366"/>
              <a:gd name="connsiteX138" fmla="*/ 658321 w 1785077"/>
              <a:gd name="connsiteY138" fmla="*/ 395714 h 463366"/>
              <a:gd name="connsiteX139" fmla="*/ 644826 w 1785077"/>
              <a:gd name="connsiteY139" fmla="*/ 414735 h 463366"/>
              <a:gd name="connsiteX140" fmla="*/ 660834 w 1785077"/>
              <a:gd name="connsiteY140" fmla="*/ 435910 h 463366"/>
              <a:gd name="connsiteX141" fmla="*/ 630433 w 1785077"/>
              <a:gd name="connsiteY141" fmla="*/ 461482 h 463366"/>
              <a:gd name="connsiteX142" fmla="*/ 591654 w 1785077"/>
              <a:gd name="connsiteY142" fmla="*/ 461482 h 463366"/>
              <a:gd name="connsiteX143" fmla="*/ 1306678 w 1785077"/>
              <a:gd name="connsiteY143" fmla="*/ 370442 h 463366"/>
              <a:gd name="connsiteX144" fmla="*/ 1324452 w 1785077"/>
              <a:gd name="connsiteY144" fmla="*/ 370442 h 463366"/>
              <a:gd name="connsiteX145" fmla="*/ 1324452 w 1785077"/>
              <a:gd name="connsiteY145" fmla="*/ 406660 h 463366"/>
              <a:gd name="connsiteX146" fmla="*/ 1367929 w 1785077"/>
              <a:gd name="connsiteY146" fmla="*/ 406660 h 463366"/>
              <a:gd name="connsiteX147" fmla="*/ 1367929 w 1785077"/>
              <a:gd name="connsiteY147" fmla="*/ 370442 h 463366"/>
              <a:gd name="connsiteX148" fmla="*/ 1385703 w 1785077"/>
              <a:gd name="connsiteY148" fmla="*/ 370442 h 463366"/>
              <a:gd name="connsiteX149" fmla="*/ 1385703 w 1785077"/>
              <a:gd name="connsiteY149" fmla="*/ 461482 h 463366"/>
              <a:gd name="connsiteX150" fmla="*/ 1367929 w 1785077"/>
              <a:gd name="connsiteY150" fmla="*/ 461482 h 463366"/>
              <a:gd name="connsiteX151" fmla="*/ 1367929 w 1785077"/>
              <a:gd name="connsiteY151" fmla="*/ 423289 h 463366"/>
              <a:gd name="connsiteX152" fmla="*/ 1324452 w 1785077"/>
              <a:gd name="connsiteY152" fmla="*/ 423289 h 463366"/>
              <a:gd name="connsiteX153" fmla="*/ 1324452 w 1785077"/>
              <a:gd name="connsiteY153" fmla="*/ 461482 h 463366"/>
              <a:gd name="connsiteX154" fmla="*/ 1306678 w 1785077"/>
              <a:gd name="connsiteY154" fmla="*/ 461482 h 463366"/>
              <a:gd name="connsiteX155" fmla="*/ 995426 w 1785077"/>
              <a:gd name="connsiteY155" fmla="*/ 364071 h 463366"/>
              <a:gd name="connsiteX156" fmla="*/ 1005660 w 1785077"/>
              <a:gd name="connsiteY156" fmla="*/ 374150 h 463366"/>
              <a:gd name="connsiteX157" fmla="*/ 995426 w 1785077"/>
              <a:gd name="connsiteY157" fmla="*/ 384379 h 463366"/>
              <a:gd name="connsiteX158" fmla="*/ 985342 w 1785077"/>
              <a:gd name="connsiteY158" fmla="*/ 374150 h 463366"/>
              <a:gd name="connsiteX159" fmla="*/ 995426 w 1785077"/>
              <a:gd name="connsiteY159" fmla="*/ 364071 h 463366"/>
              <a:gd name="connsiteX160" fmla="*/ 1563831 w 1785077"/>
              <a:gd name="connsiteY160" fmla="*/ 363802 h 463366"/>
              <a:gd name="connsiteX161" fmla="*/ 1581156 w 1785077"/>
              <a:gd name="connsiteY161" fmla="*/ 363802 h 463366"/>
              <a:gd name="connsiteX162" fmla="*/ 1581156 w 1785077"/>
              <a:gd name="connsiteY162" fmla="*/ 439918 h 463366"/>
              <a:gd name="connsiteX163" fmla="*/ 1587260 w 1785077"/>
              <a:gd name="connsiteY163" fmla="*/ 447156 h 463366"/>
              <a:gd name="connsiteX164" fmla="*/ 1590103 w 1785077"/>
              <a:gd name="connsiteY164" fmla="*/ 446438 h 463366"/>
              <a:gd name="connsiteX165" fmla="*/ 1591958 w 1785077"/>
              <a:gd name="connsiteY165" fmla="*/ 461631 h 463366"/>
              <a:gd name="connsiteX166" fmla="*/ 1583580 w 1785077"/>
              <a:gd name="connsiteY166" fmla="*/ 463067 h 463366"/>
              <a:gd name="connsiteX167" fmla="*/ 1563831 w 1785077"/>
              <a:gd name="connsiteY167" fmla="*/ 439499 h 463366"/>
              <a:gd name="connsiteX168" fmla="*/ 1232950 w 1785077"/>
              <a:gd name="connsiteY168" fmla="*/ 363802 h 463366"/>
              <a:gd name="connsiteX169" fmla="*/ 1250275 w 1785077"/>
              <a:gd name="connsiteY169" fmla="*/ 363802 h 463366"/>
              <a:gd name="connsiteX170" fmla="*/ 1250275 w 1785077"/>
              <a:gd name="connsiteY170" fmla="*/ 439918 h 463366"/>
              <a:gd name="connsiteX171" fmla="*/ 1256379 w 1785077"/>
              <a:gd name="connsiteY171" fmla="*/ 447156 h 463366"/>
              <a:gd name="connsiteX172" fmla="*/ 1259222 w 1785077"/>
              <a:gd name="connsiteY172" fmla="*/ 446438 h 463366"/>
              <a:gd name="connsiteX173" fmla="*/ 1261077 w 1785077"/>
              <a:gd name="connsiteY173" fmla="*/ 461631 h 463366"/>
              <a:gd name="connsiteX174" fmla="*/ 1252698 w 1785077"/>
              <a:gd name="connsiteY174" fmla="*/ 463067 h 463366"/>
              <a:gd name="connsiteX175" fmla="*/ 1232950 w 1785077"/>
              <a:gd name="connsiteY175" fmla="*/ 439499 h 463366"/>
              <a:gd name="connsiteX176" fmla="*/ 1661168 w 1785077"/>
              <a:gd name="connsiteY176" fmla="*/ 363772 h 463366"/>
              <a:gd name="connsiteX177" fmla="*/ 1678494 w 1785077"/>
              <a:gd name="connsiteY177" fmla="*/ 363772 h 463366"/>
              <a:gd name="connsiteX178" fmla="*/ 1678494 w 1785077"/>
              <a:gd name="connsiteY178" fmla="*/ 403101 h 463366"/>
              <a:gd name="connsiteX179" fmla="*/ 1697823 w 1785077"/>
              <a:gd name="connsiteY179" fmla="*/ 391587 h 463366"/>
              <a:gd name="connsiteX180" fmla="*/ 1723527 w 1785077"/>
              <a:gd name="connsiteY180" fmla="*/ 420298 h 463366"/>
              <a:gd name="connsiteX181" fmla="*/ 1723527 w 1785077"/>
              <a:gd name="connsiteY181" fmla="*/ 461482 h 463366"/>
              <a:gd name="connsiteX182" fmla="*/ 1706202 w 1785077"/>
              <a:gd name="connsiteY182" fmla="*/ 461482 h 463366"/>
              <a:gd name="connsiteX183" fmla="*/ 1706202 w 1785077"/>
              <a:gd name="connsiteY183" fmla="*/ 422841 h 463366"/>
              <a:gd name="connsiteX184" fmla="*/ 1692407 w 1785077"/>
              <a:gd name="connsiteY184" fmla="*/ 407797 h 463366"/>
              <a:gd name="connsiteX185" fmla="*/ 1678494 w 1785077"/>
              <a:gd name="connsiteY185" fmla="*/ 422841 h 463366"/>
              <a:gd name="connsiteX186" fmla="*/ 1678494 w 1785077"/>
              <a:gd name="connsiteY186" fmla="*/ 461482 h 463366"/>
              <a:gd name="connsiteX187" fmla="*/ 1661168 w 1785077"/>
              <a:gd name="connsiteY187" fmla="*/ 461482 h 463366"/>
              <a:gd name="connsiteX188" fmla="*/ 750213 w 1785077"/>
              <a:gd name="connsiteY188" fmla="*/ 363772 h 463366"/>
              <a:gd name="connsiteX189" fmla="*/ 767538 w 1785077"/>
              <a:gd name="connsiteY189" fmla="*/ 363772 h 463366"/>
              <a:gd name="connsiteX190" fmla="*/ 767538 w 1785077"/>
              <a:gd name="connsiteY190" fmla="*/ 403101 h 463366"/>
              <a:gd name="connsiteX191" fmla="*/ 786867 w 1785077"/>
              <a:gd name="connsiteY191" fmla="*/ 391587 h 463366"/>
              <a:gd name="connsiteX192" fmla="*/ 812571 w 1785077"/>
              <a:gd name="connsiteY192" fmla="*/ 420298 h 463366"/>
              <a:gd name="connsiteX193" fmla="*/ 812571 w 1785077"/>
              <a:gd name="connsiteY193" fmla="*/ 461482 h 463366"/>
              <a:gd name="connsiteX194" fmla="*/ 795246 w 1785077"/>
              <a:gd name="connsiteY194" fmla="*/ 461482 h 463366"/>
              <a:gd name="connsiteX195" fmla="*/ 795246 w 1785077"/>
              <a:gd name="connsiteY195" fmla="*/ 422841 h 463366"/>
              <a:gd name="connsiteX196" fmla="*/ 781451 w 1785077"/>
              <a:gd name="connsiteY196" fmla="*/ 407797 h 463366"/>
              <a:gd name="connsiteX197" fmla="*/ 767538 w 1785077"/>
              <a:gd name="connsiteY197" fmla="*/ 422841 h 463366"/>
              <a:gd name="connsiteX198" fmla="*/ 767538 w 1785077"/>
              <a:gd name="connsiteY198" fmla="*/ 461482 h 463366"/>
              <a:gd name="connsiteX199" fmla="*/ 750213 w 1785077"/>
              <a:gd name="connsiteY199" fmla="*/ 461482 h 463366"/>
              <a:gd name="connsiteX200" fmla="*/ 1760720 w 1785077"/>
              <a:gd name="connsiteY200" fmla="*/ 269382 h 463366"/>
              <a:gd name="connsiteX201" fmla="*/ 1764580 w 1785077"/>
              <a:gd name="connsiteY201" fmla="*/ 269382 h 463366"/>
              <a:gd name="connsiteX202" fmla="*/ 1773138 w 1785077"/>
              <a:gd name="connsiteY202" fmla="*/ 282960 h 463366"/>
              <a:gd name="connsiteX203" fmla="*/ 1781666 w 1785077"/>
              <a:gd name="connsiteY203" fmla="*/ 269382 h 463366"/>
              <a:gd name="connsiteX204" fmla="*/ 1785077 w 1785077"/>
              <a:gd name="connsiteY204" fmla="*/ 269382 h 463366"/>
              <a:gd name="connsiteX205" fmla="*/ 1785077 w 1785077"/>
              <a:gd name="connsiteY205" fmla="*/ 293099 h 463366"/>
              <a:gd name="connsiteX206" fmla="*/ 1781756 w 1785077"/>
              <a:gd name="connsiteY206" fmla="*/ 293099 h 463366"/>
              <a:gd name="connsiteX207" fmla="*/ 1781756 w 1785077"/>
              <a:gd name="connsiteY207" fmla="*/ 274705 h 463366"/>
              <a:gd name="connsiteX208" fmla="*/ 1772929 w 1785077"/>
              <a:gd name="connsiteY208" fmla="*/ 288433 h 463366"/>
              <a:gd name="connsiteX209" fmla="*/ 1764042 w 1785077"/>
              <a:gd name="connsiteY209" fmla="*/ 274705 h 463366"/>
              <a:gd name="connsiteX210" fmla="*/ 1764042 w 1785077"/>
              <a:gd name="connsiteY210" fmla="*/ 293099 h 463366"/>
              <a:gd name="connsiteX211" fmla="*/ 1760720 w 1785077"/>
              <a:gd name="connsiteY211" fmla="*/ 293099 h 463366"/>
              <a:gd name="connsiteX212" fmla="*/ 1748452 w 1785077"/>
              <a:gd name="connsiteY212" fmla="*/ 268963 h 463366"/>
              <a:gd name="connsiteX213" fmla="*/ 1756591 w 1785077"/>
              <a:gd name="connsiteY213" fmla="*/ 272642 h 463366"/>
              <a:gd name="connsiteX214" fmla="*/ 1754287 w 1785077"/>
              <a:gd name="connsiteY214" fmla="*/ 274885 h 463366"/>
              <a:gd name="connsiteX215" fmla="*/ 1748392 w 1785077"/>
              <a:gd name="connsiteY215" fmla="*/ 272073 h 463366"/>
              <a:gd name="connsiteX216" fmla="*/ 1743754 w 1785077"/>
              <a:gd name="connsiteY216" fmla="*/ 275274 h 463366"/>
              <a:gd name="connsiteX217" fmla="*/ 1757010 w 1785077"/>
              <a:gd name="connsiteY217" fmla="*/ 286549 h 463366"/>
              <a:gd name="connsiteX218" fmla="*/ 1748303 w 1785077"/>
              <a:gd name="connsiteY218" fmla="*/ 293547 h 463366"/>
              <a:gd name="connsiteX219" fmla="*/ 1739326 w 1785077"/>
              <a:gd name="connsiteY219" fmla="*/ 289510 h 463366"/>
              <a:gd name="connsiteX220" fmla="*/ 1741720 w 1785077"/>
              <a:gd name="connsiteY220" fmla="*/ 287267 h 463366"/>
              <a:gd name="connsiteX221" fmla="*/ 1748303 w 1785077"/>
              <a:gd name="connsiteY221" fmla="*/ 290407 h 463366"/>
              <a:gd name="connsiteX222" fmla="*/ 1753419 w 1785077"/>
              <a:gd name="connsiteY222" fmla="*/ 286788 h 463366"/>
              <a:gd name="connsiteX223" fmla="*/ 1740164 w 1785077"/>
              <a:gd name="connsiteY223" fmla="*/ 275393 h 463366"/>
              <a:gd name="connsiteX224" fmla="*/ 1748452 w 1785077"/>
              <a:gd name="connsiteY224" fmla="*/ 268963 h 463366"/>
              <a:gd name="connsiteX225" fmla="*/ 1411587 w 1785077"/>
              <a:gd name="connsiteY225" fmla="*/ 134646 h 463366"/>
              <a:gd name="connsiteX226" fmla="*/ 1357906 w 1785077"/>
              <a:gd name="connsiteY226" fmla="*/ 192488 h 463366"/>
              <a:gd name="connsiteX227" fmla="*/ 1411587 w 1785077"/>
              <a:gd name="connsiteY227" fmla="*/ 250749 h 463366"/>
              <a:gd name="connsiteX228" fmla="*/ 1464429 w 1785077"/>
              <a:gd name="connsiteY228" fmla="*/ 192488 h 463366"/>
              <a:gd name="connsiteX229" fmla="*/ 1411587 w 1785077"/>
              <a:gd name="connsiteY229" fmla="*/ 134646 h 463366"/>
              <a:gd name="connsiteX230" fmla="*/ 742014 w 1785077"/>
              <a:gd name="connsiteY230" fmla="*/ 134646 h 463366"/>
              <a:gd name="connsiteX231" fmla="*/ 688334 w 1785077"/>
              <a:gd name="connsiteY231" fmla="*/ 192488 h 463366"/>
              <a:gd name="connsiteX232" fmla="*/ 742014 w 1785077"/>
              <a:gd name="connsiteY232" fmla="*/ 250749 h 463366"/>
              <a:gd name="connsiteX233" fmla="*/ 794857 w 1785077"/>
              <a:gd name="connsiteY233" fmla="*/ 192488 h 463366"/>
              <a:gd name="connsiteX234" fmla="*/ 742014 w 1785077"/>
              <a:gd name="connsiteY234" fmla="*/ 134646 h 463366"/>
              <a:gd name="connsiteX235" fmla="*/ 1110987 w 1785077"/>
              <a:gd name="connsiteY235" fmla="*/ 130070 h 463366"/>
              <a:gd name="connsiteX236" fmla="*/ 1061914 w 1785077"/>
              <a:gd name="connsiteY236" fmla="*/ 173227 h 463366"/>
              <a:gd name="connsiteX237" fmla="*/ 1158773 w 1785077"/>
              <a:gd name="connsiteY237" fmla="*/ 173227 h 463366"/>
              <a:gd name="connsiteX238" fmla="*/ 1110987 w 1785077"/>
              <a:gd name="connsiteY238" fmla="*/ 130070 h 463366"/>
              <a:gd name="connsiteX239" fmla="*/ 733636 w 1785077"/>
              <a:gd name="connsiteY239" fmla="*/ 86494 h 463366"/>
              <a:gd name="connsiteX240" fmla="*/ 794857 w 1785077"/>
              <a:gd name="connsiteY240" fmla="*/ 112484 h 463366"/>
              <a:gd name="connsiteX241" fmla="*/ 794857 w 1785077"/>
              <a:gd name="connsiteY241" fmla="*/ 92356 h 463366"/>
              <a:gd name="connsiteX242" fmla="*/ 846443 w 1785077"/>
              <a:gd name="connsiteY242" fmla="*/ 92356 h 463366"/>
              <a:gd name="connsiteX243" fmla="*/ 846443 w 1785077"/>
              <a:gd name="connsiteY243" fmla="*/ 293099 h 463366"/>
              <a:gd name="connsiteX244" fmla="*/ 794857 w 1785077"/>
              <a:gd name="connsiteY244" fmla="*/ 293099 h 463366"/>
              <a:gd name="connsiteX245" fmla="*/ 794857 w 1785077"/>
              <a:gd name="connsiteY245" fmla="*/ 271296 h 463366"/>
              <a:gd name="connsiteX246" fmla="*/ 733636 w 1785077"/>
              <a:gd name="connsiteY246" fmla="*/ 298961 h 463366"/>
              <a:gd name="connsiteX247" fmla="*/ 637196 w 1785077"/>
              <a:gd name="connsiteY247" fmla="*/ 192937 h 463366"/>
              <a:gd name="connsiteX248" fmla="*/ 733636 w 1785077"/>
              <a:gd name="connsiteY248" fmla="*/ 86494 h 463366"/>
              <a:gd name="connsiteX249" fmla="*/ 555628 w 1785077"/>
              <a:gd name="connsiteY249" fmla="*/ 86494 h 463366"/>
              <a:gd name="connsiteX250" fmla="*/ 634862 w 1785077"/>
              <a:gd name="connsiteY250" fmla="*/ 116671 h 463366"/>
              <a:gd name="connsiteX251" fmla="*/ 605509 w 1785077"/>
              <a:gd name="connsiteY251" fmla="*/ 153129 h 463366"/>
              <a:gd name="connsiteX252" fmla="*/ 558141 w 1785077"/>
              <a:gd name="connsiteY252" fmla="*/ 134676 h 463366"/>
              <a:gd name="connsiteX253" fmla="*/ 501947 w 1785077"/>
              <a:gd name="connsiteY253" fmla="*/ 192518 h 463366"/>
              <a:gd name="connsiteX254" fmla="*/ 557723 w 1785077"/>
              <a:gd name="connsiteY254" fmla="*/ 250779 h 463366"/>
              <a:gd name="connsiteX255" fmla="*/ 607184 w 1785077"/>
              <a:gd name="connsiteY255" fmla="*/ 231070 h 463366"/>
              <a:gd name="connsiteX256" fmla="*/ 633187 w 1785077"/>
              <a:gd name="connsiteY256" fmla="*/ 268784 h 463366"/>
              <a:gd name="connsiteX257" fmla="*/ 556466 w 1785077"/>
              <a:gd name="connsiteY257" fmla="*/ 298961 h 463366"/>
              <a:gd name="connsiteX258" fmla="*/ 450810 w 1785077"/>
              <a:gd name="connsiteY258" fmla="*/ 192937 h 463366"/>
              <a:gd name="connsiteX259" fmla="*/ 555628 w 1785077"/>
              <a:gd name="connsiteY259" fmla="*/ 86494 h 463366"/>
              <a:gd name="connsiteX260" fmla="*/ 1647225 w 1785077"/>
              <a:gd name="connsiteY260" fmla="*/ 86464 h 463366"/>
              <a:gd name="connsiteX261" fmla="*/ 1723527 w 1785077"/>
              <a:gd name="connsiteY261" fmla="*/ 171553 h 463366"/>
              <a:gd name="connsiteX262" fmla="*/ 1723527 w 1785077"/>
              <a:gd name="connsiteY262" fmla="*/ 293099 h 463366"/>
              <a:gd name="connsiteX263" fmla="*/ 1672360 w 1785077"/>
              <a:gd name="connsiteY263" fmla="*/ 293099 h 463366"/>
              <a:gd name="connsiteX264" fmla="*/ 1672360 w 1785077"/>
              <a:gd name="connsiteY264" fmla="*/ 179089 h 463366"/>
              <a:gd name="connsiteX265" fmla="*/ 1631695 w 1785077"/>
              <a:gd name="connsiteY265" fmla="*/ 134676 h 463366"/>
              <a:gd name="connsiteX266" fmla="*/ 1590612 w 1785077"/>
              <a:gd name="connsiteY266" fmla="*/ 179089 h 463366"/>
              <a:gd name="connsiteX267" fmla="*/ 1590612 w 1785077"/>
              <a:gd name="connsiteY267" fmla="*/ 293069 h 463366"/>
              <a:gd name="connsiteX268" fmla="*/ 1539445 w 1785077"/>
              <a:gd name="connsiteY268" fmla="*/ 293069 h 463366"/>
              <a:gd name="connsiteX269" fmla="*/ 1539445 w 1785077"/>
              <a:gd name="connsiteY269" fmla="*/ 92326 h 463366"/>
              <a:gd name="connsiteX270" fmla="*/ 1590612 w 1785077"/>
              <a:gd name="connsiteY270" fmla="*/ 92326 h 463366"/>
              <a:gd name="connsiteX271" fmla="*/ 1590612 w 1785077"/>
              <a:gd name="connsiteY271" fmla="*/ 112035 h 463366"/>
              <a:gd name="connsiteX272" fmla="*/ 1647225 w 1785077"/>
              <a:gd name="connsiteY272" fmla="*/ 86464 h 463366"/>
              <a:gd name="connsiteX273" fmla="*/ 1411168 w 1785077"/>
              <a:gd name="connsiteY273" fmla="*/ 86464 h 463366"/>
              <a:gd name="connsiteX274" fmla="*/ 1515986 w 1785077"/>
              <a:gd name="connsiteY274" fmla="*/ 192907 h 463366"/>
              <a:gd name="connsiteX275" fmla="*/ 1411168 w 1785077"/>
              <a:gd name="connsiteY275" fmla="*/ 298931 h 463366"/>
              <a:gd name="connsiteX276" fmla="*/ 1306769 w 1785077"/>
              <a:gd name="connsiteY276" fmla="*/ 192907 h 463366"/>
              <a:gd name="connsiteX277" fmla="*/ 1411168 w 1785077"/>
              <a:gd name="connsiteY277" fmla="*/ 86464 h 463366"/>
              <a:gd name="connsiteX278" fmla="*/ 1110119 w 1785077"/>
              <a:gd name="connsiteY278" fmla="*/ 86464 h 463366"/>
              <a:gd name="connsiteX279" fmla="*/ 1211167 w 1785077"/>
              <a:gd name="connsiteY279" fmla="*/ 188720 h 463366"/>
              <a:gd name="connsiteX280" fmla="*/ 1209910 w 1785077"/>
              <a:gd name="connsiteY280" fmla="*/ 205468 h 463366"/>
              <a:gd name="connsiteX281" fmla="*/ 1061046 w 1785077"/>
              <a:gd name="connsiteY281" fmla="*/ 205468 h 463366"/>
              <a:gd name="connsiteX282" fmla="*/ 1118497 w 1785077"/>
              <a:gd name="connsiteY282" fmla="*/ 253680 h 463366"/>
              <a:gd name="connsiteX283" fmla="*/ 1167570 w 1785077"/>
              <a:gd name="connsiteY283" fmla="*/ 232715 h 463366"/>
              <a:gd name="connsiteX284" fmla="*/ 1193991 w 1785077"/>
              <a:gd name="connsiteY284" fmla="*/ 267498 h 463366"/>
              <a:gd name="connsiteX285" fmla="*/ 1116433 w 1785077"/>
              <a:gd name="connsiteY285" fmla="*/ 298931 h 463366"/>
              <a:gd name="connsiteX286" fmla="*/ 1008652 w 1785077"/>
              <a:gd name="connsiteY286" fmla="*/ 192907 h 463366"/>
              <a:gd name="connsiteX287" fmla="*/ 1110119 w 1785077"/>
              <a:gd name="connsiteY287" fmla="*/ 86464 h 463366"/>
              <a:gd name="connsiteX288" fmla="*/ 983518 w 1785077"/>
              <a:gd name="connsiteY288" fmla="*/ 86464 h 463366"/>
              <a:gd name="connsiteX289" fmla="*/ 1015804 w 1785077"/>
              <a:gd name="connsiteY289" fmla="*/ 96513 h 463366"/>
              <a:gd name="connsiteX290" fmla="*/ 994409 w 1785077"/>
              <a:gd name="connsiteY290" fmla="*/ 145144 h 463366"/>
              <a:gd name="connsiteX291" fmla="*/ 967988 w 1785077"/>
              <a:gd name="connsiteY291" fmla="*/ 136351 h 463366"/>
              <a:gd name="connsiteX292" fmla="*/ 934445 w 1785077"/>
              <a:gd name="connsiteY292" fmla="*/ 180764 h 463366"/>
              <a:gd name="connsiteX293" fmla="*/ 934445 w 1785077"/>
              <a:gd name="connsiteY293" fmla="*/ 293069 h 463366"/>
              <a:gd name="connsiteX294" fmla="*/ 883278 w 1785077"/>
              <a:gd name="connsiteY294" fmla="*/ 293069 h 463366"/>
              <a:gd name="connsiteX295" fmla="*/ 883278 w 1785077"/>
              <a:gd name="connsiteY295" fmla="*/ 92326 h 463366"/>
              <a:gd name="connsiteX296" fmla="*/ 934445 w 1785077"/>
              <a:gd name="connsiteY296" fmla="*/ 92326 h 463366"/>
              <a:gd name="connsiteX297" fmla="*/ 934445 w 1785077"/>
              <a:gd name="connsiteY297" fmla="*/ 114129 h 463366"/>
              <a:gd name="connsiteX298" fmla="*/ 983518 w 1785077"/>
              <a:gd name="connsiteY298" fmla="*/ 86464 h 463366"/>
              <a:gd name="connsiteX299" fmla="*/ 289840 w 1785077"/>
              <a:gd name="connsiteY299" fmla="*/ 38556 h 463366"/>
              <a:gd name="connsiteX300" fmla="*/ 241383 w 1785077"/>
              <a:gd name="connsiteY300" fmla="*/ 74352 h 463366"/>
              <a:gd name="connsiteX301" fmla="*/ 247637 w 1785077"/>
              <a:gd name="connsiteY301" fmla="*/ 123760 h 463366"/>
              <a:gd name="connsiteX302" fmla="*/ 192849 w 1785077"/>
              <a:gd name="connsiteY302" fmla="*/ 146131 h 463366"/>
              <a:gd name="connsiteX303" fmla="*/ 138151 w 1785077"/>
              <a:gd name="connsiteY303" fmla="*/ 123610 h 463366"/>
              <a:gd name="connsiteX304" fmla="*/ 144285 w 1785077"/>
              <a:gd name="connsiteY304" fmla="*/ 111587 h 463366"/>
              <a:gd name="connsiteX305" fmla="*/ 147574 w 1785077"/>
              <a:gd name="connsiteY305" fmla="*/ 93063 h 463366"/>
              <a:gd name="connsiteX306" fmla="*/ 137965 w 1785077"/>
              <a:gd name="connsiteY306" fmla="*/ 62101 h 463366"/>
              <a:gd name="connsiteX307" fmla="*/ 111700 w 1785077"/>
              <a:gd name="connsiteY307" fmla="*/ 41782 h 463366"/>
              <a:gd name="connsiteX308" fmla="*/ 90289 w 1785077"/>
              <a:gd name="connsiteY308" fmla="*/ 38556 h 463366"/>
              <a:gd name="connsiteX309" fmla="*/ 41831 w 1785077"/>
              <a:gd name="connsiteY309" fmla="*/ 74352 h 463366"/>
              <a:gd name="connsiteX310" fmla="*/ 74417 w 1785077"/>
              <a:gd name="connsiteY310" fmla="*/ 144187 h 463366"/>
              <a:gd name="connsiteX311" fmla="*/ 123849 w 1785077"/>
              <a:gd name="connsiteY311" fmla="*/ 137936 h 463366"/>
              <a:gd name="connsiteX312" fmla="*/ 146231 w 1785077"/>
              <a:gd name="connsiteY312" fmla="*/ 192668 h 463366"/>
              <a:gd name="connsiteX313" fmla="*/ 123699 w 1785077"/>
              <a:gd name="connsiteY313" fmla="*/ 247340 h 463366"/>
              <a:gd name="connsiteX314" fmla="*/ 111670 w 1785077"/>
              <a:gd name="connsiteY314" fmla="*/ 241209 h 463366"/>
              <a:gd name="connsiteX315" fmla="*/ 93118 w 1785077"/>
              <a:gd name="connsiteY315" fmla="*/ 237919 h 463366"/>
              <a:gd name="connsiteX316" fmla="*/ 93128 w 1785077"/>
              <a:gd name="connsiteY316" fmla="*/ 237895 h 463366"/>
              <a:gd name="connsiteX317" fmla="*/ 62160 w 1785077"/>
              <a:gd name="connsiteY317" fmla="*/ 247497 h 463366"/>
              <a:gd name="connsiteX318" fmla="*/ 41831 w 1785077"/>
              <a:gd name="connsiteY318" fmla="*/ 273749 h 463366"/>
              <a:gd name="connsiteX319" fmla="*/ 74417 w 1785077"/>
              <a:gd name="connsiteY319" fmla="*/ 343584 h 463366"/>
              <a:gd name="connsiteX320" fmla="*/ 144286 w 1785077"/>
              <a:gd name="connsiteY320" fmla="*/ 311014 h 463366"/>
              <a:gd name="connsiteX321" fmla="*/ 138032 w 1785077"/>
              <a:gd name="connsiteY321" fmla="*/ 261606 h 463366"/>
              <a:gd name="connsiteX322" fmla="*/ 192820 w 1785077"/>
              <a:gd name="connsiteY322" fmla="*/ 239235 h 463366"/>
              <a:gd name="connsiteX323" fmla="*/ 247458 w 1785077"/>
              <a:gd name="connsiteY323" fmla="*/ 261785 h 463366"/>
              <a:gd name="connsiteX324" fmla="*/ 241324 w 1785077"/>
              <a:gd name="connsiteY324" fmla="*/ 273808 h 463366"/>
              <a:gd name="connsiteX325" fmla="*/ 238035 w 1785077"/>
              <a:gd name="connsiteY325" fmla="*/ 292332 h 463366"/>
              <a:gd name="connsiteX326" fmla="*/ 247644 w 1785077"/>
              <a:gd name="connsiteY326" fmla="*/ 323295 h 463366"/>
              <a:gd name="connsiteX327" fmla="*/ 273909 w 1785077"/>
              <a:gd name="connsiteY327" fmla="*/ 343614 h 463366"/>
              <a:gd name="connsiteX328" fmla="*/ 343778 w 1785077"/>
              <a:gd name="connsiteY328" fmla="*/ 311044 h 463366"/>
              <a:gd name="connsiteX329" fmla="*/ 311192 w 1785077"/>
              <a:gd name="connsiteY329" fmla="*/ 241208 h 463366"/>
              <a:gd name="connsiteX330" fmla="*/ 261760 w 1785077"/>
              <a:gd name="connsiteY330" fmla="*/ 247459 h 463366"/>
              <a:gd name="connsiteX331" fmla="*/ 239379 w 1785077"/>
              <a:gd name="connsiteY331" fmla="*/ 192697 h 463366"/>
              <a:gd name="connsiteX332" fmla="*/ 261940 w 1785077"/>
              <a:gd name="connsiteY332" fmla="*/ 138115 h 463366"/>
              <a:gd name="connsiteX333" fmla="*/ 273969 w 1785077"/>
              <a:gd name="connsiteY333" fmla="*/ 144246 h 463366"/>
              <a:gd name="connsiteX334" fmla="*/ 292497 w 1785077"/>
              <a:gd name="connsiteY334" fmla="*/ 147532 h 463366"/>
              <a:gd name="connsiteX335" fmla="*/ 292520 w 1785077"/>
              <a:gd name="connsiteY335" fmla="*/ 147477 h 463366"/>
              <a:gd name="connsiteX336" fmla="*/ 343837 w 1785077"/>
              <a:gd name="connsiteY336" fmla="*/ 111617 h 463366"/>
              <a:gd name="connsiteX337" fmla="*/ 311252 w 1785077"/>
              <a:gd name="connsiteY337" fmla="*/ 41782 h 463366"/>
              <a:gd name="connsiteX338" fmla="*/ 289840 w 1785077"/>
              <a:gd name="connsiteY338" fmla="*/ 38556 h 463366"/>
              <a:gd name="connsiteX339" fmla="*/ 1232142 w 1785077"/>
              <a:gd name="connsiteY339" fmla="*/ 4755 h 463366"/>
              <a:gd name="connsiteX340" fmla="*/ 1283310 w 1785077"/>
              <a:gd name="connsiteY340" fmla="*/ 4755 h 463366"/>
              <a:gd name="connsiteX341" fmla="*/ 1283310 w 1785077"/>
              <a:gd name="connsiteY341" fmla="*/ 293099 h 463366"/>
              <a:gd name="connsiteX342" fmla="*/ 1232142 w 1785077"/>
              <a:gd name="connsiteY342" fmla="*/ 293099 h 463366"/>
              <a:gd name="connsiteX343" fmla="*/ 1232142 w 1785077"/>
              <a:gd name="connsiteY343" fmla="*/ 156868 h 463366"/>
              <a:gd name="connsiteX344" fmla="*/ 93029 w 1785077"/>
              <a:gd name="connsiteY344" fmla="*/ 0 h 463366"/>
              <a:gd name="connsiteX345" fmla="*/ 186087 w 1785077"/>
              <a:gd name="connsiteY345" fmla="*/ 92984 h 463366"/>
              <a:gd name="connsiteX346" fmla="*/ 184801 w 1785077"/>
              <a:gd name="connsiteY346" fmla="*/ 108375 h 463366"/>
              <a:gd name="connsiteX347" fmla="*/ 192819 w 1785077"/>
              <a:gd name="connsiteY347" fmla="*/ 111677 h 463366"/>
              <a:gd name="connsiteX348" fmla="*/ 200808 w 1785077"/>
              <a:gd name="connsiteY348" fmla="*/ 108387 h 463366"/>
              <a:gd name="connsiteX349" fmla="*/ 199552 w 1785077"/>
              <a:gd name="connsiteY349" fmla="*/ 92984 h 463366"/>
              <a:gd name="connsiteX350" fmla="*/ 292580 w 1785077"/>
              <a:gd name="connsiteY350" fmla="*/ 0 h 463366"/>
              <a:gd name="connsiteX351" fmla="*/ 385609 w 1785077"/>
              <a:gd name="connsiteY351" fmla="*/ 92984 h 463366"/>
              <a:gd name="connsiteX352" fmla="*/ 292580 w 1785077"/>
              <a:gd name="connsiteY352" fmla="*/ 185969 h 463366"/>
              <a:gd name="connsiteX353" fmla="*/ 277196 w 1785077"/>
              <a:gd name="connsiteY353" fmla="*/ 184685 h 463366"/>
              <a:gd name="connsiteX354" fmla="*/ 273879 w 1785077"/>
              <a:gd name="connsiteY354" fmla="*/ 192727 h 463366"/>
              <a:gd name="connsiteX355" fmla="*/ 277170 w 1785077"/>
              <a:gd name="connsiteY355" fmla="*/ 200713 h 463366"/>
              <a:gd name="connsiteX356" fmla="*/ 292580 w 1785077"/>
              <a:gd name="connsiteY356" fmla="*/ 199427 h 463366"/>
              <a:gd name="connsiteX357" fmla="*/ 385579 w 1785077"/>
              <a:gd name="connsiteY357" fmla="*/ 292411 h 463366"/>
              <a:gd name="connsiteX358" fmla="*/ 292551 w 1785077"/>
              <a:gd name="connsiteY358" fmla="*/ 385395 h 463366"/>
              <a:gd name="connsiteX359" fmla="*/ 199522 w 1785077"/>
              <a:gd name="connsiteY359" fmla="*/ 292411 h 463366"/>
              <a:gd name="connsiteX360" fmla="*/ 200808 w 1785077"/>
              <a:gd name="connsiteY360" fmla="*/ 277021 h 463366"/>
              <a:gd name="connsiteX361" fmla="*/ 192790 w 1785077"/>
              <a:gd name="connsiteY361" fmla="*/ 273719 h 463366"/>
              <a:gd name="connsiteX362" fmla="*/ 184770 w 1785077"/>
              <a:gd name="connsiteY362" fmla="*/ 277009 h 463366"/>
              <a:gd name="connsiteX363" fmla="*/ 186057 w 1785077"/>
              <a:gd name="connsiteY363" fmla="*/ 292411 h 463366"/>
              <a:gd name="connsiteX364" fmla="*/ 93029 w 1785077"/>
              <a:gd name="connsiteY364" fmla="*/ 385396 h 463366"/>
              <a:gd name="connsiteX365" fmla="*/ 0 w 1785077"/>
              <a:gd name="connsiteY365" fmla="*/ 292411 h 463366"/>
              <a:gd name="connsiteX366" fmla="*/ 93058 w 1785077"/>
              <a:gd name="connsiteY366" fmla="*/ 199367 h 463366"/>
              <a:gd name="connsiteX367" fmla="*/ 108458 w 1785077"/>
              <a:gd name="connsiteY367" fmla="*/ 200682 h 463366"/>
              <a:gd name="connsiteX368" fmla="*/ 111760 w 1785077"/>
              <a:gd name="connsiteY368" fmla="*/ 192668 h 463366"/>
              <a:gd name="connsiteX369" fmla="*/ 108439 w 1785077"/>
              <a:gd name="connsiteY369" fmla="*/ 184713 h 463366"/>
              <a:gd name="connsiteX370" fmla="*/ 93029 w 1785077"/>
              <a:gd name="connsiteY370" fmla="*/ 185939 h 463366"/>
              <a:gd name="connsiteX371" fmla="*/ 0 w 1785077"/>
              <a:gd name="connsiteY371" fmla="*/ 92984 h 463366"/>
              <a:gd name="connsiteX372" fmla="*/ 93029 w 1785077"/>
              <a:gd name="connsiteY372" fmla="*/ 0 h 4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785077" h="463366">
                <a:moveTo>
                  <a:pt x="609398" y="422691"/>
                </a:moveTo>
                <a:lnTo>
                  <a:pt x="609398" y="445690"/>
                </a:lnTo>
                <a:lnTo>
                  <a:pt x="628578" y="445690"/>
                </a:lnTo>
                <a:lnTo>
                  <a:pt x="628578" y="445720"/>
                </a:lnTo>
                <a:cubicBezTo>
                  <a:pt x="636538" y="445720"/>
                  <a:pt x="642372" y="440905"/>
                  <a:pt x="642372" y="434206"/>
                </a:cubicBezTo>
                <a:cubicBezTo>
                  <a:pt x="642372" y="427506"/>
                  <a:pt x="636538" y="422691"/>
                  <a:pt x="628578" y="422691"/>
                </a:cubicBezTo>
                <a:close/>
                <a:moveTo>
                  <a:pt x="1511976" y="407797"/>
                </a:moveTo>
                <a:cubicBezTo>
                  <a:pt x="1501473" y="407797"/>
                  <a:pt x="1493932" y="416470"/>
                  <a:pt x="1493932" y="427387"/>
                </a:cubicBezTo>
                <a:cubicBezTo>
                  <a:pt x="1493932" y="438303"/>
                  <a:pt x="1501473" y="447126"/>
                  <a:pt x="1511976" y="447126"/>
                </a:cubicBezTo>
                <a:cubicBezTo>
                  <a:pt x="1522508" y="447156"/>
                  <a:pt x="1530019" y="438333"/>
                  <a:pt x="1530019" y="427387"/>
                </a:cubicBezTo>
                <a:cubicBezTo>
                  <a:pt x="1530019" y="416440"/>
                  <a:pt x="1522478" y="407797"/>
                  <a:pt x="1511976" y="407797"/>
                </a:cubicBezTo>
                <a:close/>
                <a:moveTo>
                  <a:pt x="1181094" y="407797"/>
                </a:moveTo>
                <a:cubicBezTo>
                  <a:pt x="1170592" y="407797"/>
                  <a:pt x="1163051" y="416470"/>
                  <a:pt x="1163051" y="427387"/>
                </a:cubicBezTo>
                <a:cubicBezTo>
                  <a:pt x="1163051" y="438303"/>
                  <a:pt x="1170592" y="447126"/>
                  <a:pt x="1181094" y="447126"/>
                </a:cubicBezTo>
                <a:cubicBezTo>
                  <a:pt x="1191627" y="447156"/>
                  <a:pt x="1199137" y="438333"/>
                  <a:pt x="1199137" y="427387"/>
                </a:cubicBezTo>
                <a:cubicBezTo>
                  <a:pt x="1199137" y="416440"/>
                  <a:pt x="1191597" y="407797"/>
                  <a:pt x="1181094" y="407797"/>
                </a:cubicBezTo>
                <a:close/>
                <a:moveTo>
                  <a:pt x="1051680" y="407797"/>
                </a:moveTo>
                <a:cubicBezTo>
                  <a:pt x="1041177" y="407797"/>
                  <a:pt x="1033637" y="416470"/>
                  <a:pt x="1033637" y="427387"/>
                </a:cubicBezTo>
                <a:cubicBezTo>
                  <a:pt x="1033637" y="438303"/>
                  <a:pt x="1041177" y="447126"/>
                  <a:pt x="1051680" y="447126"/>
                </a:cubicBezTo>
                <a:cubicBezTo>
                  <a:pt x="1062183" y="447126"/>
                  <a:pt x="1069723" y="438333"/>
                  <a:pt x="1069723" y="427387"/>
                </a:cubicBezTo>
                <a:cubicBezTo>
                  <a:pt x="1069723" y="416440"/>
                  <a:pt x="1062183" y="407797"/>
                  <a:pt x="1051680" y="407797"/>
                </a:cubicBezTo>
                <a:close/>
                <a:moveTo>
                  <a:pt x="859459" y="407797"/>
                </a:moveTo>
                <a:cubicBezTo>
                  <a:pt x="848956" y="407797"/>
                  <a:pt x="841416" y="416470"/>
                  <a:pt x="841416" y="427387"/>
                </a:cubicBezTo>
                <a:cubicBezTo>
                  <a:pt x="841416" y="438303"/>
                  <a:pt x="848956" y="447126"/>
                  <a:pt x="859459" y="447126"/>
                </a:cubicBezTo>
                <a:cubicBezTo>
                  <a:pt x="869962" y="447156"/>
                  <a:pt x="877502" y="438333"/>
                  <a:pt x="877502" y="427387"/>
                </a:cubicBezTo>
                <a:cubicBezTo>
                  <a:pt x="877502" y="416440"/>
                  <a:pt x="869962" y="407797"/>
                  <a:pt x="859459" y="407797"/>
                </a:cubicBezTo>
                <a:close/>
                <a:moveTo>
                  <a:pt x="1432981" y="406242"/>
                </a:moveTo>
                <a:cubicBezTo>
                  <a:pt x="1424752" y="406242"/>
                  <a:pt x="1418797" y="411924"/>
                  <a:pt x="1416643" y="420149"/>
                </a:cubicBezTo>
                <a:lnTo>
                  <a:pt x="1449169" y="420149"/>
                </a:lnTo>
                <a:cubicBezTo>
                  <a:pt x="1447044" y="411057"/>
                  <a:pt x="1440940" y="406242"/>
                  <a:pt x="1432981" y="406242"/>
                </a:cubicBezTo>
                <a:close/>
                <a:moveTo>
                  <a:pt x="705000" y="406242"/>
                </a:moveTo>
                <a:cubicBezTo>
                  <a:pt x="696771" y="406242"/>
                  <a:pt x="690817" y="411924"/>
                  <a:pt x="688662" y="420149"/>
                </a:cubicBezTo>
                <a:lnTo>
                  <a:pt x="721188" y="420149"/>
                </a:lnTo>
                <a:cubicBezTo>
                  <a:pt x="719063" y="411057"/>
                  <a:pt x="712959" y="406242"/>
                  <a:pt x="705000" y="406242"/>
                </a:cubicBezTo>
                <a:close/>
                <a:moveTo>
                  <a:pt x="986749" y="393441"/>
                </a:moveTo>
                <a:lnTo>
                  <a:pt x="1004074" y="393441"/>
                </a:lnTo>
                <a:lnTo>
                  <a:pt x="1004074" y="434654"/>
                </a:lnTo>
                <a:lnTo>
                  <a:pt x="1004074" y="461482"/>
                </a:lnTo>
                <a:lnTo>
                  <a:pt x="986749" y="461482"/>
                </a:lnTo>
                <a:close/>
                <a:moveTo>
                  <a:pt x="904881" y="393441"/>
                </a:moveTo>
                <a:lnTo>
                  <a:pt x="923912" y="393441"/>
                </a:lnTo>
                <a:lnTo>
                  <a:pt x="941237" y="445989"/>
                </a:lnTo>
                <a:lnTo>
                  <a:pt x="958861" y="393441"/>
                </a:lnTo>
                <a:lnTo>
                  <a:pt x="976635" y="393441"/>
                </a:lnTo>
                <a:lnTo>
                  <a:pt x="952069" y="461482"/>
                </a:lnTo>
                <a:lnTo>
                  <a:pt x="929477" y="461482"/>
                </a:lnTo>
                <a:close/>
                <a:moveTo>
                  <a:pt x="1509133" y="391646"/>
                </a:moveTo>
                <a:cubicBezTo>
                  <a:pt x="1518379" y="391646"/>
                  <a:pt x="1525471" y="395774"/>
                  <a:pt x="1530019" y="402443"/>
                </a:cubicBezTo>
                <a:lnTo>
                  <a:pt x="1530019" y="393471"/>
                </a:lnTo>
                <a:lnTo>
                  <a:pt x="1547344" y="393471"/>
                </a:lnTo>
                <a:lnTo>
                  <a:pt x="1547344" y="461512"/>
                </a:lnTo>
                <a:lnTo>
                  <a:pt x="1530019" y="461512"/>
                </a:lnTo>
                <a:lnTo>
                  <a:pt x="1530019" y="451851"/>
                </a:lnTo>
                <a:cubicBezTo>
                  <a:pt x="1525471" y="458820"/>
                  <a:pt x="1518379" y="463366"/>
                  <a:pt x="1509133" y="463366"/>
                </a:cubicBezTo>
                <a:cubicBezTo>
                  <a:pt x="1491239" y="463366"/>
                  <a:pt x="1476607" y="448741"/>
                  <a:pt x="1476607" y="427446"/>
                </a:cubicBezTo>
                <a:cubicBezTo>
                  <a:pt x="1476607" y="406989"/>
                  <a:pt x="1490402" y="391646"/>
                  <a:pt x="1509133" y="391646"/>
                </a:cubicBezTo>
                <a:close/>
                <a:moveTo>
                  <a:pt x="1432681" y="391646"/>
                </a:moveTo>
                <a:cubicBezTo>
                  <a:pt x="1452161" y="391646"/>
                  <a:pt x="1467062" y="406571"/>
                  <a:pt x="1467062" y="426160"/>
                </a:cubicBezTo>
                <a:cubicBezTo>
                  <a:pt x="1467092" y="428403"/>
                  <a:pt x="1466942" y="431095"/>
                  <a:pt x="1466673" y="432232"/>
                </a:cubicBezTo>
                <a:lnTo>
                  <a:pt x="1416224" y="432232"/>
                </a:lnTo>
                <a:cubicBezTo>
                  <a:pt x="1418079" y="441593"/>
                  <a:pt x="1425171" y="448143"/>
                  <a:pt x="1435554" y="448143"/>
                </a:cubicBezTo>
                <a:cubicBezTo>
                  <a:pt x="1442526" y="448143"/>
                  <a:pt x="1448331" y="445152"/>
                  <a:pt x="1452310" y="441055"/>
                </a:cubicBezTo>
                <a:lnTo>
                  <a:pt x="1461257" y="452988"/>
                </a:lnTo>
                <a:cubicBezTo>
                  <a:pt x="1455991" y="458820"/>
                  <a:pt x="1446326" y="463366"/>
                  <a:pt x="1434955" y="463366"/>
                </a:cubicBezTo>
                <a:cubicBezTo>
                  <a:pt x="1413771" y="463366"/>
                  <a:pt x="1398450" y="447305"/>
                  <a:pt x="1398450" y="427446"/>
                </a:cubicBezTo>
                <a:cubicBezTo>
                  <a:pt x="1398450" y="407707"/>
                  <a:pt x="1413082" y="391646"/>
                  <a:pt x="1432681" y="391646"/>
                </a:cubicBezTo>
                <a:close/>
                <a:moveTo>
                  <a:pt x="1178252" y="391646"/>
                </a:moveTo>
                <a:cubicBezTo>
                  <a:pt x="1187498" y="391646"/>
                  <a:pt x="1194589" y="395774"/>
                  <a:pt x="1199137" y="402443"/>
                </a:cubicBezTo>
                <a:lnTo>
                  <a:pt x="1199137" y="393471"/>
                </a:lnTo>
                <a:lnTo>
                  <a:pt x="1216463" y="393471"/>
                </a:lnTo>
                <a:lnTo>
                  <a:pt x="1216463" y="461512"/>
                </a:lnTo>
                <a:lnTo>
                  <a:pt x="1199137" y="461512"/>
                </a:lnTo>
                <a:lnTo>
                  <a:pt x="1199137" y="451851"/>
                </a:lnTo>
                <a:cubicBezTo>
                  <a:pt x="1194589" y="458820"/>
                  <a:pt x="1187498" y="463366"/>
                  <a:pt x="1178252" y="463366"/>
                </a:cubicBezTo>
                <a:cubicBezTo>
                  <a:pt x="1160358" y="463366"/>
                  <a:pt x="1145726" y="448741"/>
                  <a:pt x="1145726" y="427446"/>
                </a:cubicBezTo>
                <a:cubicBezTo>
                  <a:pt x="1145726" y="406989"/>
                  <a:pt x="1159520" y="391646"/>
                  <a:pt x="1178252" y="391646"/>
                </a:cubicBezTo>
                <a:close/>
                <a:moveTo>
                  <a:pt x="856616" y="391646"/>
                </a:moveTo>
                <a:cubicBezTo>
                  <a:pt x="865862" y="391646"/>
                  <a:pt x="872954" y="395774"/>
                  <a:pt x="877502" y="402443"/>
                </a:cubicBezTo>
                <a:lnTo>
                  <a:pt x="877502" y="393471"/>
                </a:lnTo>
                <a:lnTo>
                  <a:pt x="894827" y="393471"/>
                </a:lnTo>
                <a:lnTo>
                  <a:pt x="894827" y="461512"/>
                </a:lnTo>
                <a:lnTo>
                  <a:pt x="877502" y="461512"/>
                </a:lnTo>
                <a:lnTo>
                  <a:pt x="877502" y="451851"/>
                </a:lnTo>
                <a:cubicBezTo>
                  <a:pt x="872954" y="458820"/>
                  <a:pt x="865862" y="463366"/>
                  <a:pt x="856616" y="463366"/>
                </a:cubicBezTo>
                <a:cubicBezTo>
                  <a:pt x="838723" y="463366"/>
                  <a:pt x="824091" y="448741"/>
                  <a:pt x="824091" y="427446"/>
                </a:cubicBezTo>
                <a:cubicBezTo>
                  <a:pt x="824091" y="406989"/>
                  <a:pt x="837885" y="391646"/>
                  <a:pt x="856616" y="391646"/>
                </a:cubicBezTo>
                <a:close/>
                <a:moveTo>
                  <a:pt x="704701" y="391646"/>
                </a:moveTo>
                <a:cubicBezTo>
                  <a:pt x="724180" y="391646"/>
                  <a:pt x="739081" y="406571"/>
                  <a:pt x="739081" y="426160"/>
                </a:cubicBezTo>
                <a:cubicBezTo>
                  <a:pt x="739111" y="428403"/>
                  <a:pt x="738962" y="431095"/>
                  <a:pt x="738692" y="432232"/>
                </a:cubicBezTo>
                <a:lnTo>
                  <a:pt x="688243" y="432232"/>
                </a:lnTo>
                <a:cubicBezTo>
                  <a:pt x="690099" y="441593"/>
                  <a:pt x="697190" y="448143"/>
                  <a:pt x="707573" y="448143"/>
                </a:cubicBezTo>
                <a:cubicBezTo>
                  <a:pt x="714545" y="448143"/>
                  <a:pt x="720350" y="445152"/>
                  <a:pt x="724330" y="441055"/>
                </a:cubicBezTo>
                <a:lnTo>
                  <a:pt x="733276" y="452988"/>
                </a:lnTo>
                <a:cubicBezTo>
                  <a:pt x="728010" y="458820"/>
                  <a:pt x="718345" y="463366"/>
                  <a:pt x="706975" y="463366"/>
                </a:cubicBezTo>
                <a:cubicBezTo>
                  <a:pt x="685790" y="463366"/>
                  <a:pt x="670469" y="447305"/>
                  <a:pt x="670469" y="427446"/>
                </a:cubicBezTo>
                <a:cubicBezTo>
                  <a:pt x="670469" y="407707"/>
                  <a:pt x="685102" y="391646"/>
                  <a:pt x="704701" y="391646"/>
                </a:cubicBezTo>
                <a:close/>
                <a:moveTo>
                  <a:pt x="1051680" y="391616"/>
                </a:moveTo>
                <a:cubicBezTo>
                  <a:pt x="1071429" y="391616"/>
                  <a:pt x="1087048" y="407677"/>
                  <a:pt x="1087048" y="427417"/>
                </a:cubicBezTo>
                <a:cubicBezTo>
                  <a:pt x="1087048" y="447305"/>
                  <a:pt x="1071429" y="463336"/>
                  <a:pt x="1051680" y="463336"/>
                </a:cubicBezTo>
                <a:cubicBezTo>
                  <a:pt x="1031931" y="463336"/>
                  <a:pt x="1016312" y="447276"/>
                  <a:pt x="1016312" y="427417"/>
                </a:cubicBezTo>
                <a:cubicBezTo>
                  <a:pt x="1016312" y="407647"/>
                  <a:pt x="1031931" y="391616"/>
                  <a:pt x="1051680" y="391616"/>
                </a:cubicBezTo>
                <a:close/>
                <a:moveTo>
                  <a:pt x="1133219" y="391587"/>
                </a:moveTo>
                <a:cubicBezTo>
                  <a:pt x="1137767" y="391616"/>
                  <a:pt x="1141477" y="392753"/>
                  <a:pt x="1144020" y="394876"/>
                </a:cubicBezTo>
                <a:lnTo>
                  <a:pt x="1136929" y="411206"/>
                </a:lnTo>
                <a:cubicBezTo>
                  <a:pt x="1134655" y="409502"/>
                  <a:pt x="1131244" y="408365"/>
                  <a:pt x="1127833" y="408365"/>
                </a:cubicBezTo>
                <a:cubicBezTo>
                  <a:pt x="1121010" y="408365"/>
                  <a:pt x="1116462" y="414197"/>
                  <a:pt x="1116462" y="423409"/>
                </a:cubicBezTo>
                <a:lnTo>
                  <a:pt x="1116462" y="461482"/>
                </a:lnTo>
                <a:lnTo>
                  <a:pt x="1099137" y="461482"/>
                </a:lnTo>
                <a:lnTo>
                  <a:pt x="1099137" y="393441"/>
                </a:lnTo>
                <a:lnTo>
                  <a:pt x="1116462" y="393441"/>
                </a:lnTo>
                <a:lnTo>
                  <a:pt x="1116462" y="403520"/>
                </a:lnTo>
                <a:cubicBezTo>
                  <a:pt x="1119724" y="396282"/>
                  <a:pt x="1125558" y="391587"/>
                  <a:pt x="1133219" y="391587"/>
                </a:cubicBezTo>
                <a:close/>
                <a:moveTo>
                  <a:pt x="609398" y="386173"/>
                </a:moveTo>
                <a:lnTo>
                  <a:pt x="609398" y="386203"/>
                </a:lnTo>
                <a:lnTo>
                  <a:pt x="609398" y="408066"/>
                </a:lnTo>
                <a:lnTo>
                  <a:pt x="626603" y="408066"/>
                </a:lnTo>
                <a:cubicBezTo>
                  <a:pt x="634413" y="408066"/>
                  <a:pt x="639829" y="403520"/>
                  <a:pt x="639829" y="397120"/>
                </a:cubicBezTo>
                <a:cubicBezTo>
                  <a:pt x="639829" y="390719"/>
                  <a:pt x="634293" y="386173"/>
                  <a:pt x="626603" y="386173"/>
                </a:cubicBezTo>
                <a:close/>
                <a:moveTo>
                  <a:pt x="1608595" y="375855"/>
                </a:moveTo>
                <a:lnTo>
                  <a:pt x="1626069" y="375855"/>
                </a:lnTo>
                <a:lnTo>
                  <a:pt x="1626069" y="393471"/>
                </a:lnTo>
                <a:lnTo>
                  <a:pt x="1644412" y="393471"/>
                </a:lnTo>
                <a:lnTo>
                  <a:pt x="1644412" y="408814"/>
                </a:lnTo>
                <a:lnTo>
                  <a:pt x="1626219" y="408814"/>
                </a:lnTo>
                <a:lnTo>
                  <a:pt x="1626219" y="437795"/>
                </a:lnTo>
                <a:cubicBezTo>
                  <a:pt x="1626219" y="444195"/>
                  <a:pt x="1628763" y="447156"/>
                  <a:pt x="1633879" y="447156"/>
                </a:cubicBezTo>
                <a:cubicBezTo>
                  <a:pt x="1637141" y="447156"/>
                  <a:pt x="1640283" y="445720"/>
                  <a:pt x="1641988" y="443746"/>
                </a:cubicBezTo>
                <a:lnTo>
                  <a:pt x="1649648" y="456667"/>
                </a:lnTo>
                <a:cubicBezTo>
                  <a:pt x="1645968" y="460345"/>
                  <a:pt x="1639564" y="463336"/>
                  <a:pt x="1631186" y="463336"/>
                </a:cubicBezTo>
                <a:cubicBezTo>
                  <a:pt x="1617392" y="463336"/>
                  <a:pt x="1608595" y="454812"/>
                  <a:pt x="1608595" y="438213"/>
                </a:cubicBezTo>
                <a:lnTo>
                  <a:pt x="1608595" y="408814"/>
                </a:lnTo>
                <a:lnTo>
                  <a:pt x="1596656" y="408814"/>
                </a:lnTo>
                <a:lnTo>
                  <a:pt x="1596656" y="393471"/>
                </a:lnTo>
                <a:lnTo>
                  <a:pt x="1608595" y="393471"/>
                </a:lnTo>
                <a:close/>
                <a:moveTo>
                  <a:pt x="591654" y="370591"/>
                </a:moveTo>
                <a:lnTo>
                  <a:pt x="591804" y="370591"/>
                </a:lnTo>
                <a:cubicBezTo>
                  <a:pt x="592103" y="370591"/>
                  <a:pt x="609428" y="370591"/>
                  <a:pt x="609428" y="370591"/>
                </a:cubicBezTo>
                <a:lnTo>
                  <a:pt x="628339" y="370591"/>
                </a:lnTo>
                <a:cubicBezTo>
                  <a:pt x="645395" y="370591"/>
                  <a:pt x="658321" y="380969"/>
                  <a:pt x="658321" y="395714"/>
                </a:cubicBezTo>
                <a:cubicBezTo>
                  <a:pt x="658321" y="406361"/>
                  <a:pt x="650930" y="412193"/>
                  <a:pt x="644826" y="414735"/>
                </a:cubicBezTo>
                <a:cubicBezTo>
                  <a:pt x="653743" y="417457"/>
                  <a:pt x="660834" y="424545"/>
                  <a:pt x="660834" y="435910"/>
                </a:cubicBezTo>
                <a:cubicBezTo>
                  <a:pt x="660834" y="449549"/>
                  <a:pt x="650182" y="461482"/>
                  <a:pt x="630433" y="461482"/>
                </a:cubicBezTo>
                <a:lnTo>
                  <a:pt x="591654" y="461482"/>
                </a:lnTo>
                <a:close/>
                <a:moveTo>
                  <a:pt x="1306678" y="370442"/>
                </a:moveTo>
                <a:lnTo>
                  <a:pt x="1324452" y="370442"/>
                </a:lnTo>
                <a:lnTo>
                  <a:pt x="1324452" y="406660"/>
                </a:lnTo>
                <a:lnTo>
                  <a:pt x="1367929" y="406660"/>
                </a:lnTo>
                <a:lnTo>
                  <a:pt x="1367929" y="370442"/>
                </a:lnTo>
                <a:lnTo>
                  <a:pt x="1385703" y="370442"/>
                </a:lnTo>
                <a:lnTo>
                  <a:pt x="1385703" y="461482"/>
                </a:lnTo>
                <a:lnTo>
                  <a:pt x="1367929" y="461482"/>
                </a:lnTo>
                <a:lnTo>
                  <a:pt x="1367929" y="423289"/>
                </a:lnTo>
                <a:lnTo>
                  <a:pt x="1324452" y="423289"/>
                </a:lnTo>
                <a:lnTo>
                  <a:pt x="1324452" y="461482"/>
                </a:lnTo>
                <a:lnTo>
                  <a:pt x="1306678" y="461482"/>
                </a:lnTo>
                <a:close/>
                <a:moveTo>
                  <a:pt x="995426" y="364071"/>
                </a:moveTo>
                <a:cubicBezTo>
                  <a:pt x="1000962" y="364071"/>
                  <a:pt x="1005660" y="368617"/>
                  <a:pt x="1005660" y="374150"/>
                </a:cubicBezTo>
                <a:cubicBezTo>
                  <a:pt x="1005660" y="379833"/>
                  <a:pt x="1000962" y="384379"/>
                  <a:pt x="995426" y="384379"/>
                </a:cubicBezTo>
                <a:cubicBezTo>
                  <a:pt x="989741" y="384379"/>
                  <a:pt x="985342" y="379833"/>
                  <a:pt x="985342" y="374150"/>
                </a:cubicBezTo>
                <a:cubicBezTo>
                  <a:pt x="985342" y="368617"/>
                  <a:pt x="989741" y="364071"/>
                  <a:pt x="995426" y="364071"/>
                </a:cubicBezTo>
                <a:close/>
                <a:moveTo>
                  <a:pt x="1563831" y="363802"/>
                </a:moveTo>
                <a:lnTo>
                  <a:pt x="1581156" y="363802"/>
                </a:lnTo>
                <a:lnTo>
                  <a:pt x="1581156" y="439918"/>
                </a:lnTo>
                <a:cubicBezTo>
                  <a:pt x="1581156" y="445182"/>
                  <a:pt x="1584148" y="447156"/>
                  <a:pt x="1587260" y="447156"/>
                </a:cubicBezTo>
                <a:cubicBezTo>
                  <a:pt x="1588128" y="447156"/>
                  <a:pt x="1589265" y="446857"/>
                  <a:pt x="1590103" y="446438"/>
                </a:cubicBezTo>
                <a:lnTo>
                  <a:pt x="1591958" y="461631"/>
                </a:lnTo>
                <a:cubicBezTo>
                  <a:pt x="1589415" y="462499"/>
                  <a:pt x="1586123" y="463067"/>
                  <a:pt x="1583580" y="463067"/>
                </a:cubicBezTo>
                <a:cubicBezTo>
                  <a:pt x="1573765" y="463067"/>
                  <a:pt x="1563831" y="456816"/>
                  <a:pt x="1563831" y="439499"/>
                </a:cubicBezTo>
                <a:close/>
                <a:moveTo>
                  <a:pt x="1232950" y="363802"/>
                </a:moveTo>
                <a:lnTo>
                  <a:pt x="1250275" y="363802"/>
                </a:lnTo>
                <a:lnTo>
                  <a:pt x="1250275" y="439918"/>
                </a:lnTo>
                <a:cubicBezTo>
                  <a:pt x="1250275" y="445182"/>
                  <a:pt x="1253267" y="447156"/>
                  <a:pt x="1256379" y="447156"/>
                </a:cubicBezTo>
                <a:cubicBezTo>
                  <a:pt x="1257247" y="447156"/>
                  <a:pt x="1258384" y="446857"/>
                  <a:pt x="1259222" y="446438"/>
                </a:cubicBezTo>
                <a:lnTo>
                  <a:pt x="1261077" y="461631"/>
                </a:lnTo>
                <a:cubicBezTo>
                  <a:pt x="1258533" y="462499"/>
                  <a:pt x="1255242" y="463067"/>
                  <a:pt x="1252698" y="463067"/>
                </a:cubicBezTo>
                <a:cubicBezTo>
                  <a:pt x="1242884" y="463067"/>
                  <a:pt x="1232950" y="456816"/>
                  <a:pt x="1232950" y="439499"/>
                </a:cubicBezTo>
                <a:close/>
                <a:moveTo>
                  <a:pt x="1661168" y="363772"/>
                </a:moveTo>
                <a:lnTo>
                  <a:pt x="1678494" y="363772"/>
                </a:lnTo>
                <a:lnTo>
                  <a:pt x="1678494" y="403101"/>
                </a:lnTo>
                <a:cubicBezTo>
                  <a:pt x="1682054" y="395863"/>
                  <a:pt x="1688876" y="391587"/>
                  <a:pt x="1697823" y="391587"/>
                </a:cubicBezTo>
                <a:cubicBezTo>
                  <a:pt x="1713443" y="391616"/>
                  <a:pt x="1723527" y="402533"/>
                  <a:pt x="1723527" y="420298"/>
                </a:cubicBezTo>
                <a:lnTo>
                  <a:pt x="1723527" y="461482"/>
                </a:lnTo>
                <a:lnTo>
                  <a:pt x="1706202" y="461482"/>
                </a:lnTo>
                <a:lnTo>
                  <a:pt x="1706202" y="422841"/>
                </a:lnTo>
                <a:cubicBezTo>
                  <a:pt x="1706202" y="413599"/>
                  <a:pt x="1700935" y="407797"/>
                  <a:pt x="1692407" y="407797"/>
                </a:cubicBezTo>
                <a:cubicBezTo>
                  <a:pt x="1683880" y="407797"/>
                  <a:pt x="1678494" y="413629"/>
                  <a:pt x="1678494" y="422841"/>
                </a:cubicBezTo>
                <a:lnTo>
                  <a:pt x="1678494" y="461482"/>
                </a:lnTo>
                <a:lnTo>
                  <a:pt x="1661168" y="461482"/>
                </a:lnTo>
                <a:close/>
                <a:moveTo>
                  <a:pt x="750213" y="363772"/>
                </a:moveTo>
                <a:lnTo>
                  <a:pt x="767538" y="363772"/>
                </a:lnTo>
                <a:lnTo>
                  <a:pt x="767538" y="403101"/>
                </a:lnTo>
                <a:cubicBezTo>
                  <a:pt x="771098" y="395863"/>
                  <a:pt x="777921" y="391587"/>
                  <a:pt x="786867" y="391587"/>
                </a:cubicBezTo>
                <a:cubicBezTo>
                  <a:pt x="802487" y="391616"/>
                  <a:pt x="812571" y="402533"/>
                  <a:pt x="812571" y="420298"/>
                </a:cubicBezTo>
                <a:lnTo>
                  <a:pt x="812571" y="461482"/>
                </a:lnTo>
                <a:lnTo>
                  <a:pt x="795246" y="461482"/>
                </a:lnTo>
                <a:lnTo>
                  <a:pt x="795246" y="422841"/>
                </a:lnTo>
                <a:cubicBezTo>
                  <a:pt x="795246" y="413599"/>
                  <a:pt x="789979" y="407797"/>
                  <a:pt x="781451" y="407797"/>
                </a:cubicBezTo>
                <a:cubicBezTo>
                  <a:pt x="772924" y="407797"/>
                  <a:pt x="767538" y="413629"/>
                  <a:pt x="767538" y="422841"/>
                </a:cubicBezTo>
                <a:lnTo>
                  <a:pt x="767538" y="461482"/>
                </a:lnTo>
                <a:lnTo>
                  <a:pt x="750213" y="461482"/>
                </a:lnTo>
                <a:close/>
                <a:moveTo>
                  <a:pt x="1760720" y="269382"/>
                </a:moveTo>
                <a:lnTo>
                  <a:pt x="1764580" y="269382"/>
                </a:lnTo>
                <a:lnTo>
                  <a:pt x="1773138" y="282960"/>
                </a:lnTo>
                <a:lnTo>
                  <a:pt x="1781666" y="269382"/>
                </a:lnTo>
                <a:lnTo>
                  <a:pt x="1785077" y="269382"/>
                </a:lnTo>
                <a:lnTo>
                  <a:pt x="1785077" y="293099"/>
                </a:lnTo>
                <a:lnTo>
                  <a:pt x="1781756" y="293099"/>
                </a:lnTo>
                <a:lnTo>
                  <a:pt x="1781756" y="274705"/>
                </a:lnTo>
                <a:lnTo>
                  <a:pt x="1772929" y="288433"/>
                </a:lnTo>
                <a:lnTo>
                  <a:pt x="1764042" y="274705"/>
                </a:lnTo>
                <a:lnTo>
                  <a:pt x="1764042" y="293099"/>
                </a:lnTo>
                <a:lnTo>
                  <a:pt x="1760720" y="293099"/>
                </a:lnTo>
                <a:close/>
                <a:moveTo>
                  <a:pt x="1748452" y="268963"/>
                </a:moveTo>
                <a:cubicBezTo>
                  <a:pt x="1752163" y="268963"/>
                  <a:pt x="1755155" y="270578"/>
                  <a:pt x="1756591" y="272642"/>
                </a:cubicBezTo>
                <a:lnTo>
                  <a:pt x="1754287" y="274885"/>
                </a:lnTo>
                <a:cubicBezTo>
                  <a:pt x="1753210" y="273359"/>
                  <a:pt x="1750966" y="272073"/>
                  <a:pt x="1748392" y="272073"/>
                </a:cubicBezTo>
                <a:cubicBezTo>
                  <a:pt x="1745550" y="272073"/>
                  <a:pt x="1743754" y="273330"/>
                  <a:pt x="1743754" y="275274"/>
                </a:cubicBezTo>
                <a:cubicBezTo>
                  <a:pt x="1743754" y="280508"/>
                  <a:pt x="1757010" y="278115"/>
                  <a:pt x="1757010" y="286549"/>
                </a:cubicBezTo>
                <a:cubicBezTo>
                  <a:pt x="1757010" y="290736"/>
                  <a:pt x="1753599" y="293547"/>
                  <a:pt x="1748303" y="293547"/>
                </a:cubicBezTo>
                <a:cubicBezTo>
                  <a:pt x="1743844" y="293547"/>
                  <a:pt x="1740972" y="291813"/>
                  <a:pt x="1739326" y="289510"/>
                </a:cubicBezTo>
                <a:lnTo>
                  <a:pt x="1741720" y="287267"/>
                </a:lnTo>
                <a:cubicBezTo>
                  <a:pt x="1743306" y="289330"/>
                  <a:pt x="1745610" y="290407"/>
                  <a:pt x="1748303" y="290407"/>
                </a:cubicBezTo>
                <a:cubicBezTo>
                  <a:pt x="1751564" y="290407"/>
                  <a:pt x="1753419" y="289001"/>
                  <a:pt x="1753419" y="286788"/>
                </a:cubicBezTo>
                <a:cubicBezTo>
                  <a:pt x="1753419" y="281016"/>
                  <a:pt x="1740164" y="283558"/>
                  <a:pt x="1740164" y="275393"/>
                </a:cubicBezTo>
                <a:cubicBezTo>
                  <a:pt x="1740164" y="271565"/>
                  <a:pt x="1743545" y="268963"/>
                  <a:pt x="1748452" y="268963"/>
                </a:cubicBezTo>
                <a:close/>
                <a:moveTo>
                  <a:pt x="1411587" y="134646"/>
                </a:moveTo>
                <a:cubicBezTo>
                  <a:pt x="1380557" y="134646"/>
                  <a:pt x="1357906" y="160217"/>
                  <a:pt x="1357906" y="192488"/>
                </a:cubicBezTo>
                <a:cubicBezTo>
                  <a:pt x="1357906" y="224759"/>
                  <a:pt x="1380557" y="250749"/>
                  <a:pt x="1411587" y="250749"/>
                </a:cubicBezTo>
                <a:cubicBezTo>
                  <a:pt x="1442197" y="250749"/>
                  <a:pt x="1464429" y="224759"/>
                  <a:pt x="1464429" y="192488"/>
                </a:cubicBezTo>
                <a:cubicBezTo>
                  <a:pt x="1464429" y="160217"/>
                  <a:pt x="1442197" y="134646"/>
                  <a:pt x="1411587" y="134646"/>
                </a:cubicBezTo>
                <a:close/>
                <a:moveTo>
                  <a:pt x="742014" y="134646"/>
                </a:moveTo>
                <a:cubicBezTo>
                  <a:pt x="710985" y="134646"/>
                  <a:pt x="688334" y="160217"/>
                  <a:pt x="688334" y="192488"/>
                </a:cubicBezTo>
                <a:cubicBezTo>
                  <a:pt x="688334" y="224759"/>
                  <a:pt x="710985" y="250749"/>
                  <a:pt x="742014" y="250749"/>
                </a:cubicBezTo>
                <a:cubicBezTo>
                  <a:pt x="772625" y="250749"/>
                  <a:pt x="794857" y="224759"/>
                  <a:pt x="794857" y="192488"/>
                </a:cubicBezTo>
                <a:cubicBezTo>
                  <a:pt x="794857" y="160217"/>
                  <a:pt x="772625" y="134646"/>
                  <a:pt x="742014" y="134646"/>
                </a:cubicBezTo>
                <a:close/>
                <a:moveTo>
                  <a:pt x="1110987" y="130070"/>
                </a:moveTo>
                <a:cubicBezTo>
                  <a:pt x="1085373" y="130040"/>
                  <a:pt x="1067779" y="147656"/>
                  <a:pt x="1061914" y="173227"/>
                </a:cubicBezTo>
                <a:lnTo>
                  <a:pt x="1158773" y="173227"/>
                </a:lnTo>
                <a:cubicBezTo>
                  <a:pt x="1152908" y="144725"/>
                  <a:pt x="1134865" y="130070"/>
                  <a:pt x="1110987" y="130070"/>
                </a:cubicBezTo>
                <a:close/>
                <a:moveTo>
                  <a:pt x="733636" y="86494"/>
                </a:moveTo>
                <a:cubicBezTo>
                  <a:pt x="760057" y="86494"/>
                  <a:pt x="780584" y="96124"/>
                  <a:pt x="794857" y="112484"/>
                </a:cubicBezTo>
                <a:lnTo>
                  <a:pt x="794857" y="92356"/>
                </a:lnTo>
                <a:lnTo>
                  <a:pt x="846443" y="92356"/>
                </a:lnTo>
                <a:lnTo>
                  <a:pt x="846443" y="293099"/>
                </a:lnTo>
                <a:lnTo>
                  <a:pt x="794857" y="293099"/>
                </a:lnTo>
                <a:lnTo>
                  <a:pt x="794857" y="271296"/>
                </a:lnTo>
                <a:cubicBezTo>
                  <a:pt x="780195" y="288493"/>
                  <a:pt x="759639" y="298961"/>
                  <a:pt x="733636" y="298961"/>
                </a:cubicBezTo>
                <a:cubicBezTo>
                  <a:pt x="680374" y="298961"/>
                  <a:pt x="637196" y="255385"/>
                  <a:pt x="637196" y="192937"/>
                </a:cubicBezTo>
                <a:cubicBezTo>
                  <a:pt x="637196" y="132164"/>
                  <a:pt x="677861" y="86494"/>
                  <a:pt x="733636" y="86494"/>
                </a:cubicBezTo>
                <a:close/>
                <a:moveTo>
                  <a:pt x="555628" y="86494"/>
                </a:moveTo>
                <a:cubicBezTo>
                  <a:pt x="590009" y="86494"/>
                  <a:pt x="617268" y="98218"/>
                  <a:pt x="634862" y="116671"/>
                </a:cubicBezTo>
                <a:lnTo>
                  <a:pt x="605509" y="153129"/>
                </a:lnTo>
                <a:cubicBezTo>
                  <a:pt x="592941" y="140957"/>
                  <a:pt x="577860" y="134676"/>
                  <a:pt x="558141" y="134676"/>
                </a:cubicBezTo>
                <a:cubicBezTo>
                  <a:pt x="524599" y="134676"/>
                  <a:pt x="501947" y="160247"/>
                  <a:pt x="501947" y="192518"/>
                </a:cubicBezTo>
                <a:cubicBezTo>
                  <a:pt x="501947" y="224789"/>
                  <a:pt x="525017" y="250779"/>
                  <a:pt x="557723" y="250779"/>
                </a:cubicBezTo>
                <a:cubicBezTo>
                  <a:pt x="578279" y="250779"/>
                  <a:pt x="594617" y="243661"/>
                  <a:pt x="607184" y="231070"/>
                </a:cubicBezTo>
                <a:lnTo>
                  <a:pt x="633187" y="268784"/>
                </a:lnTo>
                <a:cubicBezTo>
                  <a:pt x="617238" y="286370"/>
                  <a:pt x="588333" y="298961"/>
                  <a:pt x="556466" y="298961"/>
                </a:cubicBezTo>
                <a:cubicBezTo>
                  <a:pt x="496920" y="298961"/>
                  <a:pt x="450810" y="251198"/>
                  <a:pt x="450810" y="192937"/>
                </a:cubicBezTo>
                <a:cubicBezTo>
                  <a:pt x="450810" y="134257"/>
                  <a:pt x="496920" y="86494"/>
                  <a:pt x="555628" y="86494"/>
                </a:cubicBezTo>
                <a:close/>
                <a:moveTo>
                  <a:pt x="1647225" y="86464"/>
                </a:moveTo>
                <a:cubicBezTo>
                  <a:pt x="1693754" y="86464"/>
                  <a:pt x="1723527" y="119154"/>
                  <a:pt x="1723527" y="171553"/>
                </a:cubicBezTo>
                <a:lnTo>
                  <a:pt x="1723527" y="293099"/>
                </a:lnTo>
                <a:lnTo>
                  <a:pt x="1672360" y="293099"/>
                </a:lnTo>
                <a:lnTo>
                  <a:pt x="1672360" y="179089"/>
                </a:lnTo>
                <a:cubicBezTo>
                  <a:pt x="1672360" y="151843"/>
                  <a:pt x="1656411" y="134676"/>
                  <a:pt x="1631695" y="134676"/>
                </a:cubicBezTo>
                <a:cubicBezTo>
                  <a:pt x="1606112" y="134676"/>
                  <a:pt x="1590612" y="151843"/>
                  <a:pt x="1590612" y="179089"/>
                </a:cubicBezTo>
                <a:lnTo>
                  <a:pt x="1590612" y="293069"/>
                </a:lnTo>
                <a:lnTo>
                  <a:pt x="1539445" y="293069"/>
                </a:lnTo>
                <a:lnTo>
                  <a:pt x="1539445" y="92326"/>
                </a:lnTo>
                <a:lnTo>
                  <a:pt x="1590612" y="92326"/>
                </a:lnTo>
                <a:lnTo>
                  <a:pt x="1590612" y="112035"/>
                </a:lnTo>
                <a:cubicBezTo>
                  <a:pt x="1603179" y="95676"/>
                  <a:pt x="1622479" y="86464"/>
                  <a:pt x="1647225" y="86464"/>
                </a:cubicBezTo>
                <a:close/>
                <a:moveTo>
                  <a:pt x="1411168" y="86464"/>
                </a:moveTo>
                <a:cubicBezTo>
                  <a:pt x="1469456" y="86464"/>
                  <a:pt x="1515986" y="134227"/>
                  <a:pt x="1515986" y="192907"/>
                </a:cubicBezTo>
                <a:cubicBezTo>
                  <a:pt x="1515986" y="251168"/>
                  <a:pt x="1469456" y="298931"/>
                  <a:pt x="1411168" y="298931"/>
                </a:cubicBezTo>
                <a:cubicBezTo>
                  <a:pt x="1352879" y="298961"/>
                  <a:pt x="1306769" y="251168"/>
                  <a:pt x="1306769" y="192907"/>
                </a:cubicBezTo>
                <a:cubicBezTo>
                  <a:pt x="1306769" y="134227"/>
                  <a:pt x="1352879" y="86464"/>
                  <a:pt x="1411168" y="86464"/>
                </a:cubicBezTo>
                <a:close/>
                <a:moveTo>
                  <a:pt x="1110119" y="86464"/>
                </a:moveTo>
                <a:cubicBezTo>
                  <a:pt x="1167570" y="86464"/>
                  <a:pt x="1211167" y="130878"/>
                  <a:pt x="1211167" y="188720"/>
                </a:cubicBezTo>
                <a:cubicBezTo>
                  <a:pt x="1211167" y="195001"/>
                  <a:pt x="1210748" y="202119"/>
                  <a:pt x="1209910" y="205468"/>
                </a:cubicBezTo>
                <a:lnTo>
                  <a:pt x="1061046" y="205468"/>
                </a:lnTo>
                <a:cubicBezTo>
                  <a:pt x="1066073" y="233552"/>
                  <a:pt x="1087468" y="253680"/>
                  <a:pt x="1118497" y="253680"/>
                </a:cubicBezTo>
                <a:cubicBezTo>
                  <a:pt x="1138635" y="253680"/>
                  <a:pt x="1155810" y="244887"/>
                  <a:pt x="1167570" y="232715"/>
                </a:cubicBezTo>
                <a:lnTo>
                  <a:pt x="1193991" y="267498"/>
                </a:lnTo>
                <a:cubicBezTo>
                  <a:pt x="1178910" y="285084"/>
                  <a:pt x="1150394" y="298931"/>
                  <a:pt x="1116433" y="298931"/>
                </a:cubicBezTo>
                <a:cubicBezTo>
                  <a:pt x="1053925" y="298961"/>
                  <a:pt x="1008652" y="251168"/>
                  <a:pt x="1008652" y="192907"/>
                </a:cubicBezTo>
                <a:cubicBezTo>
                  <a:pt x="1008652" y="134227"/>
                  <a:pt x="1052249" y="86464"/>
                  <a:pt x="1110119" y="86464"/>
                </a:cubicBezTo>
                <a:close/>
                <a:moveTo>
                  <a:pt x="983518" y="86464"/>
                </a:moveTo>
                <a:cubicBezTo>
                  <a:pt x="996923" y="86464"/>
                  <a:pt x="1007844" y="90232"/>
                  <a:pt x="1015804" y="96513"/>
                </a:cubicBezTo>
                <a:lnTo>
                  <a:pt x="994409" y="145144"/>
                </a:lnTo>
                <a:cubicBezTo>
                  <a:pt x="987707" y="139700"/>
                  <a:pt x="977623" y="136351"/>
                  <a:pt x="967988" y="136351"/>
                </a:cubicBezTo>
                <a:cubicBezTo>
                  <a:pt x="947431" y="136351"/>
                  <a:pt x="934445" y="153548"/>
                  <a:pt x="934445" y="180764"/>
                </a:cubicBezTo>
                <a:lnTo>
                  <a:pt x="934445" y="293069"/>
                </a:lnTo>
                <a:lnTo>
                  <a:pt x="883278" y="293069"/>
                </a:lnTo>
                <a:lnTo>
                  <a:pt x="883278" y="92326"/>
                </a:lnTo>
                <a:lnTo>
                  <a:pt x="934445" y="92326"/>
                </a:lnTo>
                <a:lnTo>
                  <a:pt x="934445" y="114129"/>
                </a:lnTo>
                <a:cubicBezTo>
                  <a:pt x="945756" y="97351"/>
                  <a:pt x="962542" y="86464"/>
                  <a:pt x="983518" y="86464"/>
                </a:cubicBezTo>
                <a:close/>
                <a:moveTo>
                  <a:pt x="289840" y="38556"/>
                </a:moveTo>
                <a:cubicBezTo>
                  <a:pt x="268622" y="39645"/>
                  <a:pt x="249103" y="53154"/>
                  <a:pt x="241383" y="74352"/>
                </a:cubicBezTo>
                <a:cubicBezTo>
                  <a:pt x="235129" y="91489"/>
                  <a:pt x="238062" y="109763"/>
                  <a:pt x="247637" y="123760"/>
                </a:cubicBezTo>
                <a:lnTo>
                  <a:pt x="192849" y="146131"/>
                </a:lnTo>
                <a:lnTo>
                  <a:pt x="138151" y="123610"/>
                </a:lnTo>
                <a:cubicBezTo>
                  <a:pt x="140635" y="119962"/>
                  <a:pt x="142699" y="115924"/>
                  <a:pt x="144285" y="111587"/>
                </a:cubicBezTo>
                <a:lnTo>
                  <a:pt x="147574" y="93063"/>
                </a:lnTo>
                <a:lnTo>
                  <a:pt x="137965" y="62101"/>
                </a:lnTo>
                <a:cubicBezTo>
                  <a:pt x="131763" y="53072"/>
                  <a:pt x="122787" y="45819"/>
                  <a:pt x="111700" y="41782"/>
                </a:cubicBezTo>
                <a:cubicBezTo>
                  <a:pt x="104624" y="39210"/>
                  <a:pt x="97362" y="38193"/>
                  <a:pt x="90289" y="38556"/>
                </a:cubicBezTo>
                <a:cubicBezTo>
                  <a:pt x="69070" y="39645"/>
                  <a:pt x="49552" y="53154"/>
                  <a:pt x="41831" y="74352"/>
                </a:cubicBezTo>
                <a:cubicBezTo>
                  <a:pt x="31538" y="102645"/>
                  <a:pt x="46140" y="133899"/>
                  <a:pt x="74417" y="144187"/>
                </a:cubicBezTo>
                <a:cubicBezTo>
                  <a:pt x="91562" y="150438"/>
                  <a:pt x="109845" y="147507"/>
                  <a:pt x="123849" y="137936"/>
                </a:cubicBezTo>
                <a:lnTo>
                  <a:pt x="146231" y="192668"/>
                </a:lnTo>
                <a:lnTo>
                  <a:pt x="123699" y="247340"/>
                </a:lnTo>
                <a:cubicBezTo>
                  <a:pt x="120048" y="244858"/>
                  <a:pt x="116009" y="242794"/>
                  <a:pt x="111670" y="241209"/>
                </a:cubicBezTo>
                <a:cubicBezTo>
                  <a:pt x="105536" y="238996"/>
                  <a:pt x="99282" y="237919"/>
                  <a:pt x="93118" y="237919"/>
                </a:cubicBezTo>
                <a:lnTo>
                  <a:pt x="93128" y="237895"/>
                </a:lnTo>
                <a:lnTo>
                  <a:pt x="62160" y="247497"/>
                </a:lnTo>
                <a:cubicBezTo>
                  <a:pt x="53127" y="253696"/>
                  <a:pt x="45871" y="262668"/>
                  <a:pt x="41831" y="273749"/>
                </a:cubicBezTo>
                <a:cubicBezTo>
                  <a:pt x="31538" y="302042"/>
                  <a:pt x="46140" y="333296"/>
                  <a:pt x="74417" y="343584"/>
                </a:cubicBezTo>
                <a:cubicBezTo>
                  <a:pt x="102723" y="353872"/>
                  <a:pt x="133992" y="339277"/>
                  <a:pt x="144286" y="311014"/>
                </a:cubicBezTo>
                <a:cubicBezTo>
                  <a:pt x="150539" y="293877"/>
                  <a:pt x="147607" y="275603"/>
                  <a:pt x="138032" y="261606"/>
                </a:cubicBezTo>
                <a:lnTo>
                  <a:pt x="192820" y="239235"/>
                </a:lnTo>
                <a:lnTo>
                  <a:pt x="247458" y="261785"/>
                </a:lnTo>
                <a:cubicBezTo>
                  <a:pt x="244974" y="265434"/>
                  <a:pt x="242910" y="269472"/>
                  <a:pt x="241324" y="273808"/>
                </a:cubicBezTo>
                <a:lnTo>
                  <a:pt x="238035" y="292332"/>
                </a:lnTo>
                <a:lnTo>
                  <a:pt x="247644" y="323295"/>
                </a:lnTo>
                <a:cubicBezTo>
                  <a:pt x="253846" y="332324"/>
                  <a:pt x="262823" y="339577"/>
                  <a:pt x="273909" y="343614"/>
                </a:cubicBezTo>
                <a:cubicBezTo>
                  <a:pt x="302215" y="353902"/>
                  <a:pt x="333484" y="339307"/>
                  <a:pt x="343778" y="311044"/>
                </a:cubicBezTo>
                <a:cubicBezTo>
                  <a:pt x="354071" y="282751"/>
                  <a:pt x="339469" y="251497"/>
                  <a:pt x="311192" y="241208"/>
                </a:cubicBezTo>
                <a:cubicBezTo>
                  <a:pt x="294047" y="234958"/>
                  <a:pt x="275764" y="237889"/>
                  <a:pt x="261760" y="247459"/>
                </a:cubicBezTo>
                <a:lnTo>
                  <a:pt x="239379" y="192697"/>
                </a:lnTo>
                <a:lnTo>
                  <a:pt x="261940" y="138115"/>
                </a:lnTo>
                <a:cubicBezTo>
                  <a:pt x="265591" y="140597"/>
                  <a:pt x="269630" y="142661"/>
                  <a:pt x="273969" y="144246"/>
                </a:cubicBezTo>
                <a:lnTo>
                  <a:pt x="292497" y="147532"/>
                </a:lnTo>
                <a:lnTo>
                  <a:pt x="292520" y="147477"/>
                </a:lnTo>
                <a:cubicBezTo>
                  <a:pt x="314813" y="147507"/>
                  <a:pt x="335758" y="133779"/>
                  <a:pt x="343837" y="111617"/>
                </a:cubicBezTo>
                <a:cubicBezTo>
                  <a:pt x="354130" y="83324"/>
                  <a:pt x="339528" y="52070"/>
                  <a:pt x="311252" y="41782"/>
                </a:cubicBezTo>
                <a:cubicBezTo>
                  <a:pt x="304175" y="39210"/>
                  <a:pt x="296913" y="38193"/>
                  <a:pt x="289840" y="38556"/>
                </a:cubicBezTo>
                <a:close/>
                <a:moveTo>
                  <a:pt x="1232142" y="4755"/>
                </a:moveTo>
                <a:lnTo>
                  <a:pt x="1283310" y="4755"/>
                </a:lnTo>
                <a:lnTo>
                  <a:pt x="1283310" y="293099"/>
                </a:lnTo>
                <a:lnTo>
                  <a:pt x="1232142" y="293099"/>
                </a:lnTo>
                <a:lnTo>
                  <a:pt x="1232142" y="156868"/>
                </a:lnTo>
                <a:close/>
                <a:moveTo>
                  <a:pt x="93029" y="0"/>
                </a:moveTo>
                <a:cubicBezTo>
                  <a:pt x="144435" y="0"/>
                  <a:pt x="186087" y="41632"/>
                  <a:pt x="186087" y="92984"/>
                </a:cubicBezTo>
                <a:lnTo>
                  <a:pt x="184801" y="108375"/>
                </a:lnTo>
                <a:lnTo>
                  <a:pt x="192819" y="111677"/>
                </a:lnTo>
                <a:lnTo>
                  <a:pt x="200808" y="108387"/>
                </a:lnTo>
                <a:cubicBezTo>
                  <a:pt x="200000" y="103751"/>
                  <a:pt x="199552" y="97859"/>
                  <a:pt x="199552" y="92984"/>
                </a:cubicBezTo>
                <a:cubicBezTo>
                  <a:pt x="199552" y="41632"/>
                  <a:pt x="241204" y="0"/>
                  <a:pt x="292580" y="0"/>
                </a:cubicBezTo>
                <a:cubicBezTo>
                  <a:pt x="343957" y="0"/>
                  <a:pt x="385609" y="41632"/>
                  <a:pt x="385609" y="92984"/>
                </a:cubicBezTo>
                <a:cubicBezTo>
                  <a:pt x="385609" y="144337"/>
                  <a:pt x="343957" y="185969"/>
                  <a:pt x="292580" y="185969"/>
                </a:cubicBezTo>
                <a:lnTo>
                  <a:pt x="277196" y="184685"/>
                </a:lnTo>
                <a:lnTo>
                  <a:pt x="273879" y="192727"/>
                </a:lnTo>
                <a:lnTo>
                  <a:pt x="277170" y="200713"/>
                </a:lnTo>
                <a:cubicBezTo>
                  <a:pt x="281868" y="199875"/>
                  <a:pt x="287703" y="199427"/>
                  <a:pt x="292580" y="199427"/>
                </a:cubicBezTo>
                <a:cubicBezTo>
                  <a:pt x="343957" y="199427"/>
                  <a:pt x="385579" y="241059"/>
                  <a:pt x="385579" y="292411"/>
                </a:cubicBezTo>
                <a:cubicBezTo>
                  <a:pt x="385579" y="343763"/>
                  <a:pt x="343927" y="385395"/>
                  <a:pt x="292551" y="385395"/>
                </a:cubicBezTo>
                <a:cubicBezTo>
                  <a:pt x="241174" y="385395"/>
                  <a:pt x="199522" y="343763"/>
                  <a:pt x="199522" y="292411"/>
                </a:cubicBezTo>
                <a:lnTo>
                  <a:pt x="200808" y="277021"/>
                </a:lnTo>
                <a:lnTo>
                  <a:pt x="192790" y="273719"/>
                </a:lnTo>
                <a:lnTo>
                  <a:pt x="184770" y="277009"/>
                </a:lnTo>
                <a:cubicBezTo>
                  <a:pt x="185638" y="281913"/>
                  <a:pt x="186057" y="287536"/>
                  <a:pt x="186057" y="292411"/>
                </a:cubicBezTo>
                <a:cubicBezTo>
                  <a:pt x="186057" y="343763"/>
                  <a:pt x="144405" y="385396"/>
                  <a:pt x="93029" y="385396"/>
                </a:cubicBezTo>
                <a:cubicBezTo>
                  <a:pt x="41652" y="385396"/>
                  <a:pt x="0" y="343763"/>
                  <a:pt x="0" y="292411"/>
                </a:cubicBezTo>
                <a:cubicBezTo>
                  <a:pt x="0" y="241059"/>
                  <a:pt x="41652" y="199427"/>
                  <a:pt x="93058" y="199367"/>
                </a:cubicBezTo>
                <a:lnTo>
                  <a:pt x="108458" y="200682"/>
                </a:lnTo>
                <a:lnTo>
                  <a:pt x="111760" y="192668"/>
                </a:lnTo>
                <a:lnTo>
                  <a:pt x="108439" y="184713"/>
                </a:lnTo>
                <a:cubicBezTo>
                  <a:pt x="103801" y="185520"/>
                  <a:pt x="97906" y="185939"/>
                  <a:pt x="93029" y="185939"/>
                </a:cubicBezTo>
                <a:cubicBezTo>
                  <a:pt x="41652" y="185939"/>
                  <a:pt x="0" y="144337"/>
                  <a:pt x="0" y="92984"/>
                </a:cubicBezTo>
                <a:cubicBezTo>
                  <a:pt x="0" y="41632"/>
                  <a:pt x="41652" y="0"/>
                  <a:pt x="93029" y="0"/>
                </a:cubicBezTo>
                <a:close/>
              </a:path>
            </a:pathLst>
          </a:custGeom>
          <a:solidFill>
            <a:schemeClr val="bg1"/>
          </a:solidFill>
        </p:spPr>
        <p:txBody>
          <a:bodyPr wrap="square">
            <a:noAutofit/>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stStyle>
          <a:p>
            <a:pPr lvl="0"/>
            <a:endParaRPr lang="en-US" dirty="0"/>
          </a:p>
        </p:txBody>
      </p:sp>
    </p:spTree>
    <p:extLst>
      <p:ext uri="{BB962C8B-B14F-4D97-AF65-F5344CB8AC3E}">
        <p14:creationId xmlns:p14="http://schemas.microsoft.com/office/powerpoint/2010/main" val="199273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23114C3-EDAA-984F-A7E5-1E563968A441}"/>
              </a:ext>
            </a:extLst>
          </p:cNvPr>
          <p:cNvSpPr>
            <a:spLocks noGrp="1"/>
          </p:cNvSpPr>
          <p:nvPr>
            <p:ph type="pic" sz="quarter" idx="10"/>
          </p:nvPr>
        </p:nvSpPr>
        <p:spPr>
          <a:xfrm>
            <a:off x="0" y="0"/>
            <a:ext cx="12192000" cy="3441700"/>
          </a:xfrm>
          <a:prstGeom prst="rect">
            <a:avLst/>
          </a:prstGeom>
          <a:solidFill>
            <a:schemeClr val="bg1">
              <a:lumMod val="95000"/>
            </a:schemeClr>
          </a:solidFill>
        </p:spPr>
        <p:txBody>
          <a:bodyPr/>
          <a:lstStyle>
            <a:lvl1pPr marL="0" indent="0">
              <a:buNone/>
              <a:defRPr sz="1200"/>
            </a:lvl1pPr>
          </a:lstStyle>
          <a:p>
            <a:r>
              <a:rPr lang="en-US"/>
              <a:t>Click icon to add picture</a:t>
            </a:r>
            <a:endParaRPr lang="en-US" dirty="0"/>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3876609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B6E5172-0EAF-9541-B6B0-E49938BC848D}"/>
              </a:ext>
            </a:extLst>
          </p:cNvPr>
          <p:cNvSpPr>
            <a:spLocks noGrp="1"/>
          </p:cNvSpPr>
          <p:nvPr>
            <p:ph type="ctrTitle" hasCustomPrompt="1"/>
          </p:nvPr>
        </p:nvSpPr>
        <p:spPr>
          <a:xfrm>
            <a:off x="457198" y="3759716"/>
            <a:ext cx="9366251" cy="622714"/>
          </a:xfrm>
        </p:spPr>
        <p:txBody>
          <a:bodyPr vert="horz" anchor="t"/>
          <a:lstStyle>
            <a:lvl1pPr algn="l">
              <a:defRPr sz="5000">
                <a:solidFill>
                  <a:schemeClr val="tx1"/>
                </a:solidFill>
              </a:defRPr>
            </a:lvl1pPr>
          </a:lstStyle>
          <a:p>
            <a:r>
              <a:rPr lang="en-US" dirty="0"/>
              <a:t>Click to add presentation title</a:t>
            </a:r>
          </a:p>
        </p:txBody>
      </p:sp>
      <p:sp>
        <p:nvSpPr>
          <p:cNvPr id="11" name="Subtitle 2">
            <a:extLst>
              <a:ext uri="{FF2B5EF4-FFF2-40B4-BE49-F238E27FC236}">
                <a16:creationId xmlns:a16="http://schemas.microsoft.com/office/drawing/2014/main" id="{E3B28E96-F998-4145-AFD3-BC0901E28925}"/>
              </a:ext>
            </a:extLst>
          </p:cNvPr>
          <p:cNvSpPr>
            <a:spLocks noGrp="1"/>
          </p:cNvSpPr>
          <p:nvPr>
            <p:ph type="subTitle" idx="1" hasCustomPrompt="1"/>
          </p:nvPr>
        </p:nvSpPr>
        <p:spPr>
          <a:xfrm>
            <a:off x="457198" y="5368036"/>
            <a:ext cx="5638800" cy="228600"/>
          </a:xfrm>
          <a:prstGeom prst="rect">
            <a:avLst/>
          </a:prstGeom>
        </p:spPr>
        <p:txBody>
          <a:bodyPr/>
          <a:lstStyle>
            <a:lvl1pPr marL="0" indent="0" algn="l">
              <a:buNone/>
              <a:defRPr sz="1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11">
            <a:extLst>
              <a:ext uri="{FF2B5EF4-FFF2-40B4-BE49-F238E27FC236}">
                <a16:creationId xmlns:a16="http://schemas.microsoft.com/office/drawing/2014/main" id="{5BCB3DBE-7952-BD46-A5A1-E42AA39DD513}"/>
              </a:ext>
            </a:extLst>
          </p:cNvPr>
          <p:cNvSpPr>
            <a:spLocks noGrp="1"/>
          </p:cNvSpPr>
          <p:nvPr>
            <p:ph type="body" sz="quarter" idx="11" hasCustomPrompt="1"/>
          </p:nvPr>
        </p:nvSpPr>
        <p:spPr>
          <a:xfrm>
            <a:off x="457198" y="5596636"/>
            <a:ext cx="5638800" cy="224536"/>
          </a:xfrm>
          <a:prstGeom prst="rect">
            <a:avLst/>
          </a:prstGeom>
        </p:spPr>
        <p:txBody>
          <a:bodyPr/>
          <a:lstStyle>
            <a:lvl1pPr marL="0" indent="0">
              <a:lnSpc>
                <a:spcPct val="100000"/>
              </a:lnSpc>
              <a:buNone/>
              <a:defRPr sz="1800" b="0" i="0">
                <a:latin typeface="+mn-lt"/>
              </a:defRPr>
            </a:lvl1pPr>
          </a:lstStyle>
          <a:p>
            <a:pPr lvl="0"/>
            <a:r>
              <a:rPr lang="en-US" dirty="0"/>
              <a:t>Click to add date</a:t>
            </a:r>
          </a:p>
        </p:txBody>
      </p:sp>
      <p:pic>
        <p:nvPicPr>
          <p:cNvPr id="3" name="Graphic 2">
            <a:extLst>
              <a:ext uri="{FF2B5EF4-FFF2-40B4-BE49-F238E27FC236}">
                <a16:creationId xmlns:a16="http://schemas.microsoft.com/office/drawing/2014/main" id="{CA196062-4E15-E6FF-72DA-92BF926F893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6156161"/>
            <a:ext cx="1786364" cy="463576"/>
          </a:xfrm>
          <a:prstGeom prst="rect">
            <a:avLst/>
          </a:prstGeom>
        </p:spPr>
      </p:pic>
    </p:spTree>
    <p:extLst>
      <p:ext uri="{BB962C8B-B14F-4D97-AF65-F5344CB8AC3E}">
        <p14:creationId xmlns:p14="http://schemas.microsoft.com/office/powerpoint/2010/main" val="41590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Full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211015852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975EBB8B-1207-DF46-B0BB-2ECF56904B51}"/>
              </a:ext>
            </a:extLst>
          </p:cNvPr>
          <p:cNvSpPr>
            <a:spLocks noGrp="1"/>
          </p:cNvSpPr>
          <p:nvPr>
            <p:ph type="pic" sz="quarter" idx="10"/>
          </p:nvPr>
        </p:nvSpPr>
        <p:spPr>
          <a:xfrm>
            <a:off x="0" y="0"/>
            <a:ext cx="12192000" cy="6858000"/>
          </a:xfrm>
          <a:solidFill>
            <a:schemeClr val="bg1">
              <a:lumMod val="95000"/>
            </a:schemeClr>
          </a:solidFill>
        </p:spPr>
        <p:txBody>
          <a:bodyPr/>
          <a:lstStyle>
            <a:lvl1pPr marL="0" indent="0">
              <a:buNone/>
              <a:defRPr sz="1200"/>
            </a:lvl1pPr>
          </a:lstStyle>
          <a:p>
            <a:r>
              <a:rPr lang="en-US"/>
              <a:t>Click icon to add picture</a:t>
            </a:r>
            <a:endParaRPr lang="en-US" dirty="0"/>
          </a:p>
        </p:txBody>
      </p:sp>
      <p:sp>
        <p:nvSpPr>
          <p:cNvPr id="2" name="Title 1">
            <a:extLst>
              <a:ext uri="{FF2B5EF4-FFF2-40B4-BE49-F238E27FC236}">
                <a16:creationId xmlns:a16="http://schemas.microsoft.com/office/drawing/2014/main" id="{02C05AC6-9FBA-434E-BB3D-C7EE786774D4}"/>
              </a:ext>
            </a:extLst>
          </p:cNvPr>
          <p:cNvSpPr>
            <a:spLocks noGrp="1"/>
          </p:cNvSpPr>
          <p:nvPr>
            <p:ph type="ctrTitle" hasCustomPrompt="1"/>
          </p:nvPr>
        </p:nvSpPr>
        <p:spPr>
          <a:xfrm>
            <a:off x="415089" y="2635703"/>
            <a:ext cx="8349499" cy="1548385"/>
          </a:xfrm>
        </p:spPr>
        <p:txBody>
          <a:bodyPr vert="horz" anchor="b" anchorCtr="0"/>
          <a:lstStyle>
            <a:lvl1pPr algn="l">
              <a:defRPr sz="5200">
                <a:solidFill>
                  <a:schemeClr val="bg1"/>
                </a:solidFill>
              </a:defRPr>
            </a:lvl1pPr>
          </a:lstStyle>
          <a:p>
            <a:r>
              <a:rPr lang="en-US" dirty="0"/>
              <a:t>Click to add  </a:t>
            </a:r>
            <a:br>
              <a:rPr lang="en-US" dirty="0"/>
            </a:br>
            <a:r>
              <a:rPr lang="en-US" dirty="0"/>
              <a:t>presentation title</a:t>
            </a:r>
          </a:p>
        </p:txBody>
      </p:sp>
      <p:sp>
        <p:nvSpPr>
          <p:cNvPr id="7" name="Text Placeholder 11">
            <a:extLst>
              <a:ext uri="{FF2B5EF4-FFF2-40B4-BE49-F238E27FC236}">
                <a16:creationId xmlns:a16="http://schemas.microsoft.com/office/drawing/2014/main" id="{888294A5-A4D0-A14B-A725-86332813F126}"/>
              </a:ext>
            </a:extLst>
          </p:cNvPr>
          <p:cNvSpPr>
            <a:spLocks noGrp="1"/>
          </p:cNvSpPr>
          <p:nvPr>
            <p:ph type="body" sz="quarter" idx="11" hasCustomPrompt="1"/>
          </p:nvPr>
        </p:nvSpPr>
        <p:spPr>
          <a:xfrm>
            <a:off x="415089" y="4758997"/>
            <a:ext cx="5638800" cy="224536"/>
          </a:xfrm>
        </p:spPr>
        <p:txBody>
          <a:bodyPr vert="horz" lIns="0" tIns="0" rIns="0" bIns="0" rtlCol="0">
            <a:noAutofit/>
          </a:bodyPr>
          <a:lstStyle>
            <a:lvl1pPr>
              <a:defRPr lang="en-US" sz="1800" i="1" dirty="0">
                <a:solidFill>
                  <a:schemeClr val="bg1"/>
                </a:solidFill>
                <a:latin typeface="Elevance Sans Italic" pitchFamily="2" charset="0"/>
              </a:defRPr>
            </a:lvl1pPr>
          </a:lstStyle>
          <a:p>
            <a:pPr lvl="0"/>
            <a:r>
              <a:rPr lang="en-US" dirty="0"/>
              <a:t>Click to add date</a:t>
            </a:r>
          </a:p>
        </p:txBody>
      </p:sp>
      <p:sp>
        <p:nvSpPr>
          <p:cNvPr id="9" name="Subtitle 2">
            <a:extLst>
              <a:ext uri="{FF2B5EF4-FFF2-40B4-BE49-F238E27FC236}">
                <a16:creationId xmlns:a16="http://schemas.microsoft.com/office/drawing/2014/main" id="{5483F015-5D8D-2240-9F46-EE2695B6E53C}"/>
              </a:ext>
            </a:extLst>
          </p:cNvPr>
          <p:cNvSpPr>
            <a:spLocks noGrp="1"/>
          </p:cNvSpPr>
          <p:nvPr>
            <p:ph type="subTitle" idx="1" hasCustomPrompt="1"/>
          </p:nvPr>
        </p:nvSpPr>
        <p:spPr>
          <a:xfrm>
            <a:off x="415089" y="4517136"/>
            <a:ext cx="5638800" cy="228600"/>
          </a:xfrm>
        </p:spPr>
        <p:txBody>
          <a:bodyPr/>
          <a:lstStyle>
            <a:lvl1pPr marL="0" indent="0" algn="l">
              <a:buNone/>
              <a:defRPr sz="1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8" name="Text Placeholder 7">
            <a:extLst>
              <a:ext uri="{FF2B5EF4-FFF2-40B4-BE49-F238E27FC236}">
                <a16:creationId xmlns:a16="http://schemas.microsoft.com/office/drawing/2014/main" id="{CB2B735F-56B4-2B65-976E-1B0F30712396}"/>
              </a:ext>
            </a:extLst>
          </p:cNvPr>
          <p:cNvSpPr>
            <a:spLocks noGrp="1"/>
          </p:cNvSpPr>
          <p:nvPr>
            <p:ph type="body" sz="quarter" idx="14"/>
          </p:nvPr>
        </p:nvSpPr>
        <p:spPr>
          <a:xfrm>
            <a:off x="9996061" y="578755"/>
            <a:ext cx="1785077" cy="463366"/>
          </a:xfrm>
          <a:custGeom>
            <a:avLst/>
            <a:gdLst>
              <a:gd name="connsiteX0" fmla="*/ 609398 w 1785077"/>
              <a:gd name="connsiteY0" fmla="*/ 422691 h 463366"/>
              <a:gd name="connsiteX1" fmla="*/ 609398 w 1785077"/>
              <a:gd name="connsiteY1" fmla="*/ 445690 h 463366"/>
              <a:gd name="connsiteX2" fmla="*/ 628578 w 1785077"/>
              <a:gd name="connsiteY2" fmla="*/ 445690 h 463366"/>
              <a:gd name="connsiteX3" fmla="*/ 628578 w 1785077"/>
              <a:gd name="connsiteY3" fmla="*/ 445720 h 463366"/>
              <a:gd name="connsiteX4" fmla="*/ 642372 w 1785077"/>
              <a:gd name="connsiteY4" fmla="*/ 434206 h 463366"/>
              <a:gd name="connsiteX5" fmla="*/ 628578 w 1785077"/>
              <a:gd name="connsiteY5" fmla="*/ 422691 h 463366"/>
              <a:gd name="connsiteX6" fmla="*/ 1511976 w 1785077"/>
              <a:gd name="connsiteY6" fmla="*/ 407797 h 463366"/>
              <a:gd name="connsiteX7" fmla="*/ 1493932 w 1785077"/>
              <a:gd name="connsiteY7" fmla="*/ 427387 h 463366"/>
              <a:gd name="connsiteX8" fmla="*/ 1511976 w 1785077"/>
              <a:gd name="connsiteY8" fmla="*/ 447126 h 463366"/>
              <a:gd name="connsiteX9" fmla="*/ 1530019 w 1785077"/>
              <a:gd name="connsiteY9" fmla="*/ 427387 h 463366"/>
              <a:gd name="connsiteX10" fmla="*/ 1511976 w 1785077"/>
              <a:gd name="connsiteY10" fmla="*/ 407797 h 463366"/>
              <a:gd name="connsiteX11" fmla="*/ 1181094 w 1785077"/>
              <a:gd name="connsiteY11" fmla="*/ 407797 h 463366"/>
              <a:gd name="connsiteX12" fmla="*/ 1163051 w 1785077"/>
              <a:gd name="connsiteY12" fmla="*/ 427387 h 463366"/>
              <a:gd name="connsiteX13" fmla="*/ 1181094 w 1785077"/>
              <a:gd name="connsiteY13" fmla="*/ 447126 h 463366"/>
              <a:gd name="connsiteX14" fmla="*/ 1199137 w 1785077"/>
              <a:gd name="connsiteY14" fmla="*/ 427387 h 463366"/>
              <a:gd name="connsiteX15" fmla="*/ 1181094 w 1785077"/>
              <a:gd name="connsiteY15" fmla="*/ 407797 h 463366"/>
              <a:gd name="connsiteX16" fmla="*/ 1051680 w 1785077"/>
              <a:gd name="connsiteY16" fmla="*/ 407797 h 463366"/>
              <a:gd name="connsiteX17" fmla="*/ 1033637 w 1785077"/>
              <a:gd name="connsiteY17" fmla="*/ 427387 h 463366"/>
              <a:gd name="connsiteX18" fmla="*/ 1051680 w 1785077"/>
              <a:gd name="connsiteY18" fmla="*/ 447126 h 463366"/>
              <a:gd name="connsiteX19" fmla="*/ 1069723 w 1785077"/>
              <a:gd name="connsiteY19" fmla="*/ 427387 h 463366"/>
              <a:gd name="connsiteX20" fmla="*/ 1051680 w 1785077"/>
              <a:gd name="connsiteY20" fmla="*/ 407797 h 463366"/>
              <a:gd name="connsiteX21" fmla="*/ 859459 w 1785077"/>
              <a:gd name="connsiteY21" fmla="*/ 407797 h 463366"/>
              <a:gd name="connsiteX22" fmla="*/ 841416 w 1785077"/>
              <a:gd name="connsiteY22" fmla="*/ 427387 h 463366"/>
              <a:gd name="connsiteX23" fmla="*/ 859459 w 1785077"/>
              <a:gd name="connsiteY23" fmla="*/ 447126 h 463366"/>
              <a:gd name="connsiteX24" fmla="*/ 877502 w 1785077"/>
              <a:gd name="connsiteY24" fmla="*/ 427387 h 463366"/>
              <a:gd name="connsiteX25" fmla="*/ 859459 w 1785077"/>
              <a:gd name="connsiteY25" fmla="*/ 407797 h 463366"/>
              <a:gd name="connsiteX26" fmla="*/ 1432981 w 1785077"/>
              <a:gd name="connsiteY26" fmla="*/ 406242 h 463366"/>
              <a:gd name="connsiteX27" fmla="*/ 1416643 w 1785077"/>
              <a:gd name="connsiteY27" fmla="*/ 420149 h 463366"/>
              <a:gd name="connsiteX28" fmla="*/ 1449169 w 1785077"/>
              <a:gd name="connsiteY28" fmla="*/ 420149 h 463366"/>
              <a:gd name="connsiteX29" fmla="*/ 1432981 w 1785077"/>
              <a:gd name="connsiteY29" fmla="*/ 406242 h 463366"/>
              <a:gd name="connsiteX30" fmla="*/ 705000 w 1785077"/>
              <a:gd name="connsiteY30" fmla="*/ 406242 h 463366"/>
              <a:gd name="connsiteX31" fmla="*/ 688662 w 1785077"/>
              <a:gd name="connsiteY31" fmla="*/ 420149 h 463366"/>
              <a:gd name="connsiteX32" fmla="*/ 721188 w 1785077"/>
              <a:gd name="connsiteY32" fmla="*/ 420149 h 463366"/>
              <a:gd name="connsiteX33" fmla="*/ 705000 w 1785077"/>
              <a:gd name="connsiteY33" fmla="*/ 406242 h 463366"/>
              <a:gd name="connsiteX34" fmla="*/ 986749 w 1785077"/>
              <a:gd name="connsiteY34" fmla="*/ 393441 h 463366"/>
              <a:gd name="connsiteX35" fmla="*/ 1004074 w 1785077"/>
              <a:gd name="connsiteY35" fmla="*/ 393441 h 463366"/>
              <a:gd name="connsiteX36" fmla="*/ 1004074 w 1785077"/>
              <a:gd name="connsiteY36" fmla="*/ 434654 h 463366"/>
              <a:gd name="connsiteX37" fmla="*/ 1004074 w 1785077"/>
              <a:gd name="connsiteY37" fmla="*/ 461482 h 463366"/>
              <a:gd name="connsiteX38" fmla="*/ 986749 w 1785077"/>
              <a:gd name="connsiteY38" fmla="*/ 461482 h 463366"/>
              <a:gd name="connsiteX39" fmla="*/ 904881 w 1785077"/>
              <a:gd name="connsiteY39" fmla="*/ 393441 h 463366"/>
              <a:gd name="connsiteX40" fmla="*/ 923912 w 1785077"/>
              <a:gd name="connsiteY40" fmla="*/ 393441 h 463366"/>
              <a:gd name="connsiteX41" fmla="*/ 941237 w 1785077"/>
              <a:gd name="connsiteY41" fmla="*/ 445989 h 463366"/>
              <a:gd name="connsiteX42" fmla="*/ 958861 w 1785077"/>
              <a:gd name="connsiteY42" fmla="*/ 393441 h 463366"/>
              <a:gd name="connsiteX43" fmla="*/ 976635 w 1785077"/>
              <a:gd name="connsiteY43" fmla="*/ 393441 h 463366"/>
              <a:gd name="connsiteX44" fmla="*/ 952069 w 1785077"/>
              <a:gd name="connsiteY44" fmla="*/ 461482 h 463366"/>
              <a:gd name="connsiteX45" fmla="*/ 929477 w 1785077"/>
              <a:gd name="connsiteY45" fmla="*/ 461482 h 463366"/>
              <a:gd name="connsiteX46" fmla="*/ 1509133 w 1785077"/>
              <a:gd name="connsiteY46" fmla="*/ 391646 h 463366"/>
              <a:gd name="connsiteX47" fmla="*/ 1530019 w 1785077"/>
              <a:gd name="connsiteY47" fmla="*/ 402443 h 463366"/>
              <a:gd name="connsiteX48" fmla="*/ 1530019 w 1785077"/>
              <a:gd name="connsiteY48" fmla="*/ 393471 h 463366"/>
              <a:gd name="connsiteX49" fmla="*/ 1547344 w 1785077"/>
              <a:gd name="connsiteY49" fmla="*/ 393471 h 463366"/>
              <a:gd name="connsiteX50" fmla="*/ 1547344 w 1785077"/>
              <a:gd name="connsiteY50" fmla="*/ 461512 h 463366"/>
              <a:gd name="connsiteX51" fmla="*/ 1530019 w 1785077"/>
              <a:gd name="connsiteY51" fmla="*/ 461512 h 463366"/>
              <a:gd name="connsiteX52" fmla="*/ 1530019 w 1785077"/>
              <a:gd name="connsiteY52" fmla="*/ 451851 h 463366"/>
              <a:gd name="connsiteX53" fmla="*/ 1509133 w 1785077"/>
              <a:gd name="connsiteY53" fmla="*/ 463366 h 463366"/>
              <a:gd name="connsiteX54" fmla="*/ 1476607 w 1785077"/>
              <a:gd name="connsiteY54" fmla="*/ 427446 h 463366"/>
              <a:gd name="connsiteX55" fmla="*/ 1509133 w 1785077"/>
              <a:gd name="connsiteY55" fmla="*/ 391646 h 463366"/>
              <a:gd name="connsiteX56" fmla="*/ 1432681 w 1785077"/>
              <a:gd name="connsiteY56" fmla="*/ 391646 h 463366"/>
              <a:gd name="connsiteX57" fmla="*/ 1467062 w 1785077"/>
              <a:gd name="connsiteY57" fmla="*/ 426160 h 463366"/>
              <a:gd name="connsiteX58" fmla="*/ 1466673 w 1785077"/>
              <a:gd name="connsiteY58" fmla="*/ 432232 h 463366"/>
              <a:gd name="connsiteX59" fmla="*/ 1416224 w 1785077"/>
              <a:gd name="connsiteY59" fmla="*/ 432232 h 463366"/>
              <a:gd name="connsiteX60" fmla="*/ 1435554 w 1785077"/>
              <a:gd name="connsiteY60" fmla="*/ 448143 h 463366"/>
              <a:gd name="connsiteX61" fmla="*/ 1452310 w 1785077"/>
              <a:gd name="connsiteY61" fmla="*/ 441055 h 463366"/>
              <a:gd name="connsiteX62" fmla="*/ 1461257 w 1785077"/>
              <a:gd name="connsiteY62" fmla="*/ 452988 h 463366"/>
              <a:gd name="connsiteX63" fmla="*/ 1434955 w 1785077"/>
              <a:gd name="connsiteY63" fmla="*/ 463366 h 463366"/>
              <a:gd name="connsiteX64" fmla="*/ 1398450 w 1785077"/>
              <a:gd name="connsiteY64" fmla="*/ 427446 h 463366"/>
              <a:gd name="connsiteX65" fmla="*/ 1432681 w 1785077"/>
              <a:gd name="connsiteY65" fmla="*/ 391646 h 463366"/>
              <a:gd name="connsiteX66" fmla="*/ 1178252 w 1785077"/>
              <a:gd name="connsiteY66" fmla="*/ 391646 h 463366"/>
              <a:gd name="connsiteX67" fmla="*/ 1199137 w 1785077"/>
              <a:gd name="connsiteY67" fmla="*/ 402443 h 463366"/>
              <a:gd name="connsiteX68" fmla="*/ 1199137 w 1785077"/>
              <a:gd name="connsiteY68" fmla="*/ 393471 h 463366"/>
              <a:gd name="connsiteX69" fmla="*/ 1216463 w 1785077"/>
              <a:gd name="connsiteY69" fmla="*/ 393471 h 463366"/>
              <a:gd name="connsiteX70" fmla="*/ 1216463 w 1785077"/>
              <a:gd name="connsiteY70" fmla="*/ 461512 h 463366"/>
              <a:gd name="connsiteX71" fmla="*/ 1199137 w 1785077"/>
              <a:gd name="connsiteY71" fmla="*/ 461512 h 463366"/>
              <a:gd name="connsiteX72" fmla="*/ 1199137 w 1785077"/>
              <a:gd name="connsiteY72" fmla="*/ 451851 h 463366"/>
              <a:gd name="connsiteX73" fmla="*/ 1178252 w 1785077"/>
              <a:gd name="connsiteY73" fmla="*/ 463366 h 463366"/>
              <a:gd name="connsiteX74" fmla="*/ 1145726 w 1785077"/>
              <a:gd name="connsiteY74" fmla="*/ 427446 h 463366"/>
              <a:gd name="connsiteX75" fmla="*/ 1178252 w 1785077"/>
              <a:gd name="connsiteY75" fmla="*/ 391646 h 463366"/>
              <a:gd name="connsiteX76" fmla="*/ 856616 w 1785077"/>
              <a:gd name="connsiteY76" fmla="*/ 391646 h 463366"/>
              <a:gd name="connsiteX77" fmla="*/ 877502 w 1785077"/>
              <a:gd name="connsiteY77" fmla="*/ 402443 h 463366"/>
              <a:gd name="connsiteX78" fmla="*/ 877502 w 1785077"/>
              <a:gd name="connsiteY78" fmla="*/ 393471 h 463366"/>
              <a:gd name="connsiteX79" fmla="*/ 894827 w 1785077"/>
              <a:gd name="connsiteY79" fmla="*/ 393471 h 463366"/>
              <a:gd name="connsiteX80" fmla="*/ 894827 w 1785077"/>
              <a:gd name="connsiteY80" fmla="*/ 461512 h 463366"/>
              <a:gd name="connsiteX81" fmla="*/ 877502 w 1785077"/>
              <a:gd name="connsiteY81" fmla="*/ 461512 h 463366"/>
              <a:gd name="connsiteX82" fmla="*/ 877502 w 1785077"/>
              <a:gd name="connsiteY82" fmla="*/ 451851 h 463366"/>
              <a:gd name="connsiteX83" fmla="*/ 856616 w 1785077"/>
              <a:gd name="connsiteY83" fmla="*/ 463366 h 463366"/>
              <a:gd name="connsiteX84" fmla="*/ 824091 w 1785077"/>
              <a:gd name="connsiteY84" fmla="*/ 427446 h 463366"/>
              <a:gd name="connsiteX85" fmla="*/ 856616 w 1785077"/>
              <a:gd name="connsiteY85" fmla="*/ 391646 h 463366"/>
              <a:gd name="connsiteX86" fmla="*/ 704701 w 1785077"/>
              <a:gd name="connsiteY86" fmla="*/ 391646 h 463366"/>
              <a:gd name="connsiteX87" fmla="*/ 739081 w 1785077"/>
              <a:gd name="connsiteY87" fmla="*/ 426160 h 463366"/>
              <a:gd name="connsiteX88" fmla="*/ 738692 w 1785077"/>
              <a:gd name="connsiteY88" fmla="*/ 432232 h 463366"/>
              <a:gd name="connsiteX89" fmla="*/ 688243 w 1785077"/>
              <a:gd name="connsiteY89" fmla="*/ 432232 h 463366"/>
              <a:gd name="connsiteX90" fmla="*/ 707573 w 1785077"/>
              <a:gd name="connsiteY90" fmla="*/ 448143 h 463366"/>
              <a:gd name="connsiteX91" fmla="*/ 724330 w 1785077"/>
              <a:gd name="connsiteY91" fmla="*/ 441055 h 463366"/>
              <a:gd name="connsiteX92" fmla="*/ 733276 w 1785077"/>
              <a:gd name="connsiteY92" fmla="*/ 452988 h 463366"/>
              <a:gd name="connsiteX93" fmla="*/ 706975 w 1785077"/>
              <a:gd name="connsiteY93" fmla="*/ 463366 h 463366"/>
              <a:gd name="connsiteX94" fmla="*/ 670469 w 1785077"/>
              <a:gd name="connsiteY94" fmla="*/ 427446 h 463366"/>
              <a:gd name="connsiteX95" fmla="*/ 704701 w 1785077"/>
              <a:gd name="connsiteY95" fmla="*/ 391646 h 463366"/>
              <a:gd name="connsiteX96" fmla="*/ 1051680 w 1785077"/>
              <a:gd name="connsiteY96" fmla="*/ 391616 h 463366"/>
              <a:gd name="connsiteX97" fmla="*/ 1087048 w 1785077"/>
              <a:gd name="connsiteY97" fmla="*/ 427417 h 463366"/>
              <a:gd name="connsiteX98" fmla="*/ 1051680 w 1785077"/>
              <a:gd name="connsiteY98" fmla="*/ 463336 h 463366"/>
              <a:gd name="connsiteX99" fmla="*/ 1016312 w 1785077"/>
              <a:gd name="connsiteY99" fmla="*/ 427417 h 463366"/>
              <a:gd name="connsiteX100" fmla="*/ 1051680 w 1785077"/>
              <a:gd name="connsiteY100" fmla="*/ 391616 h 463366"/>
              <a:gd name="connsiteX101" fmla="*/ 1133219 w 1785077"/>
              <a:gd name="connsiteY101" fmla="*/ 391587 h 463366"/>
              <a:gd name="connsiteX102" fmla="*/ 1144020 w 1785077"/>
              <a:gd name="connsiteY102" fmla="*/ 394876 h 463366"/>
              <a:gd name="connsiteX103" fmla="*/ 1136929 w 1785077"/>
              <a:gd name="connsiteY103" fmla="*/ 411206 h 463366"/>
              <a:gd name="connsiteX104" fmla="*/ 1127833 w 1785077"/>
              <a:gd name="connsiteY104" fmla="*/ 408365 h 463366"/>
              <a:gd name="connsiteX105" fmla="*/ 1116462 w 1785077"/>
              <a:gd name="connsiteY105" fmla="*/ 423409 h 463366"/>
              <a:gd name="connsiteX106" fmla="*/ 1116462 w 1785077"/>
              <a:gd name="connsiteY106" fmla="*/ 461482 h 463366"/>
              <a:gd name="connsiteX107" fmla="*/ 1099137 w 1785077"/>
              <a:gd name="connsiteY107" fmla="*/ 461482 h 463366"/>
              <a:gd name="connsiteX108" fmla="*/ 1099137 w 1785077"/>
              <a:gd name="connsiteY108" fmla="*/ 393441 h 463366"/>
              <a:gd name="connsiteX109" fmla="*/ 1116462 w 1785077"/>
              <a:gd name="connsiteY109" fmla="*/ 393441 h 463366"/>
              <a:gd name="connsiteX110" fmla="*/ 1116462 w 1785077"/>
              <a:gd name="connsiteY110" fmla="*/ 403520 h 463366"/>
              <a:gd name="connsiteX111" fmla="*/ 1133219 w 1785077"/>
              <a:gd name="connsiteY111" fmla="*/ 391587 h 463366"/>
              <a:gd name="connsiteX112" fmla="*/ 609398 w 1785077"/>
              <a:gd name="connsiteY112" fmla="*/ 386173 h 463366"/>
              <a:gd name="connsiteX113" fmla="*/ 609398 w 1785077"/>
              <a:gd name="connsiteY113" fmla="*/ 386203 h 463366"/>
              <a:gd name="connsiteX114" fmla="*/ 609398 w 1785077"/>
              <a:gd name="connsiteY114" fmla="*/ 408066 h 463366"/>
              <a:gd name="connsiteX115" fmla="*/ 626603 w 1785077"/>
              <a:gd name="connsiteY115" fmla="*/ 408066 h 463366"/>
              <a:gd name="connsiteX116" fmla="*/ 639829 w 1785077"/>
              <a:gd name="connsiteY116" fmla="*/ 397120 h 463366"/>
              <a:gd name="connsiteX117" fmla="*/ 626603 w 1785077"/>
              <a:gd name="connsiteY117" fmla="*/ 386173 h 463366"/>
              <a:gd name="connsiteX118" fmla="*/ 1608595 w 1785077"/>
              <a:gd name="connsiteY118" fmla="*/ 375855 h 463366"/>
              <a:gd name="connsiteX119" fmla="*/ 1626069 w 1785077"/>
              <a:gd name="connsiteY119" fmla="*/ 375855 h 463366"/>
              <a:gd name="connsiteX120" fmla="*/ 1626069 w 1785077"/>
              <a:gd name="connsiteY120" fmla="*/ 393471 h 463366"/>
              <a:gd name="connsiteX121" fmla="*/ 1644412 w 1785077"/>
              <a:gd name="connsiteY121" fmla="*/ 393471 h 463366"/>
              <a:gd name="connsiteX122" fmla="*/ 1644412 w 1785077"/>
              <a:gd name="connsiteY122" fmla="*/ 408814 h 463366"/>
              <a:gd name="connsiteX123" fmla="*/ 1626219 w 1785077"/>
              <a:gd name="connsiteY123" fmla="*/ 408814 h 463366"/>
              <a:gd name="connsiteX124" fmla="*/ 1626219 w 1785077"/>
              <a:gd name="connsiteY124" fmla="*/ 437795 h 463366"/>
              <a:gd name="connsiteX125" fmla="*/ 1633879 w 1785077"/>
              <a:gd name="connsiteY125" fmla="*/ 447156 h 463366"/>
              <a:gd name="connsiteX126" fmla="*/ 1641988 w 1785077"/>
              <a:gd name="connsiteY126" fmla="*/ 443746 h 463366"/>
              <a:gd name="connsiteX127" fmla="*/ 1649648 w 1785077"/>
              <a:gd name="connsiteY127" fmla="*/ 456667 h 463366"/>
              <a:gd name="connsiteX128" fmla="*/ 1631186 w 1785077"/>
              <a:gd name="connsiteY128" fmla="*/ 463336 h 463366"/>
              <a:gd name="connsiteX129" fmla="*/ 1608595 w 1785077"/>
              <a:gd name="connsiteY129" fmla="*/ 438213 h 463366"/>
              <a:gd name="connsiteX130" fmla="*/ 1608595 w 1785077"/>
              <a:gd name="connsiteY130" fmla="*/ 408814 h 463366"/>
              <a:gd name="connsiteX131" fmla="*/ 1596656 w 1785077"/>
              <a:gd name="connsiteY131" fmla="*/ 408814 h 463366"/>
              <a:gd name="connsiteX132" fmla="*/ 1596656 w 1785077"/>
              <a:gd name="connsiteY132" fmla="*/ 393471 h 463366"/>
              <a:gd name="connsiteX133" fmla="*/ 1608595 w 1785077"/>
              <a:gd name="connsiteY133" fmla="*/ 393471 h 463366"/>
              <a:gd name="connsiteX134" fmla="*/ 591654 w 1785077"/>
              <a:gd name="connsiteY134" fmla="*/ 370591 h 463366"/>
              <a:gd name="connsiteX135" fmla="*/ 591804 w 1785077"/>
              <a:gd name="connsiteY135" fmla="*/ 370591 h 463366"/>
              <a:gd name="connsiteX136" fmla="*/ 609428 w 1785077"/>
              <a:gd name="connsiteY136" fmla="*/ 370591 h 463366"/>
              <a:gd name="connsiteX137" fmla="*/ 628339 w 1785077"/>
              <a:gd name="connsiteY137" fmla="*/ 370591 h 463366"/>
              <a:gd name="connsiteX138" fmla="*/ 658321 w 1785077"/>
              <a:gd name="connsiteY138" fmla="*/ 395714 h 463366"/>
              <a:gd name="connsiteX139" fmla="*/ 644826 w 1785077"/>
              <a:gd name="connsiteY139" fmla="*/ 414735 h 463366"/>
              <a:gd name="connsiteX140" fmla="*/ 660834 w 1785077"/>
              <a:gd name="connsiteY140" fmla="*/ 435910 h 463366"/>
              <a:gd name="connsiteX141" fmla="*/ 630433 w 1785077"/>
              <a:gd name="connsiteY141" fmla="*/ 461482 h 463366"/>
              <a:gd name="connsiteX142" fmla="*/ 591654 w 1785077"/>
              <a:gd name="connsiteY142" fmla="*/ 461482 h 463366"/>
              <a:gd name="connsiteX143" fmla="*/ 1306678 w 1785077"/>
              <a:gd name="connsiteY143" fmla="*/ 370442 h 463366"/>
              <a:gd name="connsiteX144" fmla="*/ 1324452 w 1785077"/>
              <a:gd name="connsiteY144" fmla="*/ 370442 h 463366"/>
              <a:gd name="connsiteX145" fmla="*/ 1324452 w 1785077"/>
              <a:gd name="connsiteY145" fmla="*/ 406660 h 463366"/>
              <a:gd name="connsiteX146" fmla="*/ 1367929 w 1785077"/>
              <a:gd name="connsiteY146" fmla="*/ 406660 h 463366"/>
              <a:gd name="connsiteX147" fmla="*/ 1367929 w 1785077"/>
              <a:gd name="connsiteY147" fmla="*/ 370442 h 463366"/>
              <a:gd name="connsiteX148" fmla="*/ 1385703 w 1785077"/>
              <a:gd name="connsiteY148" fmla="*/ 370442 h 463366"/>
              <a:gd name="connsiteX149" fmla="*/ 1385703 w 1785077"/>
              <a:gd name="connsiteY149" fmla="*/ 461482 h 463366"/>
              <a:gd name="connsiteX150" fmla="*/ 1367929 w 1785077"/>
              <a:gd name="connsiteY150" fmla="*/ 461482 h 463366"/>
              <a:gd name="connsiteX151" fmla="*/ 1367929 w 1785077"/>
              <a:gd name="connsiteY151" fmla="*/ 423289 h 463366"/>
              <a:gd name="connsiteX152" fmla="*/ 1324452 w 1785077"/>
              <a:gd name="connsiteY152" fmla="*/ 423289 h 463366"/>
              <a:gd name="connsiteX153" fmla="*/ 1324452 w 1785077"/>
              <a:gd name="connsiteY153" fmla="*/ 461482 h 463366"/>
              <a:gd name="connsiteX154" fmla="*/ 1306678 w 1785077"/>
              <a:gd name="connsiteY154" fmla="*/ 461482 h 463366"/>
              <a:gd name="connsiteX155" fmla="*/ 995426 w 1785077"/>
              <a:gd name="connsiteY155" fmla="*/ 364071 h 463366"/>
              <a:gd name="connsiteX156" fmla="*/ 1005660 w 1785077"/>
              <a:gd name="connsiteY156" fmla="*/ 374150 h 463366"/>
              <a:gd name="connsiteX157" fmla="*/ 995426 w 1785077"/>
              <a:gd name="connsiteY157" fmla="*/ 384379 h 463366"/>
              <a:gd name="connsiteX158" fmla="*/ 985342 w 1785077"/>
              <a:gd name="connsiteY158" fmla="*/ 374150 h 463366"/>
              <a:gd name="connsiteX159" fmla="*/ 995426 w 1785077"/>
              <a:gd name="connsiteY159" fmla="*/ 364071 h 463366"/>
              <a:gd name="connsiteX160" fmla="*/ 1563831 w 1785077"/>
              <a:gd name="connsiteY160" fmla="*/ 363802 h 463366"/>
              <a:gd name="connsiteX161" fmla="*/ 1581156 w 1785077"/>
              <a:gd name="connsiteY161" fmla="*/ 363802 h 463366"/>
              <a:gd name="connsiteX162" fmla="*/ 1581156 w 1785077"/>
              <a:gd name="connsiteY162" fmla="*/ 439918 h 463366"/>
              <a:gd name="connsiteX163" fmla="*/ 1587260 w 1785077"/>
              <a:gd name="connsiteY163" fmla="*/ 447156 h 463366"/>
              <a:gd name="connsiteX164" fmla="*/ 1590103 w 1785077"/>
              <a:gd name="connsiteY164" fmla="*/ 446438 h 463366"/>
              <a:gd name="connsiteX165" fmla="*/ 1591958 w 1785077"/>
              <a:gd name="connsiteY165" fmla="*/ 461631 h 463366"/>
              <a:gd name="connsiteX166" fmla="*/ 1583580 w 1785077"/>
              <a:gd name="connsiteY166" fmla="*/ 463067 h 463366"/>
              <a:gd name="connsiteX167" fmla="*/ 1563831 w 1785077"/>
              <a:gd name="connsiteY167" fmla="*/ 439499 h 463366"/>
              <a:gd name="connsiteX168" fmla="*/ 1232950 w 1785077"/>
              <a:gd name="connsiteY168" fmla="*/ 363802 h 463366"/>
              <a:gd name="connsiteX169" fmla="*/ 1250275 w 1785077"/>
              <a:gd name="connsiteY169" fmla="*/ 363802 h 463366"/>
              <a:gd name="connsiteX170" fmla="*/ 1250275 w 1785077"/>
              <a:gd name="connsiteY170" fmla="*/ 439918 h 463366"/>
              <a:gd name="connsiteX171" fmla="*/ 1256379 w 1785077"/>
              <a:gd name="connsiteY171" fmla="*/ 447156 h 463366"/>
              <a:gd name="connsiteX172" fmla="*/ 1259222 w 1785077"/>
              <a:gd name="connsiteY172" fmla="*/ 446438 h 463366"/>
              <a:gd name="connsiteX173" fmla="*/ 1261077 w 1785077"/>
              <a:gd name="connsiteY173" fmla="*/ 461631 h 463366"/>
              <a:gd name="connsiteX174" fmla="*/ 1252698 w 1785077"/>
              <a:gd name="connsiteY174" fmla="*/ 463067 h 463366"/>
              <a:gd name="connsiteX175" fmla="*/ 1232950 w 1785077"/>
              <a:gd name="connsiteY175" fmla="*/ 439499 h 463366"/>
              <a:gd name="connsiteX176" fmla="*/ 1661168 w 1785077"/>
              <a:gd name="connsiteY176" fmla="*/ 363772 h 463366"/>
              <a:gd name="connsiteX177" fmla="*/ 1678494 w 1785077"/>
              <a:gd name="connsiteY177" fmla="*/ 363772 h 463366"/>
              <a:gd name="connsiteX178" fmla="*/ 1678494 w 1785077"/>
              <a:gd name="connsiteY178" fmla="*/ 403101 h 463366"/>
              <a:gd name="connsiteX179" fmla="*/ 1697823 w 1785077"/>
              <a:gd name="connsiteY179" fmla="*/ 391587 h 463366"/>
              <a:gd name="connsiteX180" fmla="*/ 1723527 w 1785077"/>
              <a:gd name="connsiteY180" fmla="*/ 420298 h 463366"/>
              <a:gd name="connsiteX181" fmla="*/ 1723527 w 1785077"/>
              <a:gd name="connsiteY181" fmla="*/ 461482 h 463366"/>
              <a:gd name="connsiteX182" fmla="*/ 1706202 w 1785077"/>
              <a:gd name="connsiteY182" fmla="*/ 461482 h 463366"/>
              <a:gd name="connsiteX183" fmla="*/ 1706202 w 1785077"/>
              <a:gd name="connsiteY183" fmla="*/ 422841 h 463366"/>
              <a:gd name="connsiteX184" fmla="*/ 1692407 w 1785077"/>
              <a:gd name="connsiteY184" fmla="*/ 407797 h 463366"/>
              <a:gd name="connsiteX185" fmla="*/ 1678494 w 1785077"/>
              <a:gd name="connsiteY185" fmla="*/ 422841 h 463366"/>
              <a:gd name="connsiteX186" fmla="*/ 1678494 w 1785077"/>
              <a:gd name="connsiteY186" fmla="*/ 461482 h 463366"/>
              <a:gd name="connsiteX187" fmla="*/ 1661168 w 1785077"/>
              <a:gd name="connsiteY187" fmla="*/ 461482 h 463366"/>
              <a:gd name="connsiteX188" fmla="*/ 750213 w 1785077"/>
              <a:gd name="connsiteY188" fmla="*/ 363772 h 463366"/>
              <a:gd name="connsiteX189" fmla="*/ 767538 w 1785077"/>
              <a:gd name="connsiteY189" fmla="*/ 363772 h 463366"/>
              <a:gd name="connsiteX190" fmla="*/ 767538 w 1785077"/>
              <a:gd name="connsiteY190" fmla="*/ 403101 h 463366"/>
              <a:gd name="connsiteX191" fmla="*/ 786867 w 1785077"/>
              <a:gd name="connsiteY191" fmla="*/ 391587 h 463366"/>
              <a:gd name="connsiteX192" fmla="*/ 812571 w 1785077"/>
              <a:gd name="connsiteY192" fmla="*/ 420298 h 463366"/>
              <a:gd name="connsiteX193" fmla="*/ 812571 w 1785077"/>
              <a:gd name="connsiteY193" fmla="*/ 461482 h 463366"/>
              <a:gd name="connsiteX194" fmla="*/ 795246 w 1785077"/>
              <a:gd name="connsiteY194" fmla="*/ 461482 h 463366"/>
              <a:gd name="connsiteX195" fmla="*/ 795246 w 1785077"/>
              <a:gd name="connsiteY195" fmla="*/ 422841 h 463366"/>
              <a:gd name="connsiteX196" fmla="*/ 781451 w 1785077"/>
              <a:gd name="connsiteY196" fmla="*/ 407797 h 463366"/>
              <a:gd name="connsiteX197" fmla="*/ 767538 w 1785077"/>
              <a:gd name="connsiteY197" fmla="*/ 422841 h 463366"/>
              <a:gd name="connsiteX198" fmla="*/ 767538 w 1785077"/>
              <a:gd name="connsiteY198" fmla="*/ 461482 h 463366"/>
              <a:gd name="connsiteX199" fmla="*/ 750213 w 1785077"/>
              <a:gd name="connsiteY199" fmla="*/ 461482 h 463366"/>
              <a:gd name="connsiteX200" fmla="*/ 1760720 w 1785077"/>
              <a:gd name="connsiteY200" fmla="*/ 269382 h 463366"/>
              <a:gd name="connsiteX201" fmla="*/ 1764580 w 1785077"/>
              <a:gd name="connsiteY201" fmla="*/ 269382 h 463366"/>
              <a:gd name="connsiteX202" fmla="*/ 1773138 w 1785077"/>
              <a:gd name="connsiteY202" fmla="*/ 282960 h 463366"/>
              <a:gd name="connsiteX203" fmla="*/ 1781666 w 1785077"/>
              <a:gd name="connsiteY203" fmla="*/ 269382 h 463366"/>
              <a:gd name="connsiteX204" fmla="*/ 1785077 w 1785077"/>
              <a:gd name="connsiteY204" fmla="*/ 269382 h 463366"/>
              <a:gd name="connsiteX205" fmla="*/ 1785077 w 1785077"/>
              <a:gd name="connsiteY205" fmla="*/ 293099 h 463366"/>
              <a:gd name="connsiteX206" fmla="*/ 1781756 w 1785077"/>
              <a:gd name="connsiteY206" fmla="*/ 293099 h 463366"/>
              <a:gd name="connsiteX207" fmla="*/ 1781756 w 1785077"/>
              <a:gd name="connsiteY207" fmla="*/ 274705 h 463366"/>
              <a:gd name="connsiteX208" fmla="*/ 1772929 w 1785077"/>
              <a:gd name="connsiteY208" fmla="*/ 288433 h 463366"/>
              <a:gd name="connsiteX209" fmla="*/ 1764042 w 1785077"/>
              <a:gd name="connsiteY209" fmla="*/ 274705 h 463366"/>
              <a:gd name="connsiteX210" fmla="*/ 1764042 w 1785077"/>
              <a:gd name="connsiteY210" fmla="*/ 293099 h 463366"/>
              <a:gd name="connsiteX211" fmla="*/ 1760720 w 1785077"/>
              <a:gd name="connsiteY211" fmla="*/ 293099 h 463366"/>
              <a:gd name="connsiteX212" fmla="*/ 1748452 w 1785077"/>
              <a:gd name="connsiteY212" fmla="*/ 268963 h 463366"/>
              <a:gd name="connsiteX213" fmla="*/ 1756591 w 1785077"/>
              <a:gd name="connsiteY213" fmla="*/ 272642 h 463366"/>
              <a:gd name="connsiteX214" fmla="*/ 1754287 w 1785077"/>
              <a:gd name="connsiteY214" fmla="*/ 274885 h 463366"/>
              <a:gd name="connsiteX215" fmla="*/ 1748392 w 1785077"/>
              <a:gd name="connsiteY215" fmla="*/ 272073 h 463366"/>
              <a:gd name="connsiteX216" fmla="*/ 1743754 w 1785077"/>
              <a:gd name="connsiteY216" fmla="*/ 275274 h 463366"/>
              <a:gd name="connsiteX217" fmla="*/ 1757010 w 1785077"/>
              <a:gd name="connsiteY217" fmla="*/ 286549 h 463366"/>
              <a:gd name="connsiteX218" fmla="*/ 1748303 w 1785077"/>
              <a:gd name="connsiteY218" fmla="*/ 293547 h 463366"/>
              <a:gd name="connsiteX219" fmla="*/ 1739326 w 1785077"/>
              <a:gd name="connsiteY219" fmla="*/ 289510 h 463366"/>
              <a:gd name="connsiteX220" fmla="*/ 1741720 w 1785077"/>
              <a:gd name="connsiteY220" fmla="*/ 287267 h 463366"/>
              <a:gd name="connsiteX221" fmla="*/ 1748303 w 1785077"/>
              <a:gd name="connsiteY221" fmla="*/ 290407 h 463366"/>
              <a:gd name="connsiteX222" fmla="*/ 1753419 w 1785077"/>
              <a:gd name="connsiteY222" fmla="*/ 286788 h 463366"/>
              <a:gd name="connsiteX223" fmla="*/ 1740164 w 1785077"/>
              <a:gd name="connsiteY223" fmla="*/ 275393 h 463366"/>
              <a:gd name="connsiteX224" fmla="*/ 1748452 w 1785077"/>
              <a:gd name="connsiteY224" fmla="*/ 268963 h 463366"/>
              <a:gd name="connsiteX225" fmla="*/ 1411587 w 1785077"/>
              <a:gd name="connsiteY225" fmla="*/ 134646 h 463366"/>
              <a:gd name="connsiteX226" fmla="*/ 1357906 w 1785077"/>
              <a:gd name="connsiteY226" fmla="*/ 192488 h 463366"/>
              <a:gd name="connsiteX227" fmla="*/ 1411587 w 1785077"/>
              <a:gd name="connsiteY227" fmla="*/ 250749 h 463366"/>
              <a:gd name="connsiteX228" fmla="*/ 1464429 w 1785077"/>
              <a:gd name="connsiteY228" fmla="*/ 192488 h 463366"/>
              <a:gd name="connsiteX229" fmla="*/ 1411587 w 1785077"/>
              <a:gd name="connsiteY229" fmla="*/ 134646 h 463366"/>
              <a:gd name="connsiteX230" fmla="*/ 742014 w 1785077"/>
              <a:gd name="connsiteY230" fmla="*/ 134646 h 463366"/>
              <a:gd name="connsiteX231" fmla="*/ 688334 w 1785077"/>
              <a:gd name="connsiteY231" fmla="*/ 192488 h 463366"/>
              <a:gd name="connsiteX232" fmla="*/ 742014 w 1785077"/>
              <a:gd name="connsiteY232" fmla="*/ 250749 h 463366"/>
              <a:gd name="connsiteX233" fmla="*/ 794857 w 1785077"/>
              <a:gd name="connsiteY233" fmla="*/ 192488 h 463366"/>
              <a:gd name="connsiteX234" fmla="*/ 742014 w 1785077"/>
              <a:gd name="connsiteY234" fmla="*/ 134646 h 463366"/>
              <a:gd name="connsiteX235" fmla="*/ 1110987 w 1785077"/>
              <a:gd name="connsiteY235" fmla="*/ 130070 h 463366"/>
              <a:gd name="connsiteX236" fmla="*/ 1061914 w 1785077"/>
              <a:gd name="connsiteY236" fmla="*/ 173227 h 463366"/>
              <a:gd name="connsiteX237" fmla="*/ 1158773 w 1785077"/>
              <a:gd name="connsiteY237" fmla="*/ 173227 h 463366"/>
              <a:gd name="connsiteX238" fmla="*/ 1110987 w 1785077"/>
              <a:gd name="connsiteY238" fmla="*/ 130070 h 463366"/>
              <a:gd name="connsiteX239" fmla="*/ 733636 w 1785077"/>
              <a:gd name="connsiteY239" fmla="*/ 86494 h 463366"/>
              <a:gd name="connsiteX240" fmla="*/ 794857 w 1785077"/>
              <a:gd name="connsiteY240" fmla="*/ 112484 h 463366"/>
              <a:gd name="connsiteX241" fmla="*/ 794857 w 1785077"/>
              <a:gd name="connsiteY241" fmla="*/ 92356 h 463366"/>
              <a:gd name="connsiteX242" fmla="*/ 846443 w 1785077"/>
              <a:gd name="connsiteY242" fmla="*/ 92356 h 463366"/>
              <a:gd name="connsiteX243" fmla="*/ 846443 w 1785077"/>
              <a:gd name="connsiteY243" fmla="*/ 293099 h 463366"/>
              <a:gd name="connsiteX244" fmla="*/ 794857 w 1785077"/>
              <a:gd name="connsiteY244" fmla="*/ 293099 h 463366"/>
              <a:gd name="connsiteX245" fmla="*/ 794857 w 1785077"/>
              <a:gd name="connsiteY245" fmla="*/ 271296 h 463366"/>
              <a:gd name="connsiteX246" fmla="*/ 733636 w 1785077"/>
              <a:gd name="connsiteY246" fmla="*/ 298961 h 463366"/>
              <a:gd name="connsiteX247" fmla="*/ 637196 w 1785077"/>
              <a:gd name="connsiteY247" fmla="*/ 192937 h 463366"/>
              <a:gd name="connsiteX248" fmla="*/ 733636 w 1785077"/>
              <a:gd name="connsiteY248" fmla="*/ 86494 h 463366"/>
              <a:gd name="connsiteX249" fmla="*/ 555628 w 1785077"/>
              <a:gd name="connsiteY249" fmla="*/ 86494 h 463366"/>
              <a:gd name="connsiteX250" fmla="*/ 634862 w 1785077"/>
              <a:gd name="connsiteY250" fmla="*/ 116671 h 463366"/>
              <a:gd name="connsiteX251" fmla="*/ 605509 w 1785077"/>
              <a:gd name="connsiteY251" fmla="*/ 153129 h 463366"/>
              <a:gd name="connsiteX252" fmla="*/ 558141 w 1785077"/>
              <a:gd name="connsiteY252" fmla="*/ 134676 h 463366"/>
              <a:gd name="connsiteX253" fmla="*/ 501947 w 1785077"/>
              <a:gd name="connsiteY253" fmla="*/ 192518 h 463366"/>
              <a:gd name="connsiteX254" fmla="*/ 557723 w 1785077"/>
              <a:gd name="connsiteY254" fmla="*/ 250779 h 463366"/>
              <a:gd name="connsiteX255" fmla="*/ 607184 w 1785077"/>
              <a:gd name="connsiteY255" fmla="*/ 231070 h 463366"/>
              <a:gd name="connsiteX256" fmla="*/ 633187 w 1785077"/>
              <a:gd name="connsiteY256" fmla="*/ 268784 h 463366"/>
              <a:gd name="connsiteX257" fmla="*/ 556466 w 1785077"/>
              <a:gd name="connsiteY257" fmla="*/ 298961 h 463366"/>
              <a:gd name="connsiteX258" fmla="*/ 450810 w 1785077"/>
              <a:gd name="connsiteY258" fmla="*/ 192937 h 463366"/>
              <a:gd name="connsiteX259" fmla="*/ 555628 w 1785077"/>
              <a:gd name="connsiteY259" fmla="*/ 86494 h 463366"/>
              <a:gd name="connsiteX260" fmla="*/ 1647225 w 1785077"/>
              <a:gd name="connsiteY260" fmla="*/ 86464 h 463366"/>
              <a:gd name="connsiteX261" fmla="*/ 1723527 w 1785077"/>
              <a:gd name="connsiteY261" fmla="*/ 171553 h 463366"/>
              <a:gd name="connsiteX262" fmla="*/ 1723527 w 1785077"/>
              <a:gd name="connsiteY262" fmla="*/ 293099 h 463366"/>
              <a:gd name="connsiteX263" fmla="*/ 1672360 w 1785077"/>
              <a:gd name="connsiteY263" fmla="*/ 293099 h 463366"/>
              <a:gd name="connsiteX264" fmla="*/ 1672360 w 1785077"/>
              <a:gd name="connsiteY264" fmla="*/ 179089 h 463366"/>
              <a:gd name="connsiteX265" fmla="*/ 1631695 w 1785077"/>
              <a:gd name="connsiteY265" fmla="*/ 134676 h 463366"/>
              <a:gd name="connsiteX266" fmla="*/ 1590612 w 1785077"/>
              <a:gd name="connsiteY266" fmla="*/ 179089 h 463366"/>
              <a:gd name="connsiteX267" fmla="*/ 1590612 w 1785077"/>
              <a:gd name="connsiteY267" fmla="*/ 293069 h 463366"/>
              <a:gd name="connsiteX268" fmla="*/ 1539445 w 1785077"/>
              <a:gd name="connsiteY268" fmla="*/ 293069 h 463366"/>
              <a:gd name="connsiteX269" fmla="*/ 1539445 w 1785077"/>
              <a:gd name="connsiteY269" fmla="*/ 92326 h 463366"/>
              <a:gd name="connsiteX270" fmla="*/ 1590612 w 1785077"/>
              <a:gd name="connsiteY270" fmla="*/ 92326 h 463366"/>
              <a:gd name="connsiteX271" fmla="*/ 1590612 w 1785077"/>
              <a:gd name="connsiteY271" fmla="*/ 112035 h 463366"/>
              <a:gd name="connsiteX272" fmla="*/ 1647225 w 1785077"/>
              <a:gd name="connsiteY272" fmla="*/ 86464 h 463366"/>
              <a:gd name="connsiteX273" fmla="*/ 1411168 w 1785077"/>
              <a:gd name="connsiteY273" fmla="*/ 86464 h 463366"/>
              <a:gd name="connsiteX274" fmla="*/ 1515986 w 1785077"/>
              <a:gd name="connsiteY274" fmla="*/ 192907 h 463366"/>
              <a:gd name="connsiteX275" fmla="*/ 1411168 w 1785077"/>
              <a:gd name="connsiteY275" fmla="*/ 298931 h 463366"/>
              <a:gd name="connsiteX276" fmla="*/ 1306769 w 1785077"/>
              <a:gd name="connsiteY276" fmla="*/ 192907 h 463366"/>
              <a:gd name="connsiteX277" fmla="*/ 1411168 w 1785077"/>
              <a:gd name="connsiteY277" fmla="*/ 86464 h 463366"/>
              <a:gd name="connsiteX278" fmla="*/ 1110119 w 1785077"/>
              <a:gd name="connsiteY278" fmla="*/ 86464 h 463366"/>
              <a:gd name="connsiteX279" fmla="*/ 1211167 w 1785077"/>
              <a:gd name="connsiteY279" fmla="*/ 188720 h 463366"/>
              <a:gd name="connsiteX280" fmla="*/ 1209910 w 1785077"/>
              <a:gd name="connsiteY280" fmla="*/ 205468 h 463366"/>
              <a:gd name="connsiteX281" fmla="*/ 1061046 w 1785077"/>
              <a:gd name="connsiteY281" fmla="*/ 205468 h 463366"/>
              <a:gd name="connsiteX282" fmla="*/ 1118497 w 1785077"/>
              <a:gd name="connsiteY282" fmla="*/ 253680 h 463366"/>
              <a:gd name="connsiteX283" fmla="*/ 1167570 w 1785077"/>
              <a:gd name="connsiteY283" fmla="*/ 232715 h 463366"/>
              <a:gd name="connsiteX284" fmla="*/ 1193991 w 1785077"/>
              <a:gd name="connsiteY284" fmla="*/ 267498 h 463366"/>
              <a:gd name="connsiteX285" fmla="*/ 1116433 w 1785077"/>
              <a:gd name="connsiteY285" fmla="*/ 298931 h 463366"/>
              <a:gd name="connsiteX286" fmla="*/ 1008652 w 1785077"/>
              <a:gd name="connsiteY286" fmla="*/ 192907 h 463366"/>
              <a:gd name="connsiteX287" fmla="*/ 1110119 w 1785077"/>
              <a:gd name="connsiteY287" fmla="*/ 86464 h 463366"/>
              <a:gd name="connsiteX288" fmla="*/ 983518 w 1785077"/>
              <a:gd name="connsiteY288" fmla="*/ 86464 h 463366"/>
              <a:gd name="connsiteX289" fmla="*/ 1015804 w 1785077"/>
              <a:gd name="connsiteY289" fmla="*/ 96513 h 463366"/>
              <a:gd name="connsiteX290" fmla="*/ 994409 w 1785077"/>
              <a:gd name="connsiteY290" fmla="*/ 145144 h 463366"/>
              <a:gd name="connsiteX291" fmla="*/ 967988 w 1785077"/>
              <a:gd name="connsiteY291" fmla="*/ 136351 h 463366"/>
              <a:gd name="connsiteX292" fmla="*/ 934445 w 1785077"/>
              <a:gd name="connsiteY292" fmla="*/ 180764 h 463366"/>
              <a:gd name="connsiteX293" fmla="*/ 934445 w 1785077"/>
              <a:gd name="connsiteY293" fmla="*/ 293069 h 463366"/>
              <a:gd name="connsiteX294" fmla="*/ 883278 w 1785077"/>
              <a:gd name="connsiteY294" fmla="*/ 293069 h 463366"/>
              <a:gd name="connsiteX295" fmla="*/ 883278 w 1785077"/>
              <a:gd name="connsiteY295" fmla="*/ 92326 h 463366"/>
              <a:gd name="connsiteX296" fmla="*/ 934445 w 1785077"/>
              <a:gd name="connsiteY296" fmla="*/ 92326 h 463366"/>
              <a:gd name="connsiteX297" fmla="*/ 934445 w 1785077"/>
              <a:gd name="connsiteY297" fmla="*/ 114129 h 463366"/>
              <a:gd name="connsiteX298" fmla="*/ 983518 w 1785077"/>
              <a:gd name="connsiteY298" fmla="*/ 86464 h 463366"/>
              <a:gd name="connsiteX299" fmla="*/ 289840 w 1785077"/>
              <a:gd name="connsiteY299" fmla="*/ 38556 h 463366"/>
              <a:gd name="connsiteX300" fmla="*/ 241383 w 1785077"/>
              <a:gd name="connsiteY300" fmla="*/ 74352 h 463366"/>
              <a:gd name="connsiteX301" fmla="*/ 247637 w 1785077"/>
              <a:gd name="connsiteY301" fmla="*/ 123760 h 463366"/>
              <a:gd name="connsiteX302" fmla="*/ 192849 w 1785077"/>
              <a:gd name="connsiteY302" fmla="*/ 146131 h 463366"/>
              <a:gd name="connsiteX303" fmla="*/ 138151 w 1785077"/>
              <a:gd name="connsiteY303" fmla="*/ 123610 h 463366"/>
              <a:gd name="connsiteX304" fmla="*/ 144285 w 1785077"/>
              <a:gd name="connsiteY304" fmla="*/ 111587 h 463366"/>
              <a:gd name="connsiteX305" fmla="*/ 147574 w 1785077"/>
              <a:gd name="connsiteY305" fmla="*/ 93063 h 463366"/>
              <a:gd name="connsiteX306" fmla="*/ 137965 w 1785077"/>
              <a:gd name="connsiteY306" fmla="*/ 62101 h 463366"/>
              <a:gd name="connsiteX307" fmla="*/ 111700 w 1785077"/>
              <a:gd name="connsiteY307" fmla="*/ 41782 h 463366"/>
              <a:gd name="connsiteX308" fmla="*/ 90289 w 1785077"/>
              <a:gd name="connsiteY308" fmla="*/ 38556 h 463366"/>
              <a:gd name="connsiteX309" fmla="*/ 41831 w 1785077"/>
              <a:gd name="connsiteY309" fmla="*/ 74352 h 463366"/>
              <a:gd name="connsiteX310" fmla="*/ 74417 w 1785077"/>
              <a:gd name="connsiteY310" fmla="*/ 144187 h 463366"/>
              <a:gd name="connsiteX311" fmla="*/ 123849 w 1785077"/>
              <a:gd name="connsiteY311" fmla="*/ 137936 h 463366"/>
              <a:gd name="connsiteX312" fmla="*/ 146231 w 1785077"/>
              <a:gd name="connsiteY312" fmla="*/ 192668 h 463366"/>
              <a:gd name="connsiteX313" fmla="*/ 123699 w 1785077"/>
              <a:gd name="connsiteY313" fmla="*/ 247340 h 463366"/>
              <a:gd name="connsiteX314" fmla="*/ 111670 w 1785077"/>
              <a:gd name="connsiteY314" fmla="*/ 241209 h 463366"/>
              <a:gd name="connsiteX315" fmla="*/ 93118 w 1785077"/>
              <a:gd name="connsiteY315" fmla="*/ 237919 h 463366"/>
              <a:gd name="connsiteX316" fmla="*/ 93128 w 1785077"/>
              <a:gd name="connsiteY316" fmla="*/ 237895 h 463366"/>
              <a:gd name="connsiteX317" fmla="*/ 62160 w 1785077"/>
              <a:gd name="connsiteY317" fmla="*/ 247497 h 463366"/>
              <a:gd name="connsiteX318" fmla="*/ 41831 w 1785077"/>
              <a:gd name="connsiteY318" fmla="*/ 273749 h 463366"/>
              <a:gd name="connsiteX319" fmla="*/ 74417 w 1785077"/>
              <a:gd name="connsiteY319" fmla="*/ 343584 h 463366"/>
              <a:gd name="connsiteX320" fmla="*/ 144286 w 1785077"/>
              <a:gd name="connsiteY320" fmla="*/ 311014 h 463366"/>
              <a:gd name="connsiteX321" fmla="*/ 138032 w 1785077"/>
              <a:gd name="connsiteY321" fmla="*/ 261606 h 463366"/>
              <a:gd name="connsiteX322" fmla="*/ 192820 w 1785077"/>
              <a:gd name="connsiteY322" fmla="*/ 239235 h 463366"/>
              <a:gd name="connsiteX323" fmla="*/ 247458 w 1785077"/>
              <a:gd name="connsiteY323" fmla="*/ 261785 h 463366"/>
              <a:gd name="connsiteX324" fmla="*/ 241324 w 1785077"/>
              <a:gd name="connsiteY324" fmla="*/ 273808 h 463366"/>
              <a:gd name="connsiteX325" fmla="*/ 238035 w 1785077"/>
              <a:gd name="connsiteY325" fmla="*/ 292332 h 463366"/>
              <a:gd name="connsiteX326" fmla="*/ 247644 w 1785077"/>
              <a:gd name="connsiteY326" fmla="*/ 323295 h 463366"/>
              <a:gd name="connsiteX327" fmla="*/ 273909 w 1785077"/>
              <a:gd name="connsiteY327" fmla="*/ 343614 h 463366"/>
              <a:gd name="connsiteX328" fmla="*/ 343778 w 1785077"/>
              <a:gd name="connsiteY328" fmla="*/ 311044 h 463366"/>
              <a:gd name="connsiteX329" fmla="*/ 311192 w 1785077"/>
              <a:gd name="connsiteY329" fmla="*/ 241208 h 463366"/>
              <a:gd name="connsiteX330" fmla="*/ 261760 w 1785077"/>
              <a:gd name="connsiteY330" fmla="*/ 247459 h 463366"/>
              <a:gd name="connsiteX331" fmla="*/ 239379 w 1785077"/>
              <a:gd name="connsiteY331" fmla="*/ 192697 h 463366"/>
              <a:gd name="connsiteX332" fmla="*/ 261940 w 1785077"/>
              <a:gd name="connsiteY332" fmla="*/ 138115 h 463366"/>
              <a:gd name="connsiteX333" fmla="*/ 273969 w 1785077"/>
              <a:gd name="connsiteY333" fmla="*/ 144246 h 463366"/>
              <a:gd name="connsiteX334" fmla="*/ 292497 w 1785077"/>
              <a:gd name="connsiteY334" fmla="*/ 147532 h 463366"/>
              <a:gd name="connsiteX335" fmla="*/ 292520 w 1785077"/>
              <a:gd name="connsiteY335" fmla="*/ 147477 h 463366"/>
              <a:gd name="connsiteX336" fmla="*/ 343837 w 1785077"/>
              <a:gd name="connsiteY336" fmla="*/ 111617 h 463366"/>
              <a:gd name="connsiteX337" fmla="*/ 311252 w 1785077"/>
              <a:gd name="connsiteY337" fmla="*/ 41782 h 463366"/>
              <a:gd name="connsiteX338" fmla="*/ 289840 w 1785077"/>
              <a:gd name="connsiteY338" fmla="*/ 38556 h 463366"/>
              <a:gd name="connsiteX339" fmla="*/ 1232142 w 1785077"/>
              <a:gd name="connsiteY339" fmla="*/ 4755 h 463366"/>
              <a:gd name="connsiteX340" fmla="*/ 1283310 w 1785077"/>
              <a:gd name="connsiteY340" fmla="*/ 4755 h 463366"/>
              <a:gd name="connsiteX341" fmla="*/ 1283310 w 1785077"/>
              <a:gd name="connsiteY341" fmla="*/ 293099 h 463366"/>
              <a:gd name="connsiteX342" fmla="*/ 1232142 w 1785077"/>
              <a:gd name="connsiteY342" fmla="*/ 293099 h 463366"/>
              <a:gd name="connsiteX343" fmla="*/ 1232142 w 1785077"/>
              <a:gd name="connsiteY343" fmla="*/ 156868 h 463366"/>
              <a:gd name="connsiteX344" fmla="*/ 93029 w 1785077"/>
              <a:gd name="connsiteY344" fmla="*/ 0 h 463366"/>
              <a:gd name="connsiteX345" fmla="*/ 186087 w 1785077"/>
              <a:gd name="connsiteY345" fmla="*/ 92984 h 463366"/>
              <a:gd name="connsiteX346" fmla="*/ 184801 w 1785077"/>
              <a:gd name="connsiteY346" fmla="*/ 108375 h 463366"/>
              <a:gd name="connsiteX347" fmla="*/ 192819 w 1785077"/>
              <a:gd name="connsiteY347" fmla="*/ 111677 h 463366"/>
              <a:gd name="connsiteX348" fmla="*/ 200808 w 1785077"/>
              <a:gd name="connsiteY348" fmla="*/ 108387 h 463366"/>
              <a:gd name="connsiteX349" fmla="*/ 199552 w 1785077"/>
              <a:gd name="connsiteY349" fmla="*/ 92984 h 463366"/>
              <a:gd name="connsiteX350" fmla="*/ 292580 w 1785077"/>
              <a:gd name="connsiteY350" fmla="*/ 0 h 463366"/>
              <a:gd name="connsiteX351" fmla="*/ 385609 w 1785077"/>
              <a:gd name="connsiteY351" fmla="*/ 92984 h 463366"/>
              <a:gd name="connsiteX352" fmla="*/ 292580 w 1785077"/>
              <a:gd name="connsiteY352" fmla="*/ 185969 h 463366"/>
              <a:gd name="connsiteX353" fmla="*/ 277196 w 1785077"/>
              <a:gd name="connsiteY353" fmla="*/ 184685 h 463366"/>
              <a:gd name="connsiteX354" fmla="*/ 273879 w 1785077"/>
              <a:gd name="connsiteY354" fmla="*/ 192727 h 463366"/>
              <a:gd name="connsiteX355" fmla="*/ 277170 w 1785077"/>
              <a:gd name="connsiteY355" fmla="*/ 200713 h 463366"/>
              <a:gd name="connsiteX356" fmla="*/ 292580 w 1785077"/>
              <a:gd name="connsiteY356" fmla="*/ 199427 h 463366"/>
              <a:gd name="connsiteX357" fmla="*/ 385579 w 1785077"/>
              <a:gd name="connsiteY357" fmla="*/ 292411 h 463366"/>
              <a:gd name="connsiteX358" fmla="*/ 292551 w 1785077"/>
              <a:gd name="connsiteY358" fmla="*/ 385395 h 463366"/>
              <a:gd name="connsiteX359" fmla="*/ 199522 w 1785077"/>
              <a:gd name="connsiteY359" fmla="*/ 292411 h 463366"/>
              <a:gd name="connsiteX360" fmla="*/ 200808 w 1785077"/>
              <a:gd name="connsiteY360" fmla="*/ 277021 h 463366"/>
              <a:gd name="connsiteX361" fmla="*/ 192790 w 1785077"/>
              <a:gd name="connsiteY361" fmla="*/ 273719 h 463366"/>
              <a:gd name="connsiteX362" fmla="*/ 184770 w 1785077"/>
              <a:gd name="connsiteY362" fmla="*/ 277009 h 463366"/>
              <a:gd name="connsiteX363" fmla="*/ 186057 w 1785077"/>
              <a:gd name="connsiteY363" fmla="*/ 292411 h 463366"/>
              <a:gd name="connsiteX364" fmla="*/ 93029 w 1785077"/>
              <a:gd name="connsiteY364" fmla="*/ 385396 h 463366"/>
              <a:gd name="connsiteX365" fmla="*/ 0 w 1785077"/>
              <a:gd name="connsiteY365" fmla="*/ 292411 h 463366"/>
              <a:gd name="connsiteX366" fmla="*/ 93058 w 1785077"/>
              <a:gd name="connsiteY366" fmla="*/ 199367 h 463366"/>
              <a:gd name="connsiteX367" fmla="*/ 108458 w 1785077"/>
              <a:gd name="connsiteY367" fmla="*/ 200682 h 463366"/>
              <a:gd name="connsiteX368" fmla="*/ 111760 w 1785077"/>
              <a:gd name="connsiteY368" fmla="*/ 192668 h 463366"/>
              <a:gd name="connsiteX369" fmla="*/ 108439 w 1785077"/>
              <a:gd name="connsiteY369" fmla="*/ 184713 h 463366"/>
              <a:gd name="connsiteX370" fmla="*/ 93029 w 1785077"/>
              <a:gd name="connsiteY370" fmla="*/ 185939 h 463366"/>
              <a:gd name="connsiteX371" fmla="*/ 0 w 1785077"/>
              <a:gd name="connsiteY371" fmla="*/ 92984 h 463366"/>
              <a:gd name="connsiteX372" fmla="*/ 93029 w 1785077"/>
              <a:gd name="connsiteY372" fmla="*/ 0 h 46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Lst>
            <a:rect l="l" t="t" r="r" b="b"/>
            <a:pathLst>
              <a:path w="1785077" h="463366">
                <a:moveTo>
                  <a:pt x="609398" y="422691"/>
                </a:moveTo>
                <a:lnTo>
                  <a:pt x="609398" y="445690"/>
                </a:lnTo>
                <a:lnTo>
                  <a:pt x="628578" y="445690"/>
                </a:lnTo>
                <a:lnTo>
                  <a:pt x="628578" y="445720"/>
                </a:lnTo>
                <a:cubicBezTo>
                  <a:pt x="636538" y="445720"/>
                  <a:pt x="642372" y="440905"/>
                  <a:pt x="642372" y="434206"/>
                </a:cubicBezTo>
                <a:cubicBezTo>
                  <a:pt x="642372" y="427506"/>
                  <a:pt x="636538" y="422691"/>
                  <a:pt x="628578" y="422691"/>
                </a:cubicBezTo>
                <a:close/>
                <a:moveTo>
                  <a:pt x="1511976" y="407797"/>
                </a:moveTo>
                <a:cubicBezTo>
                  <a:pt x="1501473" y="407797"/>
                  <a:pt x="1493932" y="416470"/>
                  <a:pt x="1493932" y="427387"/>
                </a:cubicBezTo>
                <a:cubicBezTo>
                  <a:pt x="1493932" y="438303"/>
                  <a:pt x="1501473" y="447126"/>
                  <a:pt x="1511976" y="447126"/>
                </a:cubicBezTo>
                <a:cubicBezTo>
                  <a:pt x="1522508" y="447156"/>
                  <a:pt x="1530019" y="438333"/>
                  <a:pt x="1530019" y="427387"/>
                </a:cubicBezTo>
                <a:cubicBezTo>
                  <a:pt x="1530019" y="416440"/>
                  <a:pt x="1522478" y="407797"/>
                  <a:pt x="1511976" y="407797"/>
                </a:cubicBezTo>
                <a:close/>
                <a:moveTo>
                  <a:pt x="1181094" y="407797"/>
                </a:moveTo>
                <a:cubicBezTo>
                  <a:pt x="1170592" y="407797"/>
                  <a:pt x="1163051" y="416470"/>
                  <a:pt x="1163051" y="427387"/>
                </a:cubicBezTo>
                <a:cubicBezTo>
                  <a:pt x="1163051" y="438303"/>
                  <a:pt x="1170592" y="447126"/>
                  <a:pt x="1181094" y="447126"/>
                </a:cubicBezTo>
                <a:cubicBezTo>
                  <a:pt x="1191627" y="447156"/>
                  <a:pt x="1199137" y="438333"/>
                  <a:pt x="1199137" y="427387"/>
                </a:cubicBezTo>
                <a:cubicBezTo>
                  <a:pt x="1199137" y="416440"/>
                  <a:pt x="1191597" y="407797"/>
                  <a:pt x="1181094" y="407797"/>
                </a:cubicBezTo>
                <a:close/>
                <a:moveTo>
                  <a:pt x="1051680" y="407797"/>
                </a:moveTo>
                <a:cubicBezTo>
                  <a:pt x="1041177" y="407797"/>
                  <a:pt x="1033637" y="416470"/>
                  <a:pt x="1033637" y="427387"/>
                </a:cubicBezTo>
                <a:cubicBezTo>
                  <a:pt x="1033637" y="438303"/>
                  <a:pt x="1041177" y="447126"/>
                  <a:pt x="1051680" y="447126"/>
                </a:cubicBezTo>
                <a:cubicBezTo>
                  <a:pt x="1062183" y="447126"/>
                  <a:pt x="1069723" y="438333"/>
                  <a:pt x="1069723" y="427387"/>
                </a:cubicBezTo>
                <a:cubicBezTo>
                  <a:pt x="1069723" y="416440"/>
                  <a:pt x="1062183" y="407797"/>
                  <a:pt x="1051680" y="407797"/>
                </a:cubicBezTo>
                <a:close/>
                <a:moveTo>
                  <a:pt x="859459" y="407797"/>
                </a:moveTo>
                <a:cubicBezTo>
                  <a:pt x="848956" y="407797"/>
                  <a:pt x="841416" y="416470"/>
                  <a:pt x="841416" y="427387"/>
                </a:cubicBezTo>
                <a:cubicBezTo>
                  <a:pt x="841416" y="438303"/>
                  <a:pt x="848956" y="447126"/>
                  <a:pt x="859459" y="447126"/>
                </a:cubicBezTo>
                <a:cubicBezTo>
                  <a:pt x="869962" y="447156"/>
                  <a:pt x="877502" y="438333"/>
                  <a:pt x="877502" y="427387"/>
                </a:cubicBezTo>
                <a:cubicBezTo>
                  <a:pt x="877502" y="416440"/>
                  <a:pt x="869962" y="407797"/>
                  <a:pt x="859459" y="407797"/>
                </a:cubicBezTo>
                <a:close/>
                <a:moveTo>
                  <a:pt x="1432981" y="406242"/>
                </a:moveTo>
                <a:cubicBezTo>
                  <a:pt x="1424752" y="406242"/>
                  <a:pt x="1418797" y="411924"/>
                  <a:pt x="1416643" y="420149"/>
                </a:cubicBezTo>
                <a:lnTo>
                  <a:pt x="1449169" y="420149"/>
                </a:lnTo>
                <a:cubicBezTo>
                  <a:pt x="1447044" y="411057"/>
                  <a:pt x="1440940" y="406242"/>
                  <a:pt x="1432981" y="406242"/>
                </a:cubicBezTo>
                <a:close/>
                <a:moveTo>
                  <a:pt x="705000" y="406242"/>
                </a:moveTo>
                <a:cubicBezTo>
                  <a:pt x="696771" y="406242"/>
                  <a:pt x="690817" y="411924"/>
                  <a:pt x="688662" y="420149"/>
                </a:cubicBezTo>
                <a:lnTo>
                  <a:pt x="721188" y="420149"/>
                </a:lnTo>
                <a:cubicBezTo>
                  <a:pt x="719063" y="411057"/>
                  <a:pt x="712959" y="406242"/>
                  <a:pt x="705000" y="406242"/>
                </a:cubicBezTo>
                <a:close/>
                <a:moveTo>
                  <a:pt x="986749" y="393441"/>
                </a:moveTo>
                <a:lnTo>
                  <a:pt x="1004074" y="393441"/>
                </a:lnTo>
                <a:lnTo>
                  <a:pt x="1004074" y="434654"/>
                </a:lnTo>
                <a:lnTo>
                  <a:pt x="1004074" y="461482"/>
                </a:lnTo>
                <a:lnTo>
                  <a:pt x="986749" y="461482"/>
                </a:lnTo>
                <a:close/>
                <a:moveTo>
                  <a:pt x="904881" y="393441"/>
                </a:moveTo>
                <a:lnTo>
                  <a:pt x="923912" y="393441"/>
                </a:lnTo>
                <a:lnTo>
                  <a:pt x="941237" y="445989"/>
                </a:lnTo>
                <a:lnTo>
                  <a:pt x="958861" y="393441"/>
                </a:lnTo>
                <a:lnTo>
                  <a:pt x="976635" y="393441"/>
                </a:lnTo>
                <a:lnTo>
                  <a:pt x="952069" y="461482"/>
                </a:lnTo>
                <a:lnTo>
                  <a:pt x="929477" y="461482"/>
                </a:lnTo>
                <a:close/>
                <a:moveTo>
                  <a:pt x="1509133" y="391646"/>
                </a:moveTo>
                <a:cubicBezTo>
                  <a:pt x="1518379" y="391646"/>
                  <a:pt x="1525471" y="395774"/>
                  <a:pt x="1530019" y="402443"/>
                </a:cubicBezTo>
                <a:lnTo>
                  <a:pt x="1530019" y="393471"/>
                </a:lnTo>
                <a:lnTo>
                  <a:pt x="1547344" y="393471"/>
                </a:lnTo>
                <a:lnTo>
                  <a:pt x="1547344" y="461512"/>
                </a:lnTo>
                <a:lnTo>
                  <a:pt x="1530019" y="461512"/>
                </a:lnTo>
                <a:lnTo>
                  <a:pt x="1530019" y="451851"/>
                </a:lnTo>
                <a:cubicBezTo>
                  <a:pt x="1525471" y="458820"/>
                  <a:pt x="1518379" y="463366"/>
                  <a:pt x="1509133" y="463366"/>
                </a:cubicBezTo>
                <a:cubicBezTo>
                  <a:pt x="1491239" y="463366"/>
                  <a:pt x="1476607" y="448741"/>
                  <a:pt x="1476607" y="427446"/>
                </a:cubicBezTo>
                <a:cubicBezTo>
                  <a:pt x="1476607" y="406989"/>
                  <a:pt x="1490402" y="391646"/>
                  <a:pt x="1509133" y="391646"/>
                </a:cubicBezTo>
                <a:close/>
                <a:moveTo>
                  <a:pt x="1432681" y="391646"/>
                </a:moveTo>
                <a:cubicBezTo>
                  <a:pt x="1452161" y="391646"/>
                  <a:pt x="1467062" y="406571"/>
                  <a:pt x="1467062" y="426160"/>
                </a:cubicBezTo>
                <a:cubicBezTo>
                  <a:pt x="1467092" y="428403"/>
                  <a:pt x="1466942" y="431095"/>
                  <a:pt x="1466673" y="432232"/>
                </a:cubicBezTo>
                <a:lnTo>
                  <a:pt x="1416224" y="432232"/>
                </a:lnTo>
                <a:cubicBezTo>
                  <a:pt x="1418079" y="441593"/>
                  <a:pt x="1425171" y="448143"/>
                  <a:pt x="1435554" y="448143"/>
                </a:cubicBezTo>
                <a:cubicBezTo>
                  <a:pt x="1442526" y="448143"/>
                  <a:pt x="1448331" y="445152"/>
                  <a:pt x="1452310" y="441055"/>
                </a:cubicBezTo>
                <a:lnTo>
                  <a:pt x="1461257" y="452988"/>
                </a:lnTo>
                <a:cubicBezTo>
                  <a:pt x="1455991" y="458820"/>
                  <a:pt x="1446326" y="463366"/>
                  <a:pt x="1434955" y="463366"/>
                </a:cubicBezTo>
                <a:cubicBezTo>
                  <a:pt x="1413771" y="463366"/>
                  <a:pt x="1398450" y="447305"/>
                  <a:pt x="1398450" y="427446"/>
                </a:cubicBezTo>
                <a:cubicBezTo>
                  <a:pt x="1398450" y="407707"/>
                  <a:pt x="1413082" y="391646"/>
                  <a:pt x="1432681" y="391646"/>
                </a:cubicBezTo>
                <a:close/>
                <a:moveTo>
                  <a:pt x="1178252" y="391646"/>
                </a:moveTo>
                <a:cubicBezTo>
                  <a:pt x="1187498" y="391646"/>
                  <a:pt x="1194589" y="395774"/>
                  <a:pt x="1199137" y="402443"/>
                </a:cubicBezTo>
                <a:lnTo>
                  <a:pt x="1199137" y="393471"/>
                </a:lnTo>
                <a:lnTo>
                  <a:pt x="1216463" y="393471"/>
                </a:lnTo>
                <a:lnTo>
                  <a:pt x="1216463" y="461512"/>
                </a:lnTo>
                <a:lnTo>
                  <a:pt x="1199137" y="461512"/>
                </a:lnTo>
                <a:lnTo>
                  <a:pt x="1199137" y="451851"/>
                </a:lnTo>
                <a:cubicBezTo>
                  <a:pt x="1194589" y="458820"/>
                  <a:pt x="1187498" y="463366"/>
                  <a:pt x="1178252" y="463366"/>
                </a:cubicBezTo>
                <a:cubicBezTo>
                  <a:pt x="1160358" y="463366"/>
                  <a:pt x="1145726" y="448741"/>
                  <a:pt x="1145726" y="427446"/>
                </a:cubicBezTo>
                <a:cubicBezTo>
                  <a:pt x="1145726" y="406989"/>
                  <a:pt x="1159520" y="391646"/>
                  <a:pt x="1178252" y="391646"/>
                </a:cubicBezTo>
                <a:close/>
                <a:moveTo>
                  <a:pt x="856616" y="391646"/>
                </a:moveTo>
                <a:cubicBezTo>
                  <a:pt x="865862" y="391646"/>
                  <a:pt x="872954" y="395774"/>
                  <a:pt x="877502" y="402443"/>
                </a:cubicBezTo>
                <a:lnTo>
                  <a:pt x="877502" y="393471"/>
                </a:lnTo>
                <a:lnTo>
                  <a:pt x="894827" y="393471"/>
                </a:lnTo>
                <a:lnTo>
                  <a:pt x="894827" y="461512"/>
                </a:lnTo>
                <a:lnTo>
                  <a:pt x="877502" y="461512"/>
                </a:lnTo>
                <a:lnTo>
                  <a:pt x="877502" y="451851"/>
                </a:lnTo>
                <a:cubicBezTo>
                  <a:pt x="872954" y="458820"/>
                  <a:pt x="865862" y="463366"/>
                  <a:pt x="856616" y="463366"/>
                </a:cubicBezTo>
                <a:cubicBezTo>
                  <a:pt x="838723" y="463366"/>
                  <a:pt x="824091" y="448741"/>
                  <a:pt x="824091" y="427446"/>
                </a:cubicBezTo>
                <a:cubicBezTo>
                  <a:pt x="824091" y="406989"/>
                  <a:pt x="837885" y="391646"/>
                  <a:pt x="856616" y="391646"/>
                </a:cubicBezTo>
                <a:close/>
                <a:moveTo>
                  <a:pt x="704701" y="391646"/>
                </a:moveTo>
                <a:cubicBezTo>
                  <a:pt x="724180" y="391646"/>
                  <a:pt x="739081" y="406571"/>
                  <a:pt x="739081" y="426160"/>
                </a:cubicBezTo>
                <a:cubicBezTo>
                  <a:pt x="739111" y="428403"/>
                  <a:pt x="738962" y="431095"/>
                  <a:pt x="738692" y="432232"/>
                </a:cubicBezTo>
                <a:lnTo>
                  <a:pt x="688243" y="432232"/>
                </a:lnTo>
                <a:cubicBezTo>
                  <a:pt x="690099" y="441593"/>
                  <a:pt x="697190" y="448143"/>
                  <a:pt x="707573" y="448143"/>
                </a:cubicBezTo>
                <a:cubicBezTo>
                  <a:pt x="714545" y="448143"/>
                  <a:pt x="720350" y="445152"/>
                  <a:pt x="724330" y="441055"/>
                </a:cubicBezTo>
                <a:lnTo>
                  <a:pt x="733276" y="452988"/>
                </a:lnTo>
                <a:cubicBezTo>
                  <a:pt x="728010" y="458820"/>
                  <a:pt x="718345" y="463366"/>
                  <a:pt x="706975" y="463366"/>
                </a:cubicBezTo>
                <a:cubicBezTo>
                  <a:pt x="685790" y="463366"/>
                  <a:pt x="670469" y="447305"/>
                  <a:pt x="670469" y="427446"/>
                </a:cubicBezTo>
                <a:cubicBezTo>
                  <a:pt x="670469" y="407707"/>
                  <a:pt x="685102" y="391646"/>
                  <a:pt x="704701" y="391646"/>
                </a:cubicBezTo>
                <a:close/>
                <a:moveTo>
                  <a:pt x="1051680" y="391616"/>
                </a:moveTo>
                <a:cubicBezTo>
                  <a:pt x="1071429" y="391616"/>
                  <a:pt x="1087048" y="407677"/>
                  <a:pt x="1087048" y="427417"/>
                </a:cubicBezTo>
                <a:cubicBezTo>
                  <a:pt x="1087048" y="447305"/>
                  <a:pt x="1071429" y="463336"/>
                  <a:pt x="1051680" y="463336"/>
                </a:cubicBezTo>
                <a:cubicBezTo>
                  <a:pt x="1031931" y="463336"/>
                  <a:pt x="1016312" y="447276"/>
                  <a:pt x="1016312" y="427417"/>
                </a:cubicBezTo>
                <a:cubicBezTo>
                  <a:pt x="1016312" y="407647"/>
                  <a:pt x="1031931" y="391616"/>
                  <a:pt x="1051680" y="391616"/>
                </a:cubicBezTo>
                <a:close/>
                <a:moveTo>
                  <a:pt x="1133219" y="391587"/>
                </a:moveTo>
                <a:cubicBezTo>
                  <a:pt x="1137767" y="391616"/>
                  <a:pt x="1141477" y="392753"/>
                  <a:pt x="1144020" y="394876"/>
                </a:cubicBezTo>
                <a:lnTo>
                  <a:pt x="1136929" y="411206"/>
                </a:lnTo>
                <a:cubicBezTo>
                  <a:pt x="1134655" y="409502"/>
                  <a:pt x="1131244" y="408365"/>
                  <a:pt x="1127833" y="408365"/>
                </a:cubicBezTo>
                <a:cubicBezTo>
                  <a:pt x="1121010" y="408365"/>
                  <a:pt x="1116462" y="414197"/>
                  <a:pt x="1116462" y="423409"/>
                </a:cubicBezTo>
                <a:lnTo>
                  <a:pt x="1116462" y="461482"/>
                </a:lnTo>
                <a:lnTo>
                  <a:pt x="1099137" y="461482"/>
                </a:lnTo>
                <a:lnTo>
                  <a:pt x="1099137" y="393441"/>
                </a:lnTo>
                <a:lnTo>
                  <a:pt x="1116462" y="393441"/>
                </a:lnTo>
                <a:lnTo>
                  <a:pt x="1116462" y="403520"/>
                </a:lnTo>
                <a:cubicBezTo>
                  <a:pt x="1119724" y="396282"/>
                  <a:pt x="1125558" y="391587"/>
                  <a:pt x="1133219" y="391587"/>
                </a:cubicBezTo>
                <a:close/>
                <a:moveTo>
                  <a:pt x="609398" y="386173"/>
                </a:moveTo>
                <a:lnTo>
                  <a:pt x="609398" y="386203"/>
                </a:lnTo>
                <a:lnTo>
                  <a:pt x="609398" y="408066"/>
                </a:lnTo>
                <a:lnTo>
                  <a:pt x="626603" y="408066"/>
                </a:lnTo>
                <a:cubicBezTo>
                  <a:pt x="634413" y="408066"/>
                  <a:pt x="639829" y="403520"/>
                  <a:pt x="639829" y="397120"/>
                </a:cubicBezTo>
                <a:cubicBezTo>
                  <a:pt x="639829" y="390719"/>
                  <a:pt x="634293" y="386173"/>
                  <a:pt x="626603" y="386173"/>
                </a:cubicBezTo>
                <a:close/>
                <a:moveTo>
                  <a:pt x="1608595" y="375855"/>
                </a:moveTo>
                <a:lnTo>
                  <a:pt x="1626069" y="375855"/>
                </a:lnTo>
                <a:lnTo>
                  <a:pt x="1626069" y="393471"/>
                </a:lnTo>
                <a:lnTo>
                  <a:pt x="1644412" y="393471"/>
                </a:lnTo>
                <a:lnTo>
                  <a:pt x="1644412" y="408814"/>
                </a:lnTo>
                <a:lnTo>
                  <a:pt x="1626219" y="408814"/>
                </a:lnTo>
                <a:lnTo>
                  <a:pt x="1626219" y="437795"/>
                </a:lnTo>
                <a:cubicBezTo>
                  <a:pt x="1626219" y="444195"/>
                  <a:pt x="1628763" y="447156"/>
                  <a:pt x="1633879" y="447156"/>
                </a:cubicBezTo>
                <a:cubicBezTo>
                  <a:pt x="1637141" y="447156"/>
                  <a:pt x="1640283" y="445720"/>
                  <a:pt x="1641988" y="443746"/>
                </a:cubicBezTo>
                <a:lnTo>
                  <a:pt x="1649648" y="456667"/>
                </a:lnTo>
                <a:cubicBezTo>
                  <a:pt x="1645968" y="460345"/>
                  <a:pt x="1639564" y="463336"/>
                  <a:pt x="1631186" y="463336"/>
                </a:cubicBezTo>
                <a:cubicBezTo>
                  <a:pt x="1617392" y="463336"/>
                  <a:pt x="1608595" y="454812"/>
                  <a:pt x="1608595" y="438213"/>
                </a:cubicBezTo>
                <a:lnTo>
                  <a:pt x="1608595" y="408814"/>
                </a:lnTo>
                <a:lnTo>
                  <a:pt x="1596656" y="408814"/>
                </a:lnTo>
                <a:lnTo>
                  <a:pt x="1596656" y="393471"/>
                </a:lnTo>
                <a:lnTo>
                  <a:pt x="1608595" y="393471"/>
                </a:lnTo>
                <a:close/>
                <a:moveTo>
                  <a:pt x="591654" y="370591"/>
                </a:moveTo>
                <a:lnTo>
                  <a:pt x="591804" y="370591"/>
                </a:lnTo>
                <a:cubicBezTo>
                  <a:pt x="592103" y="370591"/>
                  <a:pt x="609428" y="370591"/>
                  <a:pt x="609428" y="370591"/>
                </a:cubicBezTo>
                <a:lnTo>
                  <a:pt x="628339" y="370591"/>
                </a:lnTo>
                <a:cubicBezTo>
                  <a:pt x="645395" y="370591"/>
                  <a:pt x="658321" y="380969"/>
                  <a:pt x="658321" y="395714"/>
                </a:cubicBezTo>
                <a:cubicBezTo>
                  <a:pt x="658321" y="406361"/>
                  <a:pt x="650930" y="412193"/>
                  <a:pt x="644826" y="414735"/>
                </a:cubicBezTo>
                <a:cubicBezTo>
                  <a:pt x="653743" y="417457"/>
                  <a:pt x="660834" y="424545"/>
                  <a:pt x="660834" y="435910"/>
                </a:cubicBezTo>
                <a:cubicBezTo>
                  <a:pt x="660834" y="449549"/>
                  <a:pt x="650182" y="461482"/>
                  <a:pt x="630433" y="461482"/>
                </a:cubicBezTo>
                <a:lnTo>
                  <a:pt x="591654" y="461482"/>
                </a:lnTo>
                <a:close/>
                <a:moveTo>
                  <a:pt x="1306678" y="370442"/>
                </a:moveTo>
                <a:lnTo>
                  <a:pt x="1324452" y="370442"/>
                </a:lnTo>
                <a:lnTo>
                  <a:pt x="1324452" y="406660"/>
                </a:lnTo>
                <a:lnTo>
                  <a:pt x="1367929" y="406660"/>
                </a:lnTo>
                <a:lnTo>
                  <a:pt x="1367929" y="370442"/>
                </a:lnTo>
                <a:lnTo>
                  <a:pt x="1385703" y="370442"/>
                </a:lnTo>
                <a:lnTo>
                  <a:pt x="1385703" y="461482"/>
                </a:lnTo>
                <a:lnTo>
                  <a:pt x="1367929" y="461482"/>
                </a:lnTo>
                <a:lnTo>
                  <a:pt x="1367929" y="423289"/>
                </a:lnTo>
                <a:lnTo>
                  <a:pt x="1324452" y="423289"/>
                </a:lnTo>
                <a:lnTo>
                  <a:pt x="1324452" y="461482"/>
                </a:lnTo>
                <a:lnTo>
                  <a:pt x="1306678" y="461482"/>
                </a:lnTo>
                <a:close/>
                <a:moveTo>
                  <a:pt x="995426" y="364071"/>
                </a:moveTo>
                <a:cubicBezTo>
                  <a:pt x="1000962" y="364071"/>
                  <a:pt x="1005660" y="368617"/>
                  <a:pt x="1005660" y="374150"/>
                </a:cubicBezTo>
                <a:cubicBezTo>
                  <a:pt x="1005660" y="379833"/>
                  <a:pt x="1000962" y="384379"/>
                  <a:pt x="995426" y="384379"/>
                </a:cubicBezTo>
                <a:cubicBezTo>
                  <a:pt x="989741" y="384379"/>
                  <a:pt x="985342" y="379833"/>
                  <a:pt x="985342" y="374150"/>
                </a:cubicBezTo>
                <a:cubicBezTo>
                  <a:pt x="985342" y="368617"/>
                  <a:pt x="989741" y="364071"/>
                  <a:pt x="995426" y="364071"/>
                </a:cubicBezTo>
                <a:close/>
                <a:moveTo>
                  <a:pt x="1563831" y="363802"/>
                </a:moveTo>
                <a:lnTo>
                  <a:pt x="1581156" y="363802"/>
                </a:lnTo>
                <a:lnTo>
                  <a:pt x="1581156" y="439918"/>
                </a:lnTo>
                <a:cubicBezTo>
                  <a:pt x="1581156" y="445182"/>
                  <a:pt x="1584148" y="447156"/>
                  <a:pt x="1587260" y="447156"/>
                </a:cubicBezTo>
                <a:cubicBezTo>
                  <a:pt x="1588128" y="447156"/>
                  <a:pt x="1589265" y="446857"/>
                  <a:pt x="1590103" y="446438"/>
                </a:cubicBezTo>
                <a:lnTo>
                  <a:pt x="1591958" y="461631"/>
                </a:lnTo>
                <a:cubicBezTo>
                  <a:pt x="1589415" y="462499"/>
                  <a:pt x="1586123" y="463067"/>
                  <a:pt x="1583580" y="463067"/>
                </a:cubicBezTo>
                <a:cubicBezTo>
                  <a:pt x="1573765" y="463067"/>
                  <a:pt x="1563831" y="456816"/>
                  <a:pt x="1563831" y="439499"/>
                </a:cubicBezTo>
                <a:close/>
                <a:moveTo>
                  <a:pt x="1232950" y="363802"/>
                </a:moveTo>
                <a:lnTo>
                  <a:pt x="1250275" y="363802"/>
                </a:lnTo>
                <a:lnTo>
                  <a:pt x="1250275" y="439918"/>
                </a:lnTo>
                <a:cubicBezTo>
                  <a:pt x="1250275" y="445182"/>
                  <a:pt x="1253267" y="447156"/>
                  <a:pt x="1256379" y="447156"/>
                </a:cubicBezTo>
                <a:cubicBezTo>
                  <a:pt x="1257247" y="447156"/>
                  <a:pt x="1258384" y="446857"/>
                  <a:pt x="1259222" y="446438"/>
                </a:cubicBezTo>
                <a:lnTo>
                  <a:pt x="1261077" y="461631"/>
                </a:lnTo>
                <a:cubicBezTo>
                  <a:pt x="1258533" y="462499"/>
                  <a:pt x="1255242" y="463067"/>
                  <a:pt x="1252698" y="463067"/>
                </a:cubicBezTo>
                <a:cubicBezTo>
                  <a:pt x="1242884" y="463067"/>
                  <a:pt x="1232950" y="456816"/>
                  <a:pt x="1232950" y="439499"/>
                </a:cubicBezTo>
                <a:close/>
                <a:moveTo>
                  <a:pt x="1661168" y="363772"/>
                </a:moveTo>
                <a:lnTo>
                  <a:pt x="1678494" y="363772"/>
                </a:lnTo>
                <a:lnTo>
                  <a:pt x="1678494" y="403101"/>
                </a:lnTo>
                <a:cubicBezTo>
                  <a:pt x="1682054" y="395863"/>
                  <a:pt x="1688876" y="391587"/>
                  <a:pt x="1697823" y="391587"/>
                </a:cubicBezTo>
                <a:cubicBezTo>
                  <a:pt x="1713443" y="391616"/>
                  <a:pt x="1723527" y="402533"/>
                  <a:pt x="1723527" y="420298"/>
                </a:cubicBezTo>
                <a:lnTo>
                  <a:pt x="1723527" y="461482"/>
                </a:lnTo>
                <a:lnTo>
                  <a:pt x="1706202" y="461482"/>
                </a:lnTo>
                <a:lnTo>
                  <a:pt x="1706202" y="422841"/>
                </a:lnTo>
                <a:cubicBezTo>
                  <a:pt x="1706202" y="413599"/>
                  <a:pt x="1700935" y="407797"/>
                  <a:pt x="1692407" y="407797"/>
                </a:cubicBezTo>
                <a:cubicBezTo>
                  <a:pt x="1683880" y="407797"/>
                  <a:pt x="1678494" y="413629"/>
                  <a:pt x="1678494" y="422841"/>
                </a:cubicBezTo>
                <a:lnTo>
                  <a:pt x="1678494" y="461482"/>
                </a:lnTo>
                <a:lnTo>
                  <a:pt x="1661168" y="461482"/>
                </a:lnTo>
                <a:close/>
                <a:moveTo>
                  <a:pt x="750213" y="363772"/>
                </a:moveTo>
                <a:lnTo>
                  <a:pt x="767538" y="363772"/>
                </a:lnTo>
                <a:lnTo>
                  <a:pt x="767538" y="403101"/>
                </a:lnTo>
                <a:cubicBezTo>
                  <a:pt x="771098" y="395863"/>
                  <a:pt x="777921" y="391587"/>
                  <a:pt x="786867" y="391587"/>
                </a:cubicBezTo>
                <a:cubicBezTo>
                  <a:pt x="802487" y="391616"/>
                  <a:pt x="812571" y="402533"/>
                  <a:pt x="812571" y="420298"/>
                </a:cubicBezTo>
                <a:lnTo>
                  <a:pt x="812571" y="461482"/>
                </a:lnTo>
                <a:lnTo>
                  <a:pt x="795246" y="461482"/>
                </a:lnTo>
                <a:lnTo>
                  <a:pt x="795246" y="422841"/>
                </a:lnTo>
                <a:cubicBezTo>
                  <a:pt x="795246" y="413599"/>
                  <a:pt x="789979" y="407797"/>
                  <a:pt x="781451" y="407797"/>
                </a:cubicBezTo>
                <a:cubicBezTo>
                  <a:pt x="772924" y="407797"/>
                  <a:pt x="767538" y="413629"/>
                  <a:pt x="767538" y="422841"/>
                </a:cubicBezTo>
                <a:lnTo>
                  <a:pt x="767538" y="461482"/>
                </a:lnTo>
                <a:lnTo>
                  <a:pt x="750213" y="461482"/>
                </a:lnTo>
                <a:close/>
                <a:moveTo>
                  <a:pt x="1760720" y="269382"/>
                </a:moveTo>
                <a:lnTo>
                  <a:pt x="1764580" y="269382"/>
                </a:lnTo>
                <a:lnTo>
                  <a:pt x="1773138" y="282960"/>
                </a:lnTo>
                <a:lnTo>
                  <a:pt x="1781666" y="269382"/>
                </a:lnTo>
                <a:lnTo>
                  <a:pt x="1785077" y="269382"/>
                </a:lnTo>
                <a:lnTo>
                  <a:pt x="1785077" y="293099"/>
                </a:lnTo>
                <a:lnTo>
                  <a:pt x="1781756" y="293099"/>
                </a:lnTo>
                <a:lnTo>
                  <a:pt x="1781756" y="274705"/>
                </a:lnTo>
                <a:lnTo>
                  <a:pt x="1772929" y="288433"/>
                </a:lnTo>
                <a:lnTo>
                  <a:pt x="1764042" y="274705"/>
                </a:lnTo>
                <a:lnTo>
                  <a:pt x="1764042" y="293099"/>
                </a:lnTo>
                <a:lnTo>
                  <a:pt x="1760720" y="293099"/>
                </a:lnTo>
                <a:close/>
                <a:moveTo>
                  <a:pt x="1748452" y="268963"/>
                </a:moveTo>
                <a:cubicBezTo>
                  <a:pt x="1752163" y="268963"/>
                  <a:pt x="1755155" y="270578"/>
                  <a:pt x="1756591" y="272642"/>
                </a:cubicBezTo>
                <a:lnTo>
                  <a:pt x="1754287" y="274885"/>
                </a:lnTo>
                <a:cubicBezTo>
                  <a:pt x="1753210" y="273359"/>
                  <a:pt x="1750966" y="272073"/>
                  <a:pt x="1748392" y="272073"/>
                </a:cubicBezTo>
                <a:cubicBezTo>
                  <a:pt x="1745550" y="272073"/>
                  <a:pt x="1743754" y="273330"/>
                  <a:pt x="1743754" y="275274"/>
                </a:cubicBezTo>
                <a:cubicBezTo>
                  <a:pt x="1743754" y="280508"/>
                  <a:pt x="1757010" y="278115"/>
                  <a:pt x="1757010" y="286549"/>
                </a:cubicBezTo>
                <a:cubicBezTo>
                  <a:pt x="1757010" y="290736"/>
                  <a:pt x="1753599" y="293547"/>
                  <a:pt x="1748303" y="293547"/>
                </a:cubicBezTo>
                <a:cubicBezTo>
                  <a:pt x="1743844" y="293547"/>
                  <a:pt x="1740972" y="291813"/>
                  <a:pt x="1739326" y="289510"/>
                </a:cubicBezTo>
                <a:lnTo>
                  <a:pt x="1741720" y="287267"/>
                </a:lnTo>
                <a:cubicBezTo>
                  <a:pt x="1743306" y="289330"/>
                  <a:pt x="1745610" y="290407"/>
                  <a:pt x="1748303" y="290407"/>
                </a:cubicBezTo>
                <a:cubicBezTo>
                  <a:pt x="1751564" y="290407"/>
                  <a:pt x="1753419" y="289001"/>
                  <a:pt x="1753419" y="286788"/>
                </a:cubicBezTo>
                <a:cubicBezTo>
                  <a:pt x="1753419" y="281016"/>
                  <a:pt x="1740164" y="283558"/>
                  <a:pt x="1740164" y="275393"/>
                </a:cubicBezTo>
                <a:cubicBezTo>
                  <a:pt x="1740164" y="271565"/>
                  <a:pt x="1743545" y="268963"/>
                  <a:pt x="1748452" y="268963"/>
                </a:cubicBezTo>
                <a:close/>
                <a:moveTo>
                  <a:pt x="1411587" y="134646"/>
                </a:moveTo>
                <a:cubicBezTo>
                  <a:pt x="1380557" y="134646"/>
                  <a:pt x="1357906" y="160217"/>
                  <a:pt x="1357906" y="192488"/>
                </a:cubicBezTo>
                <a:cubicBezTo>
                  <a:pt x="1357906" y="224759"/>
                  <a:pt x="1380557" y="250749"/>
                  <a:pt x="1411587" y="250749"/>
                </a:cubicBezTo>
                <a:cubicBezTo>
                  <a:pt x="1442197" y="250749"/>
                  <a:pt x="1464429" y="224759"/>
                  <a:pt x="1464429" y="192488"/>
                </a:cubicBezTo>
                <a:cubicBezTo>
                  <a:pt x="1464429" y="160217"/>
                  <a:pt x="1442197" y="134646"/>
                  <a:pt x="1411587" y="134646"/>
                </a:cubicBezTo>
                <a:close/>
                <a:moveTo>
                  <a:pt x="742014" y="134646"/>
                </a:moveTo>
                <a:cubicBezTo>
                  <a:pt x="710985" y="134646"/>
                  <a:pt x="688334" y="160217"/>
                  <a:pt x="688334" y="192488"/>
                </a:cubicBezTo>
                <a:cubicBezTo>
                  <a:pt x="688334" y="224759"/>
                  <a:pt x="710985" y="250749"/>
                  <a:pt x="742014" y="250749"/>
                </a:cubicBezTo>
                <a:cubicBezTo>
                  <a:pt x="772625" y="250749"/>
                  <a:pt x="794857" y="224759"/>
                  <a:pt x="794857" y="192488"/>
                </a:cubicBezTo>
                <a:cubicBezTo>
                  <a:pt x="794857" y="160217"/>
                  <a:pt x="772625" y="134646"/>
                  <a:pt x="742014" y="134646"/>
                </a:cubicBezTo>
                <a:close/>
                <a:moveTo>
                  <a:pt x="1110987" y="130070"/>
                </a:moveTo>
                <a:cubicBezTo>
                  <a:pt x="1085373" y="130040"/>
                  <a:pt x="1067779" y="147656"/>
                  <a:pt x="1061914" y="173227"/>
                </a:cubicBezTo>
                <a:lnTo>
                  <a:pt x="1158773" y="173227"/>
                </a:lnTo>
                <a:cubicBezTo>
                  <a:pt x="1152908" y="144725"/>
                  <a:pt x="1134865" y="130070"/>
                  <a:pt x="1110987" y="130070"/>
                </a:cubicBezTo>
                <a:close/>
                <a:moveTo>
                  <a:pt x="733636" y="86494"/>
                </a:moveTo>
                <a:cubicBezTo>
                  <a:pt x="760057" y="86494"/>
                  <a:pt x="780584" y="96124"/>
                  <a:pt x="794857" y="112484"/>
                </a:cubicBezTo>
                <a:lnTo>
                  <a:pt x="794857" y="92356"/>
                </a:lnTo>
                <a:lnTo>
                  <a:pt x="846443" y="92356"/>
                </a:lnTo>
                <a:lnTo>
                  <a:pt x="846443" y="293099"/>
                </a:lnTo>
                <a:lnTo>
                  <a:pt x="794857" y="293099"/>
                </a:lnTo>
                <a:lnTo>
                  <a:pt x="794857" y="271296"/>
                </a:lnTo>
                <a:cubicBezTo>
                  <a:pt x="780195" y="288493"/>
                  <a:pt x="759639" y="298961"/>
                  <a:pt x="733636" y="298961"/>
                </a:cubicBezTo>
                <a:cubicBezTo>
                  <a:pt x="680374" y="298961"/>
                  <a:pt x="637196" y="255385"/>
                  <a:pt x="637196" y="192937"/>
                </a:cubicBezTo>
                <a:cubicBezTo>
                  <a:pt x="637196" y="132164"/>
                  <a:pt x="677861" y="86494"/>
                  <a:pt x="733636" y="86494"/>
                </a:cubicBezTo>
                <a:close/>
                <a:moveTo>
                  <a:pt x="555628" y="86494"/>
                </a:moveTo>
                <a:cubicBezTo>
                  <a:pt x="590009" y="86494"/>
                  <a:pt x="617268" y="98218"/>
                  <a:pt x="634862" y="116671"/>
                </a:cubicBezTo>
                <a:lnTo>
                  <a:pt x="605509" y="153129"/>
                </a:lnTo>
                <a:cubicBezTo>
                  <a:pt x="592941" y="140957"/>
                  <a:pt x="577860" y="134676"/>
                  <a:pt x="558141" y="134676"/>
                </a:cubicBezTo>
                <a:cubicBezTo>
                  <a:pt x="524599" y="134676"/>
                  <a:pt x="501947" y="160247"/>
                  <a:pt x="501947" y="192518"/>
                </a:cubicBezTo>
                <a:cubicBezTo>
                  <a:pt x="501947" y="224789"/>
                  <a:pt x="525017" y="250779"/>
                  <a:pt x="557723" y="250779"/>
                </a:cubicBezTo>
                <a:cubicBezTo>
                  <a:pt x="578279" y="250779"/>
                  <a:pt x="594617" y="243661"/>
                  <a:pt x="607184" y="231070"/>
                </a:cubicBezTo>
                <a:lnTo>
                  <a:pt x="633187" y="268784"/>
                </a:lnTo>
                <a:cubicBezTo>
                  <a:pt x="617238" y="286370"/>
                  <a:pt x="588333" y="298961"/>
                  <a:pt x="556466" y="298961"/>
                </a:cubicBezTo>
                <a:cubicBezTo>
                  <a:pt x="496920" y="298961"/>
                  <a:pt x="450810" y="251198"/>
                  <a:pt x="450810" y="192937"/>
                </a:cubicBezTo>
                <a:cubicBezTo>
                  <a:pt x="450810" y="134257"/>
                  <a:pt x="496920" y="86494"/>
                  <a:pt x="555628" y="86494"/>
                </a:cubicBezTo>
                <a:close/>
                <a:moveTo>
                  <a:pt x="1647225" y="86464"/>
                </a:moveTo>
                <a:cubicBezTo>
                  <a:pt x="1693754" y="86464"/>
                  <a:pt x="1723527" y="119154"/>
                  <a:pt x="1723527" y="171553"/>
                </a:cubicBezTo>
                <a:lnTo>
                  <a:pt x="1723527" y="293099"/>
                </a:lnTo>
                <a:lnTo>
                  <a:pt x="1672360" y="293099"/>
                </a:lnTo>
                <a:lnTo>
                  <a:pt x="1672360" y="179089"/>
                </a:lnTo>
                <a:cubicBezTo>
                  <a:pt x="1672360" y="151843"/>
                  <a:pt x="1656411" y="134676"/>
                  <a:pt x="1631695" y="134676"/>
                </a:cubicBezTo>
                <a:cubicBezTo>
                  <a:pt x="1606112" y="134676"/>
                  <a:pt x="1590612" y="151843"/>
                  <a:pt x="1590612" y="179089"/>
                </a:cubicBezTo>
                <a:lnTo>
                  <a:pt x="1590612" y="293069"/>
                </a:lnTo>
                <a:lnTo>
                  <a:pt x="1539445" y="293069"/>
                </a:lnTo>
                <a:lnTo>
                  <a:pt x="1539445" y="92326"/>
                </a:lnTo>
                <a:lnTo>
                  <a:pt x="1590612" y="92326"/>
                </a:lnTo>
                <a:lnTo>
                  <a:pt x="1590612" y="112035"/>
                </a:lnTo>
                <a:cubicBezTo>
                  <a:pt x="1603179" y="95676"/>
                  <a:pt x="1622479" y="86464"/>
                  <a:pt x="1647225" y="86464"/>
                </a:cubicBezTo>
                <a:close/>
                <a:moveTo>
                  <a:pt x="1411168" y="86464"/>
                </a:moveTo>
                <a:cubicBezTo>
                  <a:pt x="1469456" y="86464"/>
                  <a:pt x="1515986" y="134227"/>
                  <a:pt x="1515986" y="192907"/>
                </a:cubicBezTo>
                <a:cubicBezTo>
                  <a:pt x="1515986" y="251168"/>
                  <a:pt x="1469456" y="298931"/>
                  <a:pt x="1411168" y="298931"/>
                </a:cubicBezTo>
                <a:cubicBezTo>
                  <a:pt x="1352879" y="298961"/>
                  <a:pt x="1306769" y="251168"/>
                  <a:pt x="1306769" y="192907"/>
                </a:cubicBezTo>
                <a:cubicBezTo>
                  <a:pt x="1306769" y="134227"/>
                  <a:pt x="1352879" y="86464"/>
                  <a:pt x="1411168" y="86464"/>
                </a:cubicBezTo>
                <a:close/>
                <a:moveTo>
                  <a:pt x="1110119" y="86464"/>
                </a:moveTo>
                <a:cubicBezTo>
                  <a:pt x="1167570" y="86464"/>
                  <a:pt x="1211167" y="130878"/>
                  <a:pt x="1211167" y="188720"/>
                </a:cubicBezTo>
                <a:cubicBezTo>
                  <a:pt x="1211167" y="195001"/>
                  <a:pt x="1210748" y="202119"/>
                  <a:pt x="1209910" y="205468"/>
                </a:cubicBezTo>
                <a:lnTo>
                  <a:pt x="1061046" y="205468"/>
                </a:lnTo>
                <a:cubicBezTo>
                  <a:pt x="1066073" y="233552"/>
                  <a:pt x="1087468" y="253680"/>
                  <a:pt x="1118497" y="253680"/>
                </a:cubicBezTo>
                <a:cubicBezTo>
                  <a:pt x="1138635" y="253680"/>
                  <a:pt x="1155810" y="244887"/>
                  <a:pt x="1167570" y="232715"/>
                </a:cubicBezTo>
                <a:lnTo>
                  <a:pt x="1193991" y="267498"/>
                </a:lnTo>
                <a:cubicBezTo>
                  <a:pt x="1178910" y="285084"/>
                  <a:pt x="1150394" y="298931"/>
                  <a:pt x="1116433" y="298931"/>
                </a:cubicBezTo>
                <a:cubicBezTo>
                  <a:pt x="1053925" y="298961"/>
                  <a:pt x="1008652" y="251168"/>
                  <a:pt x="1008652" y="192907"/>
                </a:cubicBezTo>
                <a:cubicBezTo>
                  <a:pt x="1008652" y="134227"/>
                  <a:pt x="1052249" y="86464"/>
                  <a:pt x="1110119" y="86464"/>
                </a:cubicBezTo>
                <a:close/>
                <a:moveTo>
                  <a:pt x="983518" y="86464"/>
                </a:moveTo>
                <a:cubicBezTo>
                  <a:pt x="996923" y="86464"/>
                  <a:pt x="1007844" y="90232"/>
                  <a:pt x="1015804" y="96513"/>
                </a:cubicBezTo>
                <a:lnTo>
                  <a:pt x="994409" y="145144"/>
                </a:lnTo>
                <a:cubicBezTo>
                  <a:pt x="987707" y="139700"/>
                  <a:pt x="977623" y="136351"/>
                  <a:pt x="967988" y="136351"/>
                </a:cubicBezTo>
                <a:cubicBezTo>
                  <a:pt x="947431" y="136351"/>
                  <a:pt x="934445" y="153548"/>
                  <a:pt x="934445" y="180764"/>
                </a:cubicBezTo>
                <a:lnTo>
                  <a:pt x="934445" y="293069"/>
                </a:lnTo>
                <a:lnTo>
                  <a:pt x="883278" y="293069"/>
                </a:lnTo>
                <a:lnTo>
                  <a:pt x="883278" y="92326"/>
                </a:lnTo>
                <a:lnTo>
                  <a:pt x="934445" y="92326"/>
                </a:lnTo>
                <a:lnTo>
                  <a:pt x="934445" y="114129"/>
                </a:lnTo>
                <a:cubicBezTo>
                  <a:pt x="945756" y="97351"/>
                  <a:pt x="962542" y="86464"/>
                  <a:pt x="983518" y="86464"/>
                </a:cubicBezTo>
                <a:close/>
                <a:moveTo>
                  <a:pt x="289840" y="38556"/>
                </a:moveTo>
                <a:cubicBezTo>
                  <a:pt x="268622" y="39645"/>
                  <a:pt x="249103" y="53154"/>
                  <a:pt x="241383" y="74352"/>
                </a:cubicBezTo>
                <a:cubicBezTo>
                  <a:pt x="235129" y="91489"/>
                  <a:pt x="238062" y="109763"/>
                  <a:pt x="247637" y="123760"/>
                </a:cubicBezTo>
                <a:lnTo>
                  <a:pt x="192849" y="146131"/>
                </a:lnTo>
                <a:lnTo>
                  <a:pt x="138151" y="123610"/>
                </a:lnTo>
                <a:cubicBezTo>
                  <a:pt x="140635" y="119962"/>
                  <a:pt x="142699" y="115924"/>
                  <a:pt x="144285" y="111587"/>
                </a:cubicBezTo>
                <a:lnTo>
                  <a:pt x="147574" y="93063"/>
                </a:lnTo>
                <a:lnTo>
                  <a:pt x="137965" y="62101"/>
                </a:lnTo>
                <a:cubicBezTo>
                  <a:pt x="131763" y="53072"/>
                  <a:pt x="122787" y="45819"/>
                  <a:pt x="111700" y="41782"/>
                </a:cubicBezTo>
                <a:cubicBezTo>
                  <a:pt x="104624" y="39210"/>
                  <a:pt x="97362" y="38193"/>
                  <a:pt x="90289" y="38556"/>
                </a:cubicBezTo>
                <a:cubicBezTo>
                  <a:pt x="69070" y="39645"/>
                  <a:pt x="49552" y="53154"/>
                  <a:pt x="41831" y="74352"/>
                </a:cubicBezTo>
                <a:cubicBezTo>
                  <a:pt x="31538" y="102645"/>
                  <a:pt x="46140" y="133899"/>
                  <a:pt x="74417" y="144187"/>
                </a:cubicBezTo>
                <a:cubicBezTo>
                  <a:pt x="91562" y="150438"/>
                  <a:pt x="109845" y="147507"/>
                  <a:pt x="123849" y="137936"/>
                </a:cubicBezTo>
                <a:lnTo>
                  <a:pt x="146231" y="192668"/>
                </a:lnTo>
                <a:lnTo>
                  <a:pt x="123699" y="247340"/>
                </a:lnTo>
                <a:cubicBezTo>
                  <a:pt x="120048" y="244858"/>
                  <a:pt x="116009" y="242794"/>
                  <a:pt x="111670" y="241209"/>
                </a:cubicBezTo>
                <a:cubicBezTo>
                  <a:pt x="105536" y="238996"/>
                  <a:pt x="99282" y="237919"/>
                  <a:pt x="93118" y="237919"/>
                </a:cubicBezTo>
                <a:lnTo>
                  <a:pt x="93128" y="237895"/>
                </a:lnTo>
                <a:lnTo>
                  <a:pt x="62160" y="247497"/>
                </a:lnTo>
                <a:cubicBezTo>
                  <a:pt x="53127" y="253696"/>
                  <a:pt x="45871" y="262668"/>
                  <a:pt x="41831" y="273749"/>
                </a:cubicBezTo>
                <a:cubicBezTo>
                  <a:pt x="31538" y="302042"/>
                  <a:pt x="46140" y="333296"/>
                  <a:pt x="74417" y="343584"/>
                </a:cubicBezTo>
                <a:cubicBezTo>
                  <a:pt x="102723" y="353872"/>
                  <a:pt x="133992" y="339277"/>
                  <a:pt x="144286" y="311014"/>
                </a:cubicBezTo>
                <a:cubicBezTo>
                  <a:pt x="150539" y="293877"/>
                  <a:pt x="147607" y="275603"/>
                  <a:pt x="138032" y="261606"/>
                </a:cubicBezTo>
                <a:lnTo>
                  <a:pt x="192820" y="239235"/>
                </a:lnTo>
                <a:lnTo>
                  <a:pt x="247458" y="261785"/>
                </a:lnTo>
                <a:cubicBezTo>
                  <a:pt x="244974" y="265434"/>
                  <a:pt x="242910" y="269472"/>
                  <a:pt x="241324" y="273808"/>
                </a:cubicBezTo>
                <a:lnTo>
                  <a:pt x="238035" y="292332"/>
                </a:lnTo>
                <a:lnTo>
                  <a:pt x="247644" y="323295"/>
                </a:lnTo>
                <a:cubicBezTo>
                  <a:pt x="253846" y="332324"/>
                  <a:pt x="262823" y="339577"/>
                  <a:pt x="273909" y="343614"/>
                </a:cubicBezTo>
                <a:cubicBezTo>
                  <a:pt x="302215" y="353902"/>
                  <a:pt x="333484" y="339307"/>
                  <a:pt x="343778" y="311044"/>
                </a:cubicBezTo>
                <a:cubicBezTo>
                  <a:pt x="354071" y="282751"/>
                  <a:pt x="339469" y="251497"/>
                  <a:pt x="311192" y="241208"/>
                </a:cubicBezTo>
                <a:cubicBezTo>
                  <a:pt x="294047" y="234958"/>
                  <a:pt x="275764" y="237889"/>
                  <a:pt x="261760" y="247459"/>
                </a:cubicBezTo>
                <a:lnTo>
                  <a:pt x="239379" y="192697"/>
                </a:lnTo>
                <a:lnTo>
                  <a:pt x="261940" y="138115"/>
                </a:lnTo>
                <a:cubicBezTo>
                  <a:pt x="265591" y="140597"/>
                  <a:pt x="269630" y="142661"/>
                  <a:pt x="273969" y="144246"/>
                </a:cubicBezTo>
                <a:lnTo>
                  <a:pt x="292497" y="147532"/>
                </a:lnTo>
                <a:lnTo>
                  <a:pt x="292520" y="147477"/>
                </a:lnTo>
                <a:cubicBezTo>
                  <a:pt x="314813" y="147507"/>
                  <a:pt x="335758" y="133779"/>
                  <a:pt x="343837" y="111617"/>
                </a:cubicBezTo>
                <a:cubicBezTo>
                  <a:pt x="354130" y="83324"/>
                  <a:pt x="339528" y="52070"/>
                  <a:pt x="311252" y="41782"/>
                </a:cubicBezTo>
                <a:cubicBezTo>
                  <a:pt x="304175" y="39210"/>
                  <a:pt x="296913" y="38193"/>
                  <a:pt x="289840" y="38556"/>
                </a:cubicBezTo>
                <a:close/>
                <a:moveTo>
                  <a:pt x="1232142" y="4755"/>
                </a:moveTo>
                <a:lnTo>
                  <a:pt x="1283310" y="4755"/>
                </a:lnTo>
                <a:lnTo>
                  <a:pt x="1283310" y="293099"/>
                </a:lnTo>
                <a:lnTo>
                  <a:pt x="1232142" y="293099"/>
                </a:lnTo>
                <a:lnTo>
                  <a:pt x="1232142" y="156868"/>
                </a:lnTo>
                <a:close/>
                <a:moveTo>
                  <a:pt x="93029" y="0"/>
                </a:moveTo>
                <a:cubicBezTo>
                  <a:pt x="144435" y="0"/>
                  <a:pt x="186087" y="41632"/>
                  <a:pt x="186087" y="92984"/>
                </a:cubicBezTo>
                <a:lnTo>
                  <a:pt x="184801" y="108375"/>
                </a:lnTo>
                <a:lnTo>
                  <a:pt x="192819" y="111677"/>
                </a:lnTo>
                <a:lnTo>
                  <a:pt x="200808" y="108387"/>
                </a:lnTo>
                <a:cubicBezTo>
                  <a:pt x="200000" y="103751"/>
                  <a:pt x="199552" y="97859"/>
                  <a:pt x="199552" y="92984"/>
                </a:cubicBezTo>
                <a:cubicBezTo>
                  <a:pt x="199552" y="41632"/>
                  <a:pt x="241204" y="0"/>
                  <a:pt x="292580" y="0"/>
                </a:cubicBezTo>
                <a:cubicBezTo>
                  <a:pt x="343957" y="0"/>
                  <a:pt x="385609" y="41632"/>
                  <a:pt x="385609" y="92984"/>
                </a:cubicBezTo>
                <a:cubicBezTo>
                  <a:pt x="385609" y="144337"/>
                  <a:pt x="343957" y="185969"/>
                  <a:pt x="292580" y="185969"/>
                </a:cubicBezTo>
                <a:lnTo>
                  <a:pt x="277196" y="184685"/>
                </a:lnTo>
                <a:lnTo>
                  <a:pt x="273879" y="192727"/>
                </a:lnTo>
                <a:lnTo>
                  <a:pt x="277170" y="200713"/>
                </a:lnTo>
                <a:cubicBezTo>
                  <a:pt x="281868" y="199875"/>
                  <a:pt x="287703" y="199427"/>
                  <a:pt x="292580" y="199427"/>
                </a:cubicBezTo>
                <a:cubicBezTo>
                  <a:pt x="343957" y="199427"/>
                  <a:pt x="385579" y="241059"/>
                  <a:pt x="385579" y="292411"/>
                </a:cubicBezTo>
                <a:cubicBezTo>
                  <a:pt x="385579" y="343763"/>
                  <a:pt x="343927" y="385395"/>
                  <a:pt x="292551" y="385395"/>
                </a:cubicBezTo>
                <a:cubicBezTo>
                  <a:pt x="241174" y="385395"/>
                  <a:pt x="199522" y="343763"/>
                  <a:pt x="199522" y="292411"/>
                </a:cubicBezTo>
                <a:lnTo>
                  <a:pt x="200808" y="277021"/>
                </a:lnTo>
                <a:lnTo>
                  <a:pt x="192790" y="273719"/>
                </a:lnTo>
                <a:lnTo>
                  <a:pt x="184770" y="277009"/>
                </a:lnTo>
                <a:cubicBezTo>
                  <a:pt x="185638" y="281913"/>
                  <a:pt x="186057" y="287536"/>
                  <a:pt x="186057" y="292411"/>
                </a:cubicBezTo>
                <a:cubicBezTo>
                  <a:pt x="186057" y="343763"/>
                  <a:pt x="144405" y="385396"/>
                  <a:pt x="93029" y="385396"/>
                </a:cubicBezTo>
                <a:cubicBezTo>
                  <a:pt x="41652" y="385396"/>
                  <a:pt x="0" y="343763"/>
                  <a:pt x="0" y="292411"/>
                </a:cubicBezTo>
                <a:cubicBezTo>
                  <a:pt x="0" y="241059"/>
                  <a:pt x="41652" y="199427"/>
                  <a:pt x="93058" y="199367"/>
                </a:cubicBezTo>
                <a:lnTo>
                  <a:pt x="108458" y="200682"/>
                </a:lnTo>
                <a:lnTo>
                  <a:pt x="111760" y="192668"/>
                </a:lnTo>
                <a:lnTo>
                  <a:pt x="108439" y="184713"/>
                </a:lnTo>
                <a:cubicBezTo>
                  <a:pt x="103801" y="185520"/>
                  <a:pt x="97906" y="185939"/>
                  <a:pt x="93029" y="185939"/>
                </a:cubicBezTo>
                <a:cubicBezTo>
                  <a:pt x="41652" y="185939"/>
                  <a:pt x="0" y="144337"/>
                  <a:pt x="0" y="92984"/>
                </a:cubicBezTo>
                <a:cubicBezTo>
                  <a:pt x="0" y="41632"/>
                  <a:pt x="41652" y="0"/>
                  <a:pt x="93029" y="0"/>
                </a:cubicBezTo>
                <a:close/>
              </a:path>
            </a:pathLst>
          </a:custGeom>
          <a:solidFill>
            <a:schemeClr val="bg1"/>
          </a:solidFill>
        </p:spPr>
        <p:txBody>
          <a:bodyPr wrap="square">
            <a:noAutofit/>
          </a:bodyPr>
          <a:lstStyle>
            <a:lvl1pPr>
              <a:defRPr sz="100">
                <a:solidFill>
                  <a:schemeClr val="tx2">
                    <a:alpha val="0"/>
                  </a:schemeClr>
                </a:solidFill>
              </a:defRPr>
            </a:lvl1pPr>
            <a:lvl2pPr>
              <a:defRPr sz="100">
                <a:solidFill>
                  <a:schemeClr val="tx2">
                    <a:alpha val="0"/>
                  </a:schemeClr>
                </a:solidFill>
              </a:defRPr>
            </a:lvl2pPr>
            <a:lvl3pPr>
              <a:defRPr sz="100">
                <a:solidFill>
                  <a:schemeClr val="tx2">
                    <a:alpha val="0"/>
                  </a:schemeClr>
                </a:solidFill>
              </a:defRPr>
            </a:lvl3pPr>
            <a:lvl4pPr>
              <a:defRPr sz="100">
                <a:solidFill>
                  <a:schemeClr val="tx2">
                    <a:alpha val="0"/>
                  </a:schemeClr>
                </a:solidFill>
              </a:defRPr>
            </a:lvl4pPr>
            <a:lvl5pPr>
              <a:defRPr sz="100">
                <a:solidFill>
                  <a:schemeClr val="tx2">
                    <a:alpha val="0"/>
                  </a:schemeClr>
                </a:solidFill>
              </a:defRPr>
            </a:lvl5pPr>
          </a:lstStyle>
          <a:p>
            <a:pPr lvl="0"/>
            <a:endParaRPr lang="en-US" dirty="0"/>
          </a:p>
        </p:txBody>
      </p:sp>
    </p:spTree>
    <p:extLst>
      <p:ext uri="{BB962C8B-B14F-4D97-AF65-F5344CB8AC3E}">
        <p14:creationId xmlns:p14="http://schemas.microsoft.com/office/powerpoint/2010/main" val="297230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23114C3-EDAA-984F-A7E5-1E563968A441}"/>
              </a:ext>
            </a:extLst>
          </p:cNvPr>
          <p:cNvSpPr>
            <a:spLocks noGrp="1"/>
          </p:cNvSpPr>
          <p:nvPr>
            <p:ph type="pic" sz="quarter" idx="10"/>
          </p:nvPr>
        </p:nvSpPr>
        <p:spPr>
          <a:xfrm>
            <a:off x="0" y="0"/>
            <a:ext cx="12192000" cy="3441700"/>
          </a:xfrm>
          <a:solidFill>
            <a:schemeClr val="bg1">
              <a:lumMod val="95000"/>
            </a:schemeClr>
          </a:solidFill>
        </p:spPr>
        <p:txBody>
          <a:bodyPr/>
          <a:lstStyle>
            <a:lvl1pPr marL="0" indent="0">
              <a:buNone/>
              <a:defRPr sz="1200"/>
            </a:lvl1pPr>
          </a:lstStyle>
          <a:p>
            <a:r>
              <a:rPr lang="en-US"/>
              <a:t>Click icon to add picture</a:t>
            </a:r>
            <a:endParaRPr lang="en-US" dirty="0"/>
          </a:p>
        </p:txBody>
      </p:sp>
      <p:graphicFrame>
        <p:nvGraphicFramePr>
          <p:cNvPr id="6" name="Object 5" hidden="1">
            <a:extLst>
              <a:ext uri="{FF2B5EF4-FFF2-40B4-BE49-F238E27FC236}">
                <a16:creationId xmlns:a16="http://schemas.microsoft.com/office/drawing/2014/main" id="{ECD06166-C3DA-C64B-AFD4-AAF287376D21}"/>
              </a:ext>
            </a:extLst>
          </p:cNvPr>
          <p:cNvGraphicFramePr>
            <a:graphicFrameLocks noChangeAspect="1"/>
          </p:cNvGraphicFramePr>
          <p:nvPr>
            <p:custDataLst>
              <p:tags r:id="rId1"/>
            </p:custDataLst>
            <p:extLst>
              <p:ext uri="{D42A27DB-BD31-4B8C-83A1-F6EECF244321}">
                <p14:modId xmlns:p14="http://schemas.microsoft.com/office/powerpoint/2010/main" val="3876609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ECD06166-C3DA-C64B-AFD4-AAF287376D2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4B6E5172-0EAF-9541-B6B0-E49938BC848D}"/>
              </a:ext>
            </a:extLst>
          </p:cNvPr>
          <p:cNvSpPr>
            <a:spLocks noGrp="1"/>
          </p:cNvSpPr>
          <p:nvPr>
            <p:ph type="ctrTitle" hasCustomPrompt="1"/>
          </p:nvPr>
        </p:nvSpPr>
        <p:spPr>
          <a:xfrm>
            <a:off x="457198" y="3759716"/>
            <a:ext cx="9366251" cy="622714"/>
          </a:xfrm>
        </p:spPr>
        <p:txBody>
          <a:bodyPr vert="horz" anchor="t"/>
          <a:lstStyle>
            <a:lvl1pPr algn="l">
              <a:defRPr sz="5000">
                <a:solidFill>
                  <a:schemeClr val="tx1"/>
                </a:solidFill>
              </a:defRPr>
            </a:lvl1pPr>
          </a:lstStyle>
          <a:p>
            <a:r>
              <a:rPr lang="en-US" dirty="0"/>
              <a:t>Click to add presentation title</a:t>
            </a:r>
          </a:p>
        </p:txBody>
      </p:sp>
      <p:sp>
        <p:nvSpPr>
          <p:cNvPr id="11" name="Subtitle 2">
            <a:extLst>
              <a:ext uri="{FF2B5EF4-FFF2-40B4-BE49-F238E27FC236}">
                <a16:creationId xmlns:a16="http://schemas.microsoft.com/office/drawing/2014/main" id="{E3B28E96-F998-4145-AFD3-BC0901E28925}"/>
              </a:ext>
            </a:extLst>
          </p:cNvPr>
          <p:cNvSpPr>
            <a:spLocks noGrp="1"/>
          </p:cNvSpPr>
          <p:nvPr>
            <p:ph type="subTitle" idx="1" hasCustomPrompt="1"/>
          </p:nvPr>
        </p:nvSpPr>
        <p:spPr>
          <a:xfrm>
            <a:off x="457198" y="5143500"/>
            <a:ext cx="5638800" cy="228600"/>
          </a:xfrm>
        </p:spPr>
        <p:txBody>
          <a:bodyPr/>
          <a:lstStyle>
            <a:lvl1pPr marL="0" indent="0" algn="l">
              <a:buNone/>
              <a:defRPr sz="1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Text Placeholder 11">
            <a:extLst>
              <a:ext uri="{FF2B5EF4-FFF2-40B4-BE49-F238E27FC236}">
                <a16:creationId xmlns:a16="http://schemas.microsoft.com/office/drawing/2014/main" id="{5BCB3DBE-7952-BD46-A5A1-E42AA39DD513}"/>
              </a:ext>
            </a:extLst>
          </p:cNvPr>
          <p:cNvSpPr>
            <a:spLocks noGrp="1"/>
          </p:cNvSpPr>
          <p:nvPr>
            <p:ph type="body" sz="quarter" idx="11" hasCustomPrompt="1"/>
          </p:nvPr>
        </p:nvSpPr>
        <p:spPr>
          <a:xfrm>
            <a:off x="457198" y="5385850"/>
            <a:ext cx="5638800" cy="224536"/>
          </a:xfrm>
        </p:spPr>
        <p:txBody>
          <a:bodyPr vert="horz" lIns="0" tIns="0" rIns="0" bIns="0" rtlCol="0">
            <a:noAutofit/>
          </a:bodyPr>
          <a:lstStyle>
            <a:lvl1pPr>
              <a:defRPr lang="en-US" sz="1800" i="0" dirty="0">
                <a:latin typeface="+mn-lt"/>
              </a:defRPr>
            </a:lvl1pPr>
          </a:lstStyle>
          <a:p>
            <a:pPr lvl="0"/>
            <a:r>
              <a:rPr lang="en-US" dirty="0"/>
              <a:t>Click to add date</a:t>
            </a:r>
          </a:p>
        </p:txBody>
      </p:sp>
      <p:pic>
        <p:nvPicPr>
          <p:cNvPr id="2" name="Graphic 1">
            <a:extLst>
              <a:ext uri="{FF2B5EF4-FFF2-40B4-BE49-F238E27FC236}">
                <a16:creationId xmlns:a16="http://schemas.microsoft.com/office/drawing/2014/main" id="{1EBA191B-5B26-1325-A418-51812774C9F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996061" y="6156161"/>
            <a:ext cx="1786364" cy="463576"/>
          </a:xfrm>
          <a:prstGeom prst="rect">
            <a:avLst/>
          </a:prstGeom>
        </p:spPr>
      </p:pic>
    </p:spTree>
    <p:extLst>
      <p:ext uri="{BB962C8B-B14F-4D97-AF65-F5344CB8AC3E}">
        <p14:creationId xmlns:p14="http://schemas.microsoft.com/office/powerpoint/2010/main" val="6568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6710D8F-0C63-AC41-AED8-7250F0DC1BE5}"/>
              </a:ext>
            </a:extLst>
          </p:cNvPr>
          <p:cNvGraphicFramePr>
            <a:graphicFrameLocks noChangeAspect="1"/>
          </p:cNvGraphicFramePr>
          <p:nvPr>
            <p:custDataLst>
              <p:tags r:id="rId1"/>
            </p:custDataLst>
            <p:extLst>
              <p:ext uri="{D42A27DB-BD31-4B8C-83A1-F6EECF244321}">
                <p14:modId xmlns:p14="http://schemas.microsoft.com/office/powerpoint/2010/main" val="10905094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6" name="Object 5" hidden="1">
                        <a:extLst>
                          <a:ext uri="{FF2B5EF4-FFF2-40B4-BE49-F238E27FC236}">
                            <a16:creationId xmlns:a16="http://schemas.microsoft.com/office/drawing/2014/main" id="{F6710D8F-0C63-AC41-AED8-7250F0DC1BE5}"/>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B793E11-CA7F-4409-AF5F-4334AE726D78}"/>
              </a:ext>
            </a:extLst>
          </p:cNvPr>
          <p:cNvSpPr>
            <a:spLocks noGrp="1"/>
          </p:cNvSpPr>
          <p:nvPr>
            <p:ph type="title" hasCustomPrompt="1"/>
          </p:nvPr>
        </p:nvSpPr>
        <p:spPr/>
        <p:txBody>
          <a:bodyPr vert="horz"/>
          <a:lstStyle/>
          <a:p>
            <a:r>
              <a:rPr lang="en-US" dirty="0"/>
              <a:t>Click to edit master title style</a:t>
            </a:r>
          </a:p>
        </p:txBody>
      </p:sp>
      <p:sp>
        <p:nvSpPr>
          <p:cNvPr id="3" name="Content Placeholder 2">
            <a:extLst>
              <a:ext uri="{FF2B5EF4-FFF2-40B4-BE49-F238E27FC236}">
                <a16:creationId xmlns:a16="http://schemas.microsoft.com/office/drawing/2014/main" id="{24FC1E18-3994-4821-BBED-2E435EACD903}"/>
              </a:ext>
            </a:extLst>
          </p:cNvPr>
          <p:cNvSpPr>
            <a:spLocks noGrp="1"/>
          </p:cNvSpPr>
          <p:nvPr>
            <p:ph idx="1" hasCustomPrompt="1"/>
          </p:nvPr>
        </p:nvSpPr>
        <p:spPr>
          <a:xfrm>
            <a:off x="457200" y="1694048"/>
            <a:ext cx="11292840" cy="4313052"/>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AFD28C7D-8653-A64D-9D01-E67E0D43199F}"/>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sp>
        <p:nvSpPr>
          <p:cNvPr id="9" name="Text Placeholder 3">
            <a:extLst>
              <a:ext uri="{FF2B5EF4-FFF2-40B4-BE49-F238E27FC236}">
                <a16:creationId xmlns:a16="http://schemas.microsoft.com/office/drawing/2014/main" id="{D7C05061-C65B-D940-4DD8-5F7D98664047}"/>
              </a:ext>
            </a:extLst>
          </p:cNvPr>
          <p:cNvSpPr>
            <a:spLocks noGrp="1"/>
          </p:cNvSpPr>
          <p:nvPr>
            <p:ph type="body" sz="half" idx="2" hasCustomPrompt="1"/>
          </p:nvPr>
        </p:nvSpPr>
        <p:spPr>
          <a:xfrm>
            <a:off x="6215063" y="6306217"/>
            <a:ext cx="4567238" cy="266362"/>
          </a:xfrm>
        </p:spPr>
        <p:txBody>
          <a:bodyPr anchor="b" anchorCtr="0"/>
          <a:lstStyle>
            <a:lvl1pPr marL="0" indent="0" algn="r">
              <a:buNone/>
              <a:defRPr sz="9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footnote/source</a:t>
            </a:r>
          </a:p>
        </p:txBody>
      </p:sp>
    </p:spTree>
    <p:extLst>
      <p:ext uri="{BB962C8B-B14F-4D97-AF65-F5344CB8AC3E}">
        <p14:creationId xmlns:p14="http://schemas.microsoft.com/office/powerpoint/2010/main" val="39967442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FE45441-7E5B-8F4F-AEE9-C817B4D674E4}"/>
              </a:ext>
            </a:extLst>
          </p:cNvPr>
          <p:cNvGraphicFramePr>
            <a:graphicFrameLocks noChangeAspect="1"/>
          </p:cNvGraphicFramePr>
          <p:nvPr>
            <p:custDataLst>
              <p:tags r:id="rId45"/>
            </p:custDataLst>
            <p:extLst>
              <p:ext uri="{D42A27DB-BD31-4B8C-83A1-F6EECF244321}">
                <p14:modId xmlns:p14="http://schemas.microsoft.com/office/powerpoint/2010/main" val="361029312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7" name="Object 6" hidden="1">
                        <a:extLst>
                          <a:ext uri="{FF2B5EF4-FFF2-40B4-BE49-F238E27FC236}">
                            <a16:creationId xmlns:a16="http://schemas.microsoft.com/office/drawing/2014/main" id="{4FE45441-7E5B-8F4F-AEE9-C817B4D674E4}"/>
                          </a:ext>
                        </a:extLst>
                      </p:cNvPr>
                      <p:cNvPicPr/>
                      <p:nvPr/>
                    </p:nvPicPr>
                    <p:blipFill>
                      <a:blip r:embed="rId47"/>
                      <a:stretch>
                        <a:fillRect/>
                      </a:stretch>
                    </p:blipFill>
                    <p:spPr>
                      <a:xfrm>
                        <a:off x="1588" y="1588"/>
                        <a:ext cx="1227"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C88F042-2AFB-42B5-BB01-4498F4506EAD}"/>
              </a:ext>
            </a:extLst>
          </p:cNvPr>
          <p:cNvSpPr>
            <a:spLocks noGrp="1"/>
          </p:cNvSpPr>
          <p:nvPr>
            <p:ph type="title"/>
          </p:nvPr>
        </p:nvSpPr>
        <p:spPr>
          <a:xfrm>
            <a:off x="457200" y="384048"/>
            <a:ext cx="11274552" cy="82296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A90925-69FD-4467-9C11-D2AEE94BABAD}"/>
              </a:ext>
            </a:extLst>
          </p:cNvPr>
          <p:cNvSpPr>
            <a:spLocks noGrp="1"/>
          </p:cNvSpPr>
          <p:nvPr>
            <p:ph type="body" idx="1"/>
          </p:nvPr>
        </p:nvSpPr>
        <p:spPr>
          <a:xfrm>
            <a:off x="457200" y="1694048"/>
            <a:ext cx="11274552" cy="43130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Box 25">
            <a:extLst>
              <a:ext uri="{FF2B5EF4-FFF2-40B4-BE49-F238E27FC236}">
                <a16:creationId xmlns:a16="http://schemas.microsoft.com/office/drawing/2014/main" id="{ED412B9A-E70E-6449-8DEF-3E56B12E4331}"/>
              </a:ext>
            </a:extLst>
          </p:cNvPr>
          <p:cNvSpPr txBox="1"/>
          <p:nvPr/>
        </p:nvSpPr>
        <p:spPr>
          <a:xfrm>
            <a:off x="11358961" y="6434080"/>
            <a:ext cx="379141" cy="138499"/>
          </a:xfrm>
          <a:prstGeom prst="rect">
            <a:avLst/>
          </a:prstGeom>
          <a:noFill/>
        </p:spPr>
        <p:txBody>
          <a:bodyPr wrap="square" lIns="0" tIns="0" rIns="0" bIns="0" rtlCol="0" anchor="b">
            <a:spAutoFit/>
          </a:bodyPr>
          <a:lstStyle/>
          <a:p>
            <a:pPr algn="r"/>
            <a:fld id="{2E41F6C8-4AC0-3E4A-83FC-D61DA5B25C9B}" type="slidenum">
              <a:rPr lang="en-US" sz="900" smtClean="0">
                <a:solidFill>
                  <a:schemeClr val="tx2"/>
                </a:solidFill>
              </a:rPr>
              <a:pPr algn="r"/>
              <a:t>‹#›</a:t>
            </a:fld>
            <a:endParaRPr lang="en-US" sz="900" dirty="0">
              <a:solidFill>
                <a:schemeClr val="tx2"/>
              </a:solidFill>
            </a:endParaRPr>
          </a:p>
        </p:txBody>
      </p:sp>
      <p:pic>
        <p:nvPicPr>
          <p:cNvPr id="5" name="Graphic 4">
            <a:extLst>
              <a:ext uri="{FF2B5EF4-FFF2-40B4-BE49-F238E27FC236}">
                <a16:creationId xmlns:a16="http://schemas.microsoft.com/office/drawing/2014/main" id="{57BC2DB0-7F5A-4142-B10E-47FE768EB3DC}"/>
              </a:ext>
            </a:extLst>
          </p:cNvPr>
          <p:cNvPicPr>
            <a:picLocks noChangeAspect="1"/>
          </p:cNvPicPr>
          <p:nvPr/>
        </p:nvPicPr>
        <p:blipFill>
          <a:blip r:embed="rId48" cstate="screen">
            <a:extLst>
              <a:ext uri="{28A0092B-C50C-407E-A947-70E740481C1C}">
                <a14:useLocalDpi xmlns:a14="http://schemas.microsoft.com/office/drawing/2010/main"/>
              </a:ext>
              <a:ext uri="{96DAC541-7B7A-43D3-8B79-37D633B846F1}">
                <asvg:svgBlip xmlns:asvg="http://schemas.microsoft.com/office/drawing/2016/SVG/main" r:embed="rId49"/>
              </a:ext>
            </a:extLst>
          </a:blip>
          <a:stretch>
            <a:fillRect/>
          </a:stretch>
        </p:blipFill>
        <p:spPr>
          <a:xfrm>
            <a:off x="457199" y="6181343"/>
            <a:ext cx="365760" cy="365760"/>
          </a:xfrm>
          <a:prstGeom prst="rect">
            <a:avLst/>
          </a:prstGeom>
        </p:spPr>
      </p:pic>
      <p:sp>
        <p:nvSpPr>
          <p:cNvPr id="4" name="TextBox 3">
            <a:extLst>
              <a:ext uri="{FF2B5EF4-FFF2-40B4-BE49-F238E27FC236}">
                <a16:creationId xmlns:a16="http://schemas.microsoft.com/office/drawing/2014/main" id="{7A279370-1DA0-5449-9F86-A580F6E9BE34}"/>
              </a:ext>
            </a:extLst>
          </p:cNvPr>
          <p:cNvSpPr txBox="1"/>
          <p:nvPr userDrawn="1"/>
        </p:nvSpPr>
        <p:spPr>
          <a:xfrm>
            <a:off x="-6350000" y="-6350000"/>
            <a:ext cx="65" cy="276999"/>
          </a:xfrm>
          <a:prstGeom prst="rect">
            <a:avLst/>
          </a:prstGeom>
          <a:noFill/>
        </p:spPr>
        <p:txBody>
          <a:bodyPr vert="horz" wrap="none" lIns="0" tIns="0" rIns="0" bIns="0" rtlCol="0">
            <a:spAutoFit/>
          </a:bodyPr>
          <a:lstStyle/>
          <a:p>
            <a:pPr algn="l"/>
            <a:endParaRPr lang="en-US" dirty="0">
              <a:solidFill>
                <a:schemeClr val="tx2"/>
              </a:solidFill>
              <a:latin typeface="Elevance Sans" pitchFamily="2" charset="0"/>
            </a:endParaRPr>
          </a:p>
        </p:txBody>
      </p:sp>
      <p:sp>
        <p:nvSpPr>
          <p:cNvPr id="6" name="TextBox 5">
            <a:extLst>
              <a:ext uri="{FF2B5EF4-FFF2-40B4-BE49-F238E27FC236}">
                <a16:creationId xmlns:a16="http://schemas.microsoft.com/office/drawing/2014/main" id="{56C5949F-DBD0-8FC2-3AF3-FAB2E3F0E0AC}"/>
              </a:ext>
            </a:extLst>
          </p:cNvPr>
          <p:cNvSpPr txBox="1"/>
          <p:nvPr userDrawn="1"/>
        </p:nvSpPr>
        <p:spPr>
          <a:xfrm>
            <a:off x="-6350000" y="-6350000"/>
            <a:ext cx="65" cy="276999"/>
          </a:xfrm>
          <a:prstGeom prst="rect">
            <a:avLst/>
          </a:prstGeom>
          <a:noFill/>
        </p:spPr>
        <p:txBody>
          <a:bodyPr vert="horz" wrap="none" lIns="0" tIns="0" rIns="0" bIns="0" rtlCol="0">
            <a:spAutoFit/>
          </a:bodyPr>
          <a:lstStyle/>
          <a:p>
            <a:pPr algn="l"/>
            <a:endParaRPr lang="en-US" dirty="0">
              <a:solidFill>
                <a:schemeClr val="tx2"/>
              </a:solidFill>
              <a:latin typeface="Elevance Sans" pitchFamily="2" charset="0"/>
            </a:endParaRPr>
          </a:p>
        </p:txBody>
      </p:sp>
    </p:spTree>
    <p:extLst>
      <p:ext uri="{BB962C8B-B14F-4D97-AF65-F5344CB8AC3E}">
        <p14:creationId xmlns:p14="http://schemas.microsoft.com/office/powerpoint/2010/main" val="64630813"/>
      </p:ext>
    </p:extLst>
  </p:cSld>
  <p:clrMap bg1="lt1" tx1="dk1" bg2="lt2" tx2="dk2" accent1="accent1" accent2="accent2" accent3="accent3" accent4="accent4" accent5="accent5" accent6="accent6" hlink="hlink" folHlink="folHlink"/>
  <p:sldLayoutIdLst>
    <p:sldLayoutId id="2147483697" r:id="rId1"/>
    <p:sldLayoutId id="2147483662" r:id="rId2"/>
    <p:sldLayoutId id="2147483663" r:id="rId3"/>
    <p:sldLayoutId id="2147483699" r:id="rId4"/>
    <p:sldLayoutId id="2147483700" r:id="rId5"/>
    <p:sldLayoutId id="2147483701"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94" r:id="rId15"/>
    <p:sldLayoutId id="2147483695" r:id="rId16"/>
    <p:sldLayoutId id="2147483696" r:id="rId17"/>
    <p:sldLayoutId id="2147483672" r:id="rId18"/>
    <p:sldLayoutId id="2147483673" r:id="rId19"/>
    <p:sldLayoutId id="2147483674" r:id="rId20"/>
    <p:sldLayoutId id="2147483675" r:id="rId21"/>
    <p:sldLayoutId id="2147483676" r:id="rId22"/>
    <p:sldLayoutId id="2147483677" r:id="rId23"/>
    <p:sldLayoutId id="2147483678" r:id="rId24"/>
    <p:sldLayoutId id="2147483703"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704" r:id="rId37"/>
    <p:sldLayoutId id="2147483693" r:id="rId38"/>
    <p:sldLayoutId id="2147483692" r:id="rId39"/>
    <p:sldLayoutId id="2147483690" r:id="rId40"/>
    <p:sldLayoutId id="2147483705" r:id="rId41"/>
    <p:sldLayoutId id="2147483706" r:id="rId42"/>
    <p:sldLayoutId id="2147483707" r:id="rId4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2000"/>
        </a:spcBef>
        <a:buFont typeface="Elevance Sans" pitchFamily="2" charset="0"/>
        <a:buNone/>
        <a:tabLst/>
        <a:defRPr sz="2000" b="0" i="0" kern="1200">
          <a:solidFill>
            <a:schemeClr val="tx2"/>
          </a:solidFill>
          <a:latin typeface="Elevance Sans Medium" pitchFamily="2" charset="0"/>
          <a:ea typeface="+mn-ea"/>
          <a:cs typeface="+mn-cs"/>
        </a:defRPr>
      </a:lvl1pPr>
      <a:lvl2pPr marL="17463" indent="0" algn="l" defTabSz="914400" rtl="0" eaLnBrk="1" latinLnBrk="0" hangingPunct="1">
        <a:lnSpc>
          <a:spcPct val="100000"/>
        </a:lnSpc>
        <a:spcBef>
          <a:spcPts val="2000"/>
        </a:spcBef>
        <a:buFont typeface="Elevance Sans" pitchFamily="2" charset="0"/>
        <a:buNone/>
        <a:tabLst/>
        <a:defRPr sz="2000" kern="1200">
          <a:solidFill>
            <a:schemeClr val="tx2"/>
          </a:solidFill>
          <a:latin typeface="+mn-lt"/>
          <a:ea typeface="+mn-ea"/>
          <a:cs typeface="+mn-cs"/>
        </a:defRPr>
      </a:lvl2pPr>
      <a:lvl3pPr marL="176213" indent="-166688" algn="l" defTabSz="914400" rtl="0" eaLnBrk="1" latinLnBrk="0" hangingPunct="1">
        <a:lnSpc>
          <a:spcPct val="100000"/>
        </a:lnSpc>
        <a:spcBef>
          <a:spcPts val="2000"/>
        </a:spcBef>
        <a:buFont typeface="Elevance Sans" pitchFamily="2" charset="0"/>
        <a:buChar char="•"/>
        <a:tabLst/>
        <a:defRPr sz="2000" kern="1200">
          <a:solidFill>
            <a:schemeClr val="tx2"/>
          </a:solidFill>
          <a:latin typeface="+mn-lt"/>
          <a:ea typeface="+mn-ea"/>
          <a:cs typeface="+mn-cs"/>
        </a:defRPr>
      </a:lvl3pPr>
      <a:lvl4pPr marL="463550" indent="-231775" algn="l" defTabSz="914400" rtl="0" eaLnBrk="1" latinLnBrk="0" hangingPunct="1">
        <a:lnSpc>
          <a:spcPct val="100000"/>
        </a:lnSpc>
        <a:spcBef>
          <a:spcPts val="2000"/>
        </a:spcBef>
        <a:buFont typeface="Elevance Sans" pitchFamily="2" charset="0"/>
        <a:buChar char="–"/>
        <a:tabLst/>
        <a:defRPr sz="2000" kern="1200">
          <a:solidFill>
            <a:schemeClr val="tx2"/>
          </a:solidFill>
          <a:latin typeface="+mn-lt"/>
          <a:ea typeface="+mn-ea"/>
          <a:cs typeface="+mn-cs"/>
        </a:defRPr>
      </a:lvl4pPr>
      <a:lvl5pPr marL="628650" indent="-165100" algn="l" defTabSz="914400" rtl="0" eaLnBrk="1" latinLnBrk="0" hangingPunct="1">
        <a:lnSpc>
          <a:spcPct val="100000"/>
        </a:lnSpc>
        <a:spcBef>
          <a:spcPts val="2000"/>
        </a:spcBef>
        <a:buFont typeface="Elevance Sans" pitchFamily="2" charset="0"/>
        <a:buChar char="•"/>
        <a:tabLst/>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Elevance Sans" pitchFamily="2"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11" orient="horz" pos="552">
          <p15:clr>
            <a:srgbClr val="F26B43"/>
          </p15:clr>
        </p15:guide>
        <p15:guide id="12" pos="7680">
          <p15:clr>
            <a:srgbClr val="F26B43"/>
          </p15:clr>
        </p15:guide>
        <p15:guide id="13" orient="horz" pos="1088">
          <p15:clr>
            <a:srgbClr val="F26B43"/>
          </p15:clr>
        </p15:guide>
        <p15:guide id="14" orient="horz" pos="1624">
          <p15:clr>
            <a:srgbClr val="F26B43"/>
          </p15:clr>
        </p15:guide>
        <p15:guide id="15" orient="horz" pos="2168">
          <p15:clr>
            <a:srgbClr val="F26B43"/>
          </p15:clr>
        </p15:guide>
        <p15:guide id="16" orient="horz" pos="2704">
          <p15:clr>
            <a:srgbClr val="F26B43"/>
          </p15:clr>
        </p15:guide>
        <p15:guide id="17" orient="horz" pos="3240">
          <p15:clr>
            <a:srgbClr val="F26B43"/>
          </p15:clr>
        </p15:guide>
        <p15:guide id="18" orient="horz" pos="3784">
          <p15:clr>
            <a:srgbClr val="F26B43"/>
          </p15:clr>
        </p15:guide>
        <p15:guide id="19" orient="horz" pos="4120">
          <p15:clr>
            <a:srgbClr val="F26B43"/>
          </p15:clr>
        </p15:guide>
        <p15:guide id="20" orient="horz" pos="272">
          <p15:clr>
            <a:srgbClr val="F26B43"/>
          </p15:clr>
        </p15:guide>
        <p15:guide id="21" pos="288">
          <p15:clr>
            <a:srgbClr val="F26B43"/>
          </p15:clr>
        </p15:guide>
        <p15:guide id="22" pos="7392">
          <p15:clr>
            <a:srgbClr val="F26B43"/>
          </p15:clr>
        </p15:guide>
        <p15:guide id="23">
          <p15:clr>
            <a:srgbClr val="F26B43"/>
          </p15:clr>
        </p15:guide>
        <p15:guide id="24" orient="horz" pos="4320">
          <p15:clr>
            <a:srgbClr val="F26B43"/>
          </p15:clr>
        </p15:guide>
        <p15:guide id="25" pos="894">
          <p15:clr>
            <a:srgbClr val="F26B43"/>
          </p15:clr>
        </p15:guide>
        <p15:guide id="26" pos="750">
          <p15:clr>
            <a:srgbClr val="F26B43"/>
          </p15:clr>
        </p15:guide>
        <p15:guide id="27" pos="1498">
          <p15:clr>
            <a:srgbClr val="F26B43"/>
          </p15:clr>
        </p15:guide>
        <p15:guide id="28" pos="1354">
          <p15:clr>
            <a:srgbClr val="F26B43"/>
          </p15:clr>
        </p15:guide>
        <p15:guide id="29" pos="2102">
          <p15:clr>
            <a:srgbClr val="F26B43"/>
          </p15:clr>
        </p15:guide>
        <p15:guide id="30" pos="1958">
          <p15:clr>
            <a:srgbClr val="F26B43"/>
          </p15:clr>
        </p15:guide>
        <p15:guide id="31" pos="2706">
          <p15:clr>
            <a:srgbClr val="F26B43"/>
          </p15:clr>
        </p15:guide>
        <p15:guide id="32" pos="2562">
          <p15:clr>
            <a:srgbClr val="F26B43"/>
          </p15:clr>
        </p15:guide>
        <p15:guide id="33" pos="3311">
          <p15:clr>
            <a:srgbClr val="F26B43"/>
          </p15:clr>
        </p15:guide>
        <p15:guide id="34" pos="3167">
          <p15:clr>
            <a:srgbClr val="F26B43"/>
          </p15:clr>
        </p15:guide>
        <p15:guide id="35" pos="3915">
          <p15:clr>
            <a:srgbClr val="F26B43"/>
          </p15:clr>
        </p15:guide>
        <p15:guide id="36" pos="3771">
          <p15:clr>
            <a:srgbClr val="F26B43"/>
          </p15:clr>
        </p15:guide>
        <p15:guide id="37" pos="4519">
          <p15:clr>
            <a:srgbClr val="F26B43"/>
          </p15:clr>
        </p15:guide>
        <p15:guide id="38" pos="4375">
          <p15:clr>
            <a:srgbClr val="F26B43"/>
          </p15:clr>
        </p15:guide>
        <p15:guide id="39" pos="5123">
          <p15:clr>
            <a:srgbClr val="F26B43"/>
          </p15:clr>
        </p15:guide>
        <p15:guide id="40" pos="4979">
          <p15:clr>
            <a:srgbClr val="F26B43"/>
          </p15:clr>
        </p15:guide>
        <p15:guide id="41" pos="5728">
          <p15:clr>
            <a:srgbClr val="F26B43"/>
          </p15:clr>
        </p15:guide>
        <p15:guide id="42" pos="5584">
          <p15:clr>
            <a:srgbClr val="F26B43"/>
          </p15:clr>
        </p15:guide>
        <p15:guide id="43" pos="6332">
          <p15:clr>
            <a:srgbClr val="F26B43"/>
          </p15:clr>
        </p15:guide>
        <p15:guide id="44" pos="6188">
          <p15:clr>
            <a:srgbClr val="F26B43"/>
          </p15:clr>
        </p15:guide>
        <p15:guide id="45" pos="6936">
          <p15:clr>
            <a:srgbClr val="F26B43"/>
          </p15:clr>
        </p15:guide>
        <p15:guide id="46" pos="679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A0F69B-72CA-54A1-0AA6-BD3C0E24AB3C}"/>
              </a:ext>
            </a:extLst>
          </p:cNvPr>
          <p:cNvSpPr>
            <a:spLocks noGrp="1"/>
          </p:cNvSpPr>
          <p:nvPr>
            <p:ph type="ctrTitle"/>
          </p:nvPr>
        </p:nvSpPr>
        <p:spPr/>
        <p:txBody>
          <a:bodyPr/>
          <a:lstStyle/>
          <a:p>
            <a:pPr algn="ctr"/>
            <a:r>
              <a:rPr lang="en-US" sz="5400" dirty="0">
                <a:solidFill>
                  <a:srgbClr val="7030A0"/>
                </a:solidFill>
              </a:rPr>
              <a:t>Medical</a:t>
            </a:r>
            <a:r>
              <a:rPr lang="en-US" sz="5400" dirty="0"/>
              <a:t> Cannabis: </a:t>
            </a:r>
            <a:br>
              <a:rPr lang="en-US" sz="5400" dirty="0"/>
            </a:br>
            <a:r>
              <a:rPr lang="en-US" sz="5400" dirty="0"/>
              <a:t>Update</a:t>
            </a:r>
          </a:p>
        </p:txBody>
      </p:sp>
      <p:sp>
        <p:nvSpPr>
          <p:cNvPr id="3" name="Subtitle 2">
            <a:extLst>
              <a:ext uri="{FF2B5EF4-FFF2-40B4-BE49-F238E27FC236}">
                <a16:creationId xmlns:a16="http://schemas.microsoft.com/office/drawing/2014/main" id="{47DEF122-8964-2139-55E8-33C25B01BACF}"/>
              </a:ext>
            </a:extLst>
          </p:cNvPr>
          <p:cNvSpPr>
            <a:spLocks noGrp="1"/>
          </p:cNvSpPr>
          <p:nvPr>
            <p:ph type="subTitle" idx="1"/>
          </p:nvPr>
        </p:nvSpPr>
        <p:spPr/>
        <p:txBody>
          <a:bodyPr/>
          <a:lstStyle/>
          <a:p>
            <a:r>
              <a:rPr lang="en-US" sz="2800" dirty="0"/>
              <a:t>James Westphal, MD</a:t>
            </a:r>
          </a:p>
          <a:p>
            <a:r>
              <a:rPr lang="en-US" sz="2800" dirty="0"/>
              <a:t>May 2, 2023</a:t>
            </a:r>
            <a:br>
              <a:rPr lang="en-US" sz="2800" dirty="0"/>
            </a:br>
            <a:br>
              <a:rPr lang="en-US" sz="2800" dirty="0"/>
            </a:br>
            <a:endParaRPr lang="en-US" sz="2800" dirty="0"/>
          </a:p>
        </p:txBody>
      </p:sp>
    </p:spTree>
    <p:extLst>
      <p:ext uri="{BB962C8B-B14F-4D97-AF65-F5344CB8AC3E}">
        <p14:creationId xmlns:p14="http://schemas.microsoft.com/office/powerpoint/2010/main" val="312846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10908791" cy="548640"/>
          </a:xfrm>
        </p:spPr>
        <p:txBody>
          <a:bodyPr/>
          <a:lstStyle/>
          <a:p>
            <a:pPr algn="ctr"/>
            <a:r>
              <a:rPr lang="en-US" dirty="0"/>
              <a:t>Cannabis Is Chemically Complex</a:t>
            </a:r>
          </a:p>
        </p:txBody>
      </p:sp>
      <p:sp>
        <p:nvSpPr>
          <p:cNvPr id="3" name="Content Placeholder 2"/>
          <p:cNvSpPr>
            <a:spLocks noGrp="1"/>
          </p:cNvSpPr>
          <p:nvPr>
            <p:ph idx="1"/>
          </p:nvPr>
        </p:nvSpPr>
        <p:spPr>
          <a:xfrm>
            <a:off x="74952" y="548640"/>
            <a:ext cx="11962150" cy="6309359"/>
          </a:xfrm>
        </p:spPr>
        <p:txBody>
          <a:bodyPr>
            <a:normAutofit/>
          </a:bodyPr>
          <a:lstStyle/>
          <a:p>
            <a:pPr marL="342900" indent="-342900">
              <a:buFont typeface="Arial" panose="020B0604020202020204" pitchFamily="34" charset="0"/>
              <a:buChar char="•"/>
            </a:pPr>
            <a:r>
              <a:rPr lang="en-US" sz="2400" dirty="0"/>
              <a:t>Unlike pharmaceutical medications, </a:t>
            </a:r>
            <a:r>
              <a:rPr lang="en-US" sz="2400" b="1" dirty="0"/>
              <a:t>marijuana is not a single-agent compound but a complex combination of more than 100 different chemicals</a:t>
            </a:r>
            <a:r>
              <a:rPr lang="en-US" sz="2400" dirty="0"/>
              <a:t>, which include cannabinoids, flavonoids, and terpinoids. </a:t>
            </a:r>
          </a:p>
          <a:p>
            <a:pPr marL="342900" indent="-342900">
              <a:buFont typeface="Arial" panose="020B0604020202020204" pitchFamily="34" charset="0"/>
              <a:buChar char="•"/>
            </a:pPr>
            <a:r>
              <a:rPr lang="en-US" sz="2400" dirty="0"/>
              <a:t>The </a:t>
            </a:r>
            <a:r>
              <a:rPr lang="en-US" sz="2400" b="1" dirty="0"/>
              <a:t>primary psychoactive component of marijuana is delta-9- tetrahydrocannabinol </a:t>
            </a:r>
            <a:r>
              <a:rPr lang="en-US" sz="2400" dirty="0"/>
              <a:t>(THC). </a:t>
            </a:r>
          </a:p>
          <a:p>
            <a:pPr marL="342900" indent="-342900">
              <a:buFont typeface="Arial" panose="020B0604020202020204" pitchFamily="34" charset="0"/>
              <a:buChar char="•"/>
            </a:pPr>
            <a:r>
              <a:rPr lang="en-US" sz="2400" dirty="0"/>
              <a:t>However, other cannabinoid compounds—including cannabidiol (CBD), cannabinol, cannabichromene, cannabidivarin, cannabigerol, and tetrahydrocannabivarin—have their own actions on the central nervous system and may modify the effects of THC (“entourage effects”). </a:t>
            </a:r>
          </a:p>
          <a:p>
            <a:pPr marL="342900" indent="-342900">
              <a:buFont typeface="Arial" panose="020B0604020202020204" pitchFamily="34" charset="0"/>
              <a:buChar char="•"/>
            </a:pPr>
            <a:r>
              <a:rPr lang="en-US" sz="2400" b="1" dirty="0"/>
              <a:t>The concentration of these compounds can vary substantially </a:t>
            </a:r>
            <a:r>
              <a:rPr lang="en-US" sz="2400" dirty="0"/>
              <a:t>(Potter, Clark, Brown, 2006), making it difficult to characterize the specific positive or negative health effects of marijuana, especially </a:t>
            </a:r>
            <a:r>
              <a:rPr lang="en-US" sz="2400" b="1" dirty="0"/>
              <a:t>in uncontrolled and epidemiological studies</a:t>
            </a:r>
            <a:r>
              <a:rPr lang="en-US" sz="2400" dirty="0"/>
              <a:t>. </a:t>
            </a:r>
          </a:p>
          <a:p>
            <a:pPr marL="0" indent="0" algn="ctr">
              <a:buNone/>
            </a:pPr>
            <a:r>
              <a:rPr lang="en-US" dirty="0"/>
              <a:t>Wilkinson, Yarnell, Radhakrishnan et al., 2016</a:t>
            </a:r>
          </a:p>
        </p:txBody>
      </p:sp>
      <p:sp>
        <p:nvSpPr>
          <p:cNvPr id="4" name="Slide Number Placeholder 3"/>
          <p:cNvSpPr>
            <a:spLocks noGrp="1"/>
          </p:cNvSpPr>
          <p:nvPr>
            <p:ph type="sldNum" sz="quarter" idx="12"/>
          </p:nvPr>
        </p:nvSpPr>
        <p:spPr/>
        <p:txBody>
          <a:bodyPr/>
          <a:lstStyle/>
          <a:p>
            <a:fld id="{4E46249D-581C-4C8F-83DD-B87371934A8D}" type="slidenum">
              <a:rPr lang="en-US" smtClean="0"/>
              <a:t>10</a:t>
            </a:fld>
            <a:endParaRPr lang="en-US" dirty="0"/>
          </a:p>
        </p:txBody>
      </p:sp>
    </p:spTree>
    <p:extLst>
      <p:ext uri="{BB962C8B-B14F-4D97-AF65-F5344CB8AC3E}">
        <p14:creationId xmlns:p14="http://schemas.microsoft.com/office/powerpoint/2010/main" val="30657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10908791" cy="548640"/>
          </a:xfrm>
        </p:spPr>
        <p:txBody>
          <a:bodyPr/>
          <a:lstStyle/>
          <a:p>
            <a:pPr algn="ctr"/>
            <a:r>
              <a:rPr lang="en-US" dirty="0"/>
              <a:t>Cannabis THC Content Has Increased Over Since The 80’s</a:t>
            </a:r>
          </a:p>
        </p:txBody>
      </p:sp>
      <p:sp>
        <p:nvSpPr>
          <p:cNvPr id="3" name="Content Placeholder 2"/>
          <p:cNvSpPr>
            <a:spLocks noGrp="1"/>
          </p:cNvSpPr>
          <p:nvPr>
            <p:ph idx="1"/>
          </p:nvPr>
        </p:nvSpPr>
        <p:spPr>
          <a:xfrm>
            <a:off x="74952" y="548640"/>
            <a:ext cx="11962150" cy="6309359"/>
          </a:xfrm>
        </p:spPr>
        <p:txBody>
          <a:bodyPr>
            <a:normAutofit/>
          </a:bodyPr>
          <a:lstStyle/>
          <a:p>
            <a:pPr marL="342900" indent="-342900">
              <a:buFont typeface="Arial" panose="020B0604020202020204" pitchFamily="34" charset="0"/>
              <a:buChar char="•"/>
            </a:pPr>
            <a:r>
              <a:rPr lang="en-US" sz="2400" dirty="0"/>
              <a:t>T</a:t>
            </a:r>
            <a:r>
              <a:rPr lang="en-US" sz="2400" b="1" dirty="0"/>
              <a:t>he average content of THC in marijuana (as measured in confiscated marijuana samples in the United States) has increased substantially from ∼1% in the 1980s to ∼9% in 2008</a:t>
            </a:r>
            <a:r>
              <a:rPr lang="en-US" sz="2400" dirty="0"/>
              <a:t> (ElSohly, Ross, Mehmedic et al., 2000; Mehmedic, Chandra, Slade et al., 2010). </a:t>
            </a:r>
          </a:p>
          <a:p>
            <a:pPr marL="342900" indent="-342900">
              <a:buFont typeface="Arial" panose="020B0604020202020204" pitchFamily="34" charset="0"/>
              <a:buChar char="•"/>
            </a:pPr>
            <a:r>
              <a:rPr lang="en-US" sz="2400" dirty="0"/>
              <a:t>As THC is thought to be related to many of marijuana's adverse effects, this increase in potency means that </a:t>
            </a:r>
            <a:r>
              <a:rPr lang="en-US" sz="2400" b="1" dirty="0"/>
              <a:t>relying on older studies for data about marijuana's safety profile may be problematic. </a:t>
            </a:r>
          </a:p>
          <a:p>
            <a:pPr marL="342900" indent="-342900">
              <a:buFont typeface="Arial" panose="020B0604020202020204" pitchFamily="34" charset="0"/>
              <a:buChar char="•"/>
            </a:pPr>
            <a:r>
              <a:rPr lang="en-US" sz="2400" dirty="0"/>
              <a:t>Furthermore, given that individual cannabinoids present in whole-plant marijuana have different pharmacological effects, </a:t>
            </a:r>
            <a:r>
              <a:rPr lang="en-US" sz="2400" b="1" dirty="0"/>
              <a:t>data on individual cannabinoids cannot necessarily be extrapolated to whole-plant marijuana and vice versa</a:t>
            </a:r>
            <a:r>
              <a:rPr lang="en-US" sz="2400" dirty="0"/>
              <a:t>. </a:t>
            </a:r>
          </a:p>
          <a:p>
            <a:pPr marL="342900" indent="-342900">
              <a:buFont typeface="Arial" panose="020B0604020202020204" pitchFamily="34" charset="0"/>
              <a:buChar char="•"/>
            </a:pPr>
            <a:r>
              <a:rPr lang="en-US" sz="2400" dirty="0"/>
              <a:t>More research is urgently needed in light of the changing legal landscape and the increasing potency of marijuana.</a:t>
            </a:r>
          </a:p>
          <a:p>
            <a:pPr marL="0" indent="0" algn="ctr">
              <a:buNone/>
            </a:pPr>
            <a:r>
              <a:rPr lang="en-US" sz="2400" dirty="0"/>
              <a:t>Wilkinson, Yarnell, Radhakrishnan et al., 2016</a:t>
            </a:r>
          </a:p>
        </p:txBody>
      </p:sp>
      <p:sp>
        <p:nvSpPr>
          <p:cNvPr id="4" name="Slide Number Placeholder 3"/>
          <p:cNvSpPr>
            <a:spLocks noGrp="1"/>
          </p:cNvSpPr>
          <p:nvPr>
            <p:ph type="sldNum" sz="quarter" idx="12"/>
          </p:nvPr>
        </p:nvSpPr>
        <p:spPr/>
        <p:txBody>
          <a:bodyPr/>
          <a:lstStyle/>
          <a:p>
            <a:fld id="{4E46249D-581C-4C8F-83DD-B87371934A8D}" type="slidenum">
              <a:rPr lang="en-US" smtClean="0"/>
              <a:t>11</a:t>
            </a:fld>
            <a:endParaRPr lang="en-US" dirty="0"/>
          </a:p>
        </p:txBody>
      </p:sp>
    </p:spTree>
    <p:extLst>
      <p:ext uri="{BB962C8B-B14F-4D97-AF65-F5344CB8AC3E}">
        <p14:creationId xmlns:p14="http://schemas.microsoft.com/office/powerpoint/2010/main" val="3672121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992" y="0"/>
            <a:ext cx="10908791" cy="548640"/>
          </a:xfrm>
        </p:spPr>
        <p:txBody>
          <a:bodyPr/>
          <a:lstStyle/>
          <a:p>
            <a:pPr algn="ctr"/>
            <a:r>
              <a:rPr lang="en-US" dirty="0"/>
              <a:t>The Endocannabinoid System (ECS) Is Complex</a:t>
            </a:r>
          </a:p>
        </p:txBody>
      </p:sp>
      <p:sp>
        <p:nvSpPr>
          <p:cNvPr id="3" name="Content Placeholder 2"/>
          <p:cNvSpPr>
            <a:spLocks noGrp="1"/>
          </p:cNvSpPr>
          <p:nvPr>
            <p:ph idx="1"/>
          </p:nvPr>
        </p:nvSpPr>
        <p:spPr>
          <a:xfrm>
            <a:off x="119921" y="548640"/>
            <a:ext cx="11917181" cy="6309359"/>
          </a:xfrm>
        </p:spPr>
        <p:txBody>
          <a:bodyPr>
            <a:normAutofit/>
          </a:bodyPr>
          <a:lstStyle/>
          <a:p>
            <a:pPr marL="342900" indent="-342900">
              <a:buFont typeface="Arial" panose="020B0604020202020204" pitchFamily="34" charset="0"/>
              <a:buChar char="•"/>
            </a:pPr>
            <a:r>
              <a:rPr lang="en-US" dirty="0"/>
              <a:t>The </a:t>
            </a:r>
            <a:r>
              <a:rPr lang="en-US" b="1" dirty="0"/>
              <a:t>ECS  is a widespread neuromodulatory system that plays important roles in CNS development, synaptic plasticity,</a:t>
            </a:r>
            <a:r>
              <a:rPr lang="en-US" dirty="0"/>
              <a:t> and the response to endogenous and environmental insults. </a:t>
            </a:r>
          </a:p>
          <a:p>
            <a:pPr marL="342900" indent="-342900">
              <a:buFont typeface="Arial" panose="020B0604020202020204" pitchFamily="34" charset="0"/>
              <a:buChar char="•"/>
            </a:pPr>
            <a:r>
              <a:rPr lang="en-US" dirty="0"/>
              <a:t>The ECS is comprised of </a:t>
            </a:r>
            <a:r>
              <a:rPr lang="en-US" b="1" dirty="0"/>
              <a:t>cannabinoid receptors, endogenous cannabinoids (endocannabinoids), and the enzymes responsible for the synthesis and degradation </a:t>
            </a:r>
            <a:r>
              <a:rPr lang="en-US" dirty="0"/>
              <a:t>of the endocannabinoids. </a:t>
            </a:r>
          </a:p>
          <a:p>
            <a:pPr marL="342900" indent="-342900">
              <a:buFont typeface="Arial" panose="020B0604020202020204" pitchFamily="34" charset="0"/>
              <a:buChar char="•"/>
            </a:pPr>
            <a:r>
              <a:rPr lang="en-US" dirty="0"/>
              <a:t>The </a:t>
            </a:r>
            <a:r>
              <a:rPr lang="en-US" b="1" dirty="0"/>
              <a:t>most abundant cannabinoid receptor is the CB1 cannabinoid receptors</a:t>
            </a:r>
            <a:r>
              <a:rPr lang="en-US" dirty="0"/>
              <a:t>, however CB2 cannabinoid receptors, transient receptor potential (TRP) channels, and peroxisome proliferator activated receptors (PPAR’s) are also engaged by some cannabinoids. </a:t>
            </a:r>
          </a:p>
          <a:p>
            <a:pPr marL="342900" indent="-342900">
              <a:buFont typeface="Arial" panose="020B0604020202020204" pitchFamily="34" charset="0"/>
              <a:buChar char="•"/>
            </a:pPr>
            <a:r>
              <a:rPr lang="en-US" dirty="0"/>
              <a:t>Exogenous cannabinoids produce their biological effects through their interactions with cannabinoid receptors. </a:t>
            </a:r>
          </a:p>
          <a:p>
            <a:pPr marL="342900" indent="-342900">
              <a:buFont typeface="Arial" panose="020B0604020202020204" pitchFamily="34" charset="0"/>
              <a:buChar char="•"/>
            </a:pPr>
            <a:r>
              <a:rPr lang="en-US" dirty="0"/>
              <a:t>2-arachidonoyl glycerol (2-AG) and arachidonoyl ethanolamide (anandamide) are the best-studied endogenous cannabinoids. </a:t>
            </a:r>
          </a:p>
          <a:p>
            <a:pPr marL="342900" indent="-342900">
              <a:buFont typeface="Arial" panose="020B0604020202020204" pitchFamily="34" charset="0"/>
              <a:buChar char="•"/>
            </a:pPr>
            <a:r>
              <a:rPr lang="en-US" dirty="0"/>
              <a:t>Despite similarities in chemical structure, 2-AG and anandamide are synthesized and degraded by distinct enzymatic pathways, which impart fundamentally different physiological and pathophysiological roles to these two endocannabinoids. </a:t>
            </a:r>
          </a:p>
          <a:p>
            <a:pPr marL="0" indent="0" algn="ctr">
              <a:buNone/>
            </a:pPr>
            <a:r>
              <a:rPr lang="en-US" dirty="0"/>
              <a:t>Lu and Mackie, 2016</a:t>
            </a:r>
          </a:p>
        </p:txBody>
      </p:sp>
      <p:sp>
        <p:nvSpPr>
          <p:cNvPr id="4" name="Slide Number Placeholder 3"/>
          <p:cNvSpPr>
            <a:spLocks noGrp="1"/>
          </p:cNvSpPr>
          <p:nvPr>
            <p:ph type="sldNum" sz="quarter" idx="12"/>
          </p:nvPr>
        </p:nvSpPr>
        <p:spPr/>
        <p:txBody>
          <a:bodyPr/>
          <a:lstStyle/>
          <a:p>
            <a:fld id="{4E46249D-581C-4C8F-83DD-B87371934A8D}" type="slidenum">
              <a:rPr lang="en-US" smtClean="0"/>
              <a:t>12</a:t>
            </a:fld>
            <a:endParaRPr lang="en-US" dirty="0"/>
          </a:p>
        </p:txBody>
      </p:sp>
    </p:spTree>
    <p:extLst>
      <p:ext uri="{BB962C8B-B14F-4D97-AF65-F5344CB8AC3E}">
        <p14:creationId xmlns:p14="http://schemas.microsoft.com/office/powerpoint/2010/main" val="828801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56"/>
            <a:ext cx="11274552" cy="822960"/>
          </a:xfrm>
        </p:spPr>
        <p:txBody>
          <a:bodyPr/>
          <a:lstStyle/>
          <a:p>
            <a:pPr algn="ctr"/>
            <a:r>
              <a:rPr lang="en-US" dirty="0"/>
              <a:t>Location of CB1 Receptors and Functions</a:t>
            </a:r>
          </a:p>
        </p:txBody>
      </p:sp>
      <p:sp>
        <p:nvSpPr>
          <p:cNvPr id="3" name="Text Placeholder 2"/>
          <p:cNvSpPr>
            <a:spLocks noGrp="1"/>
          </p:cNvSpPr>
          <p:nvPr>
            <p:ph type="body" sz="half" idx="2"/>
          </p:nvPr>
        </p:nvSpPr>
        <p:spPr/>
        <p:txBody>
          <a:bodyPr/>
          <a:lstStyle/>
          <a:p>
            <a:r>
              <a:rPr lang="en-US" dirty="0"/>
              <a:t>Zou and </a:t>
            </a:r>
            <a:r>
              <a:rPr lang="en-US" sz="2000" dirty="0"/>
              <a:t>Kumar, 2018</a:t>
            </a:r>
          </a:p>
          <a:p>
            <a:endParaRPr lang="en-US" dirty="0"/>
          </a:p>
        </p:txBody>
      </p:sp>
      <p:pic>
        <p:nvPicPr>
          <p:cNvPr id="4" name="Content Placeholder 4"/>
          <p:cNvPicPr>
            <a:picLocks noChangeAspect="1"/>
          </p:cNvPicPr>
          <p:nvPr/>
        </p:nvPicPr>
        <p:blipFill>
          <a:blip r:embed="rId2"/>
          <a:stretch>
            <a:fillRect/>
          </a:stretch>
        </p:blipFill>
        <p:spPr>
          <a:xfrm>
            <a:off x="1520480" y="721927"/>
            <a:ext cx="7896593" cy="6069371"/>
          </a:xfrm>
          <a:prstGeom prst="rect">
            <a:avLst/>
          </a:prstGeom>
        </p:spPr>
      </p:pic>
    </p:spTree>
    <p:extLst>
      <p:ext uri="{BB962C8B-B14F-4D97-AF65-F5344CB8AC3E}">
        <p14:creationId xmlns:p14="http://schemas.microsoft.com/office/powerpoint/2010/main" val="856626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642" y="100703"/>
            <a:ext cx="11163109" cy="447937"/>
          </a:xfrm>
        </p:spPr>
        <p:txBody>
          <a:bodyPr/>
          <a:lstStyle/>
          <a:p>
            <a:pPr algn="ctr"/>
            <a:r>
              <a:rPr lang="en-US" dirty="0"/>
              <a:t>Medical Marijuana - Hawaii</a:t>
            </a:r>
          </a:p>
        </p:txBody>
      </p:sp>
      <p:sp>
        <p:nvSpPr>
          <p:cNvPr id="3" name="Content Placeholder 2"/>
          <p:cNvSpPr>
            <a:spLocks noGrp="1"/>
          </p:cNvSpPr>
          <p:nvPr>
            <p:ph idx="1"/>
          </p:nvPr>
        </p:nvSpPr>
        <p:spPr>
          <a:xfrm>
            <a:off x="179757" y="886265"/>
            <a:ext cx="11551994" cy="6288259"/>
          </a:xfrm>
        </p:spPr>
        <p:txBody>
          <a:bodyPr/>
          <a:lstStyle/>
          <a:p>
            <a:pPr marL="457200" indent="-457200">
              <a:buFont typeface="Arial" panose="020B0604020202020204" pitchFamily="34" charset="0"/>
              <a:buChar char="•"/>
            </a:pPr>
            <a:r>
              <a:rPr lang="en-US" sz="2800" b="1" dirty="0"/>
              <a:t>Passed in 2000</a:t>
            </a:r>
            <a:r>
              <a:rPr lang="en-US" sz="2800" dirty="0"/>
              <a:t>, oversight transferred to Department of Health in 2015. </a:t>
            </a:r>
          </a:p>
          <a:p>
            <a:pPr marL="457200" indent="-457200">
              <a:buFont typeface="Arial" panose="020B0604020202020204" pitchFamily="34" charset="0"/>
              <a:buChar char="•"/>
            </a:pPr>
            <a:r>
              <a:rPr lang="en-US" sz="2800" dirty="0"/>
              <a:t>Estimated 13,800 registered patients during 2015 (Pacific Business News: 7/2015). </a:t>
            </a:r>
          </a:p>
          <a:p>
            <a:pPr marL="457200" indent="-457200">
              <a:buFont typeface="Arial" panose="020B0604020202020204" pitchFamily="34" charset="0"/>
              <a:buChar char="•"/>
            </a:pPr>
            <a:r>
              <a:rPr lang="en-US" sz="2800" dirty="0"/>
              <a:t>Enrollment flattened at approximately 34,000  registered patients from June, 2021 through December, 2022,  (4% of Hawaii adults, 80% of the estimated adult prevalence of cannabis use disorder in Hawaii).</a:t>
            </a:r>
          </a:p>
          <a:p>
            <a:pPr marL="457200" indent="-457200">
              <a:buFont typeface="Arial" panose="020B0604020202020204" pitchFamily="34" charset="0"/>
              <a:buChar char="•"/>
            </a:pPr>
            <a:r>
              <a:rPr lang="en-US" sz="2800" dirty="0"/>
              <a:t>Originally only PCPs allowed to certify, as of 7/1/15, any physician must obtain a bona fide physician-patient relationship with a qualifying patient. </a:t>
            </a:r>
          </a:p>
          <a:p>
            <a:pPr algn="ctr"/>
            <a:r>
              <a:rPr lang="en-US" dirty="0">
                <a:solidFill>
                  <a:srgbClr val="00B0F0"/>
                </a:solidFill>
              </a:rPr>
              <a:t>https://health.hawaii.gov/medicalcannabisregistry/2021-data-reports/</a:t>
            </a:r>
          </a:p>
          <a:p>
            <a:endParaRPr lang="en-US" dirty="0"/>
          </a:p>
        </p:txBody>
      </p:sp>
    </p:spTree>
    <p:extLst>
      <p:ext uri="{BB962C8B-B14F-4D97-AF65-F5344CB8AC3E}">
        <p14:creationId xmlns:p14="http://schemas.microsoft.com/office/powerpoint/2010/main" val="2230301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normAutofit/>
          </a:bodyPr>
          <a:lstStyle/>
          <a:p>
            <a:pPr algn="ctr"/>
            <a:r>
              <a:rPr lang="en-US" dirty="0"/>
              <a:t>Hawaii Medical Cannabis: Eligible Diagnoses</a:t>
            </a:r>
          </a:p>
        </p:txBody>
      </p:sp>
      <p:sp>
        <p:nvSpPr>
          <p:cNvPr id="3" name="Content Placeholder 2"/>
          <p:cNvSpPr>
            <a:spLocks noGrp="1"/>
          </p:cNvSpPr>
          <p:nvPr>
            <p:ph idx="1"/>
          </p:nvPr>
        </p:nvSpPr>
        <p:spPr>
          <a:xfrm>
            <a:off x="194872" y="640080"/>
            <a:ext cx="11997128" cy="6217920"/>
          </a:xfrm>
        </p:spPr>
        <p:txBody>
          <a:bodyPr>
            <a:normAutofit fontScale="85000" lnSpcReduction="20000"/>
          </a:bodyPr>
          <a:lstStyle/>
          <a:p>
            <a:pPr marL="457200" indent="-457200">
              <a:buFont typeface="Arial" panose="020B0604020202020204" pitchFamily="34" charset="0"/>
              <a:buChar char="•"/>
            </a:pPr>
            <a:r>
              <a:rPr lang="en-US" sz="2600" b="1" dirty="0"/>
              <a:t>Amyotrophic Lateral Sclerosis</a:t>
            </a:r>
            <a:r>
              <a:rPr lang="en-US" sz="2600" dirty="0"/>
              <a:t> (added effective Dec. 19, 2017 per petition process)</a:t>
            </a:r>
          </a:p>
          <a:p>
            <a:pPr marL="457200" indent="-457200">
              <a:buFont typeface="Arial" panose="020B0604020202020204" pitchFamily="34" charset="0"/>
              <a:buChar char="•"/>
            </a:pPr>
            <a:r>
              <a:rPr lang="en-US" sz="2600" b="1" dirty="0"/>
              <a:t>Cancer</a:t>
            </a:r>
            <a:endParaRPr lang="en-US" sz="2600" dirty="0"/>
          </a:p>
          <a:p>
            <a:pPr marL="457200" indent="-457200">
              <a:buFont typeface="Arial" panose="020B0604020202020204" pitchFamily="34" charset="0"/>
              <a:buChar char="•"/>
            </a:pPr>
            <a:r>
              <a:rPr lang="en-US" sz="2600" b="1" dirty="0"/>
              <a:t>Glaucoma</a:t>
            </a:r>
            <a:endParaRPr lang="en-US" sz="2600" dirty="0"/>
          </a:p>
          <a:p>
            <a:pPr marL="457200" indent="-457200">
              <a:buFont typeface="Arial" panose="020B0604020202020204" pitchFamily="34" charset="0"/>
              <a:buChar char="•"/>
            </a:pPr>
            <a:r>
              <a:rPr lang="en-US" sz="2600" b="1" dirty="0"/>
              <a:t>Lupus</a:t>
            </a:r>
            <a:r>
              <a:rPr lang="en-US" sz="2600" dirty="0"/>
              <a:t> (added effective June 29, 2017 as per </a:t>
            </a:r>
            <a:r>
              <a:rPr lang="en-US" sz="2600" u="sng" dirty="0"/>
              <a:t>Act 041</a:t>
            </a:r>
            <a:r>
              <a:rPr lang="en-US" sz="2600" dirty="0"/>
              <a:t>, SHL 2017)</a:t>
            </a:r>
          </a:p>
          <a:p>
            <a:pPr marL="457200" indent="-457200">
              <a:buFont typeface="Arial" panose="020B0604020202020204" pitchFamily="34" charset="0"/>
              <a:buChar char="•"/>
            </a:pPr>
            <a:r>
              <a:rPr lang="en-US" sz="2600" b="1" dirty="0"/>
              <a:t>Epilepsy</a:t>
            </a:r>
            <a:r>
              <a:rPr lang="en-US" sz="2600" dirty="0"/>
              <a:t> (added effective June 29, 2017 as per </a:t>
            </a:r>
            <a:r>
              <a:rPr lang="en-US" sz="2600" u="sng" dirty="0"/>
              <a:t>Act 041</a:t>
            </a:r>
            <a:r>
              <a:rPr lang="en-US" sz="2600" dirty="0"/>
              <a:t>, SHL 2017)</a:t>
            </a:r>
          </a:p>
          <a:p>
            <a:pPr marL="457200" indent="-457200">
              <a:buFont typeface="Arial" panose="020B0604020202020204" pitchFamily="34" charset="0"/>
              <a:buChar char="•"/>
            </a:pPr>
            <a:r>
              <a:rPr lang="en-US" sz="2600" b="1" dirty="0"/>
              <a:t>Multiple Sclerosis</a:t>
            </a:r>
            <a:r>
              <a:rPr lang="en-US" sz="2600" dirty="0"/>
              <a:t> (added effective June 29, 2017 as per </a:t>
            </a:r>
            <a:r>
              <a:rPr lang="en-US" sz="2600" u="sng" dirty="0"/>
              <a:t>Act 041</a:t>
            </a:r>
            <a:r>
              <a:rPr lang="en-US" sz="2600" dirty="0"/>
              <a:t>, SHL 2017)</a:t>
            </a:r>
          </a:p>
          <a:p>
            <a:pPr marL="457200" indent="-457200">
              <a:buFont typeface="Arial" panose="020B0604020202020204" pitchFamily="34" charset="0"/>
              <a:buChar char="•"/>
            </a:pPr>
            <a:r>
              <a:rPr lang="en-US" sz="2600" b="1" dirty="0"/>
              <a:t>Rheumatoid Arthritis</a:t>
            </a:r>
            <a:r>
              <a:rPr lang="en-US" sz="2600" dirty="0"/>
              <a:t> (added effective June 29, 2017 as per </a:t>
            </a:r>
            <a:r>
              <a:rPr lang="en-US" sz="2600" u="sng" dirty="0"/>
              <a:t>Act 041</a:t>
            </a:r>
            <a:r>
              <a:rPr lang="en-US" sz="2600" dirty="0"/>
              <a:t>, SHL 2017)</a:t>
            </a:r>
          </a:p>
          <a:p>
            <a:pPr marL="457200" indent="-457200">
              <a:buFont typeface="Arial" panose="020B0604020202020204" pitchFamily="34" charset="0"/>
              <a:buChar char="•"/>
            </a:pPr>
            <a:r>
              <a:rPr lang="en-US" sz="2600" b="1" dirty="0"/>
              <a:t>Positive status for human immunodeficiency virus</a:t>
            </a:r>
            <a:endParaRPr lang="en-US" sz="2600" dirty="0"/>
          </a:p>
          <a:p>
            <a:pPr marL="457200" indent="-457200">
              <a:buFont typeface="Arial" panose="020B0604020202020204" pitchFamily="34" charset="0"/>
              <a:buChar char="•"/>
            </a:pPr>
            <a:r>
              <a:rPr lang="en-US" sz="2600" b="1" dirty="0"/>
              <a:t>Acquired immune deficiency syndrome</a:t>
            </a:r>
            <a:endParaRPr lang="en-US" sz="2600" dirty="0"/>
          </a:p>
          <a:p>
            <a:pPr marL="457200" indent="-457200">
              <a:buFont typeface="Arial" panose="020B0604020202020204" pitchFamily="34" charset="0"/>
              <a:buChar char="•"/>
            </a:pPr>
            <a:r>
              <a:rPr lang="en-US" sz="2600" b="1" dirty="0"/>
              <a:t>Post-traumatic stress disorder</a:t>
            </a:r>
            <a:r>
              <a:rPr lang="en-US" sz="2600" dirty="0"/>
              <a:t> (added effective July 1, 2015 as per </a:t>
            </a:r>
            <a:r>
              <a:rPr lang="en-US" sz="2600" u="sng" dirty="0"/>
              <a:t>Act 241</a:t>
            </a:r>
            <a:r>
              <a:rPr lang="en-US" sz="2600" dirty="0"/>
              <a:t>, SLH 2015)</a:t>
            </a:r>
          </a:p>
          <a:p>
            <a:pPr marL="342900" indent="-342900">
              <a:buFont typeface="Arial" panose="020B0604020202020204" pitchFamily="34" charset="0"/>
              <a:buChar char="•"/>
            </a:pPr>
            <a:endParaRPr lang="en-US" dirty="0"/>
          </a:p>
          <a:p>
            <a:pPr marL="0" indent="0" algn="ctr">
              <a:buNone/>
            </a:pPr>
            <a:r>
              <a:rPr lang="en-US" dirty="0">
                <a:solidFill>
                  <a:srgbClr val="00B0F0"/>
                </a:solidFill>
              </a:rPr>
              <a:t>https://health.hawaii.gov/medicalcannabisregistry/providers/debilitating-medical-conditions/</a:t>
            </a:r>
          </a:p>
        </p:txBody>
      </p:sp>
      <p:sp>
        <p:nvSpPr>
          <p:cNvPr id="4" name="Slide Number Placeholder 3"/>
          <p:cNvSpPr>
            <a:spLocks noGrp="1"/>
          </p:cNvSpPr>
          <p:nvPr>
            <p:ph type="sldNum" sz="quarter" idx="12"/>
          </p:nvPr>
        </p:nvSpPr>
        <p:spPr/>
        <p:txBody>
          <a:bodyPr/>
          <a:lstStyle/>
          <a:p>
            <a:fld id="{4E46249D-581C-4C8F-83DD-B87371934A8D}" type="slidenum">
              <a:rPr lang="en-US" smtClean="0"/>
              <a:t>15</a:t>
            </a:fld>
            <a:endParaRPr lang="en-US" dirty="0"/>
          </a:p>
        </p:txBody>
      </p:sp>
    </p:spTree>
    <p:extLst>
      <p:ext uri="{BB962C8B-B14F-4D97-AF65-F5344CB8AC3E}">
        <p14:creationId xmlns:p14="http://schemas.microsoft.com/office/powerpoint/2010/main" val="157442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91440"/>
            <a:ext cx="10908791" cy="548640"/>
          </a:xfrm>
        </p:spPr>
        <p:txBody>
          <a:bodyPr/>
          <a:lstStyle/>
          <a:p>
            <a:pPr algn="ctr"/>
            <a:r>
              <a:rPr lang="en-US" dirty="0"/>
              <a:t>Hawaii Medical Cannabis: Eligible Diagnoses (2)</a:t>
            </a:r>
          </a:p>
        </p:txBody>
      </p:sp>
      <p:sp>
        <p:nvSpPr>
          <p:cNvPr id="3" name="Content Placeholder 2"/>
          <p:cNvSpPr>
            <a:spLocks noGrp="1"/>
          </p:cNvSpPr>
          <p:nvPr>
            <p:ph idx="1"/>
          </p:nvPr>
        </p:nvSpPr>
        <p:spPr>
          <a:xfrm>
            <a:off x="254834" y="959369"/>
            <a:ext cx="11827238" cy="5561351"/>
          </a:xfrm>
        </p:spPr>
        <p:txBody>
          <a:bodyPr/>
          <a:lstStyle/>
          <a:p>
            <a:pPr fontAlgn="base"/>
            <a:r>
              <a:rPr lang="en-US" dirty="0"/>
              <a:t>The treatment of these conditions”, or “A chronic or debilitating disease or medical condition or its treatment that produces one or more of the following:</a:t>
            </a:r>
          </a:p>
          <a:p>
            <a:pPr marL="360363" lvl="1" indent="-342900">
              <a:buFont typeface="Arial" panose="020B0604020202020204" pitchFamily="34" charset="0"/>
              <a:buChar char="•"/>
            </a:pPr>
            <a:r>
              <a:rPr lang="en-US" sz="2400" dirty="0"/>
              <a:t>Cachexia or wasting syndrome</a:t>
            </a:r>
          </a:p>
          <a:p>
            <a:pPr marL="360363" lvl="1" indent="-342900">
              <a:buFont typeface="Arial" panose="020B0604020202020204" pitchFamily="34" charset="0"/>
              <a:buChar char="•"/>
            </a:pPr>
            <a:r>
              <a:rPr lang="en-US" sz="2400" dirty="0"/>
              <a:t>Severe pain</a:t>
            </a:r>
          </a:p>
          <a:p>
            <a:pPr marL="360363" lvl="1" indent="-342900">
              <a:buFont typeface="Arial" panose="020B0604020202020204" pitchFamily="34" charset="0"/>
              <a:buChar char="•"/>
            </a:pPr>
            <a:r>
              <a:rPr lang="en-US" sz="2400" dirty="0"/>
              <a:t>Severe nausea</a:t>
            </a:r>
          </a:p>
          <a:p>
            <a:pPr marL="360363" lvl="1" indent="-342900">
              <a:buFont typeface="Arial" panose="020B0604020202020204" pitchFamily="34" charset="0"/>
              <a:buChar char="•"/>
            </a:pPr>
            <a:r>
              <a:rPr lang="en-US" sz="2400" dirty="0"/>
              <a:t>Seizures, including those characteristic of epilepsy</a:t>
            </a:r>
          </a:p>
          <a:p>
            <a:pPr marL="360363" lvl="1" indent="-342900">
              <a:buFont typeface="Arial" panose="020B0604020202020204" pitchFamily="34" charset="0"/>
              <a:buChar char="•"/>
            </a:pPr>
            <a:r>
              <a:rPr lang="en-US" sz="2400" dirty="0"/>
              <a:t>Severe and persistent muscle spasms, including those characteristic of multiple sclerosis or Crohn’s disease</a:t>
            </a:r>
          </a:p>
          <a:p>
            <a:pPr lvl="1"/>
            <a:endParaRPr lang="en-US" sz="2400" b="1" dirty="0"/>
          </a:p>
          <a:p>
            <a:pPr marL="457200" lvl="1" indent="0" algn="ctr">
              <a:buNone/>
            </a:pPr>
            <a:r>
              <a:rPr lang="en-US" sz="2400" dirty="0">
                <a:solidFill>
                  <a:srgbClr val="00B0F0"/>
                </a:solidFill>
              </a:rPr>
              <a:t>https://health.hawaii.gov/medicalcannabisregistry/providers/debilitating-medical-conditions/</a:t>
            </a:r>
          </a:p>
          <a:p>
            <a:pPr marL="457200" lvl="1" indent="0">
              <a:buNone/>
            </a:pPr>
            <a:endParaRPr lang="en-US" sz="2400" dirty="0"/>
          </a:p>
          <a:p>
            <a:endParaRPr lang="en-US" dirty="0"/>
          </a:p>
        </p:txBody>
      </p:sp>
      <p:sp>
        <p:nvSpPr>
          <p:cNvPr id="4" name="Slide Number Placeholder 3"/>
          <p:cNvSpPr>
            <a:spLocks noGrp="1"/>
          </p:cNvSpPr>
          <p:nvPr>
            <p:ph type="sldNum" sz="quarter" idx="12"/>
          </p:nvPr>
        </p:nvSpPr>
        <p:spPr/>
        <p:txBody>
          <a:bodyPr/>
          <a:lstStyle/>
          <a:p>
            <a:fld id="{4E46249D-581C-4C8F-83DD-B87371934A8D}" type="slidenum">
              <a:rPr lang="en-US" smtClean="0"/>
              <a:t>16</a:t>
            </a:fld>
            <a:endParaRPr lang="en-US" dirty="0"/>
          </a:p>
        </p:txBody>
      </p:sp>
    </p:spTree>
    <p:extLst>
      <p:ext uri="{BB962C8B-B14F-4D97-AF65-F5344CB8AC3E}">
        <p14:creationId xmlns:p14="http://schemas.microsoft.com/office/powerpoint/2010/main" val="3268655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72" y="11993"/>
            <a:ext cx="10908791" cy="548640"/>
          </a:xfrm>
        </p:spPr>
        <p:txBody>
          <a:bodyPr/>
          <a:lstStyle/>
          <a:p>
            <a:pPr algn="ctr"/>
            <a:r>
              <a:rPr lang="en-US" dirty="0"/>
              <a:t>Medical Cannabis Evidence Review</a:t>
            </a:r>
          </a:p>
        </p:txBody>
      </p:sp>
      <p:sp>
        <p:nvSpPr>
          <p:cNvPr id="3" name="Content Placeholder 2"/>
          <p:cNvSpPr>
            <a:spLocks noGrp="1"/>
          </p:cNvSpPr>
          <p:nvPr>
            <p:ph idx="1"/>
          </p:nvPr>
        </p:nvSpPr>
        <p:spPr>
          <a:xfrm>
            <a:off x="0" y="605603"/>
            <a:ext cx="12007121" cy="6139971"/>
          </a:xfrm>
        </p:spPr>
        <p:txBody>
          <a:bodyPr>
            <a:normAutofit/>
          </a:bodyPr>
          <a:lstStyle/>
          <a:p>
            <a:pPr marL="342900" indent="-342900">
              <a:buFont typeface="Arial" panose="020B0604020202020204" pitchFamily="34" charset="0"/>
              <a:buChar char="•"/>
            </a:pPr>
            <a:r>
              <a:rPr lang="en-US" sz="2800" b="1" dirty="0"/>
              <a:t>The National Academies of Sciences, Engineering and Medicine conducted a comprehensive review of recent medical literature on The Health Effects of Cannabis and Cannabinoids. </a:t>
            </a:r>
          </a:p>
          <a:p>
            <a:pPr marL="342900" indent="-342900">
              <a:buFont typeface="Arial" panose="020B0604020202020204" pitchFamily="34" charset="0"/>
              <a:buChar char="•"/>
            </a:pPr>
            <a:r>
              <a:rPr lang="en-US" sz="2800" dirty="0"/>
              <a:t>Considered 10,000 recent abstracts to determine their relevance. </a:t>
            </a:r>
          </a:p>
          <a:p>
            <a:pPr marL="342900" indent="-342900">
              <a:buFont typeface="Arial" panose="020B0604020202020204" pitchFamily="34" charset="0"/>
              <a:buChar char="•"/>
            </a:pPr>
            <a:r>
              <a:rPr lang="en-US" sz="2800" dirty="0"/>
              <a:t>The committee categorized the weight of evidence regarding whether Cannabis or cannabinoids use for therapeutic purposes are an effective or ineffective treatment. </a:t>
            </a:r>
          </a:p>
          <a:p>
            <a:pPr marL="342900" indent="-342900">
              <a:buFont typeface="Arial" panose="020B0604020202020204" pitchFamily="34" charset="0"/>
              <a:buChar char="•"/>
            </a:pPr>
            <a:r>
              <a:rPr lang="en-US" sz="2800" dirty="0"/>
              <a:t>The report concluded that there was conclusive or substantial evidence that Cannabis or cannabinoids are </a:t>
            </a:r>
            <a:r>
              <a:rPr lang="en-US" sz="2800" b="1" dirty="0"/>
              <a:t>effective for the treatment of pain in adults; chemotherapy-induced nausea and vomiting and spasticity associated with multiple sclerosis. </a:t>
            </a:r>
          </a:p>
          <a:p>
            <a:pPr marL="0" indent="0" algn="ctr">
              <a:buNone/>
            </a:pPr>
            <a:r>
              <a:rPr lang="en-US" dirty="0"/>
              <a:t>Abrams, 2018</a:t>
            </a:r>
          </a:p>
        </p:txBody>
      </p:sp>
      <p:sp>
        <p:nvSpPr>
          <p:cNvPr id="4" name="Slide Number Placeholder 3"/>
          <p:cNvSpPr>
            <a:spLocks noGrp="1"/>
          </p:cNvSpPr>
          <p:nvPr>
            <p:ph type="sldNum" sz="quarter" idx="12"/>
          </p:nvPr>
        </p:nvSpPr>
        <p:spPr/>
        <p:txBody>
          <a:bodyPr/>
          <a:lstStyle/>
          <a:p>
            <a:fld id="{4E46249D-581C-4C8F-83DD-B87371934A8D}" type="slidenum">
              <a:rPr lang="en-US" smtClean="0"/>
              <a:t>17</a:t>
            </a:fld>
            <a:endParaRPr lang="en-US" dirty="0"/>
          </a:p>
        </p:txBody>
      </p:sp>
    </p:spTree>
    <p:extLst>
      <p:ext uri="{BB962C8B-B14F-4D97-AF65-F5344CB8AC3E}">
        <p14:creationId xmlns:p14="http://schemas.microsoft.com/office/powerpoint/2010/main" val="2325288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972" y="11993"/>
            <a:ext cx="10908791" cy="548640"/>
          </a:xfrm>
        </p:spPr>
        <p:txBody>
          <a:bodyPr/>
          <a:lstStyle/>
          <a:p>
            <a:pPr algn="ctr"/>
            <a:r>
              <a:rPr lang="en-US" dirty="0"/>
              <a:t>Medical Cannabis Evidence Review (2)</a:t>
            </a:r>
          </a:p>
        </p:txBody>
      </p:sp>
      <p:sp>
        <p:nvSpPr>
          <p:cNvPr id="3" name="Content Placeholder 2"/>
          <p:cNvSpPr>
            <a:spLocks noGrp="1"/>
          </p:cNvSpPr>
          <p:nvPr>
            <p:ph idx="1"/>
          </p:nvPr>
        </p:nvSpPr>
        <p:spPr>
          <a:xfrm>
            <a:off x="0" y="995347"/>
            <a:ext cx="12007121" cy="6139971"/>
          </a:xfrm>
        </p:spPr>
        <p:txBody>
          <a:bodyPr>
            <a:normAutofit/>
          </a:bodyPr>
          <a:lstStyle/>
          <a:p>
            <a:pPr marL="457200" indent="-457200">
              <a:buFont typeface="Arial" panose="020B0604020202020204" pitchFamily="34" charset="0"/>
              <a:buChar char="•"/>
            </a:pPr>
            <a:r>
              <a:rPr lang="en-US" sz="3200" b="1" dirty="0"/>
              <a:t>Moderate evidence was found for secondary sleep disturbances</a:t>
            </a:r>
            <a:r>
              <a:rPr lang="en-US" sz="3200" dirty="0"/>
              <a:t>. </a:t>
            </a:r>
          </a:p>
          <a:p>
            <a:pPr marL="457200" indent="-457200">
              <a:buFont typeface="Arial" panose="020B0604020202020204" pitchFamily="34" charset="0"/>
              <a:buChar char="•"/>
            </a:pPr>
            <a:r>
              <a:rPr lang="en-US" sz="3200" dirty="0"/>
              <a:t>The evidence supporting </a:t>
            </a:r>
            <a:r>
              <a:rPr lang="en-US" sz="3200" b="1" dirty="0"/>
              <a:t>improvement in appetite, Tourette syndrome, anxiety, posttraumatic stress disorder, cancer, irritable bowel syndrome, epilepsy and a variety of neurodegenerative disorders was described as limited, insufficient or absent. </a:t>
            </a:r>
          </a:p>
          <a:p>
            <a:pPr marL="0" indent="0" algn="ctr">
              <a:buNone/>
            </a:pPr>
            <a:r>
              <a:rPr lang="en-US" sz="2400" dirty="0"/>
              <a:t>Abrams, 2018</a:t>
            </a:r>
          </a:p>
        </p:txBody>
      </p:sp>
      <p:sp>
        <p:nvSpPr>
          <p:cNvPr id="4" name="Slide Number Placeholder 3"/>
          <p:cNvSpPr>
            <a:spLocks noGrp="1"/>
          </p:cNvSpPr>
          <p:nvPr>
            <p:ph type="sldNum" sz="quarter" idx="12"/>
          </p:nvPr>
        </p:nvSpPr>
        <p:spPr/>
        <p:txBody>
          <a:bodyPr/>
          <a:lstStyle/>
          <a:p>
            <a:fld id="{4E46249D-581C-4C8F-83DD-B87371934A8D}" type="slidenum">
              <a:rPr lang="en-US" smtClean="0"/>
              <a:t>18</a:t>
            </a:fld>
            <a:endParaRPr lang="en-US" dirty="0"/>
          </a:p>
        </p:txBody>
      </p:sp>
    </p:spTree>
    <p:extLst>
      <p:ext uri="{BB962C8B-B14F-4D97-AF65-F5344CB8AC3E}">
        <p14:creationId xmlns:p14="http://schemas.microsoft.com/office/powerpoint/2010/main" val="172196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01933"/>
            <a:ext cx="10908791" cy="548640"/>
          </a:xfrm>
        </p:spPr>
        <p:txBody>
          <a:bodyPr>
            <a:normAutofit/>
          </a:bodyPr>
          <a:lstStyle/>
          <a:p>
            <a:pPr algn="ctr"/>
            <a:r>
              <a:rPr lang="en-US" dirty="0"/>
              <a:t>Medical Cannabis Evidence Review: Mental Health</a:t>
            </a:r>
          </a:p>
        </p:txBody>
      </p:sp>
      <p:sp>
        <p:nvSpPr>
          <p:cNvPr id="3" name="Content Placeholder 2"/>
          <p:cNvSpPr>
            <a:spLocks noGrp="1"/>
          </p:cNvSpPr>
          <p:nvPr>
            <p:ph idx="1"/>
          </p:nvPr>
        </p:nvSpPr>
        <p:spPr>
          <a:xfrm>
            <a:off x="119922" y="1220199"/>
            <a:ext cx="12072078" cy="5525375"/>
          </a:xfrm>
        </p:spPr>
        <p:txBody>
          <a:bodyPr>
            <a:normAutofit/>
          </a:bodyPr>
          <a:lstStyle/>
          <a:p>
            <a:pPr marL="342900" indent="-342900">
              <a:buFont typeface="Arial" panose="020B0604020202020204" pitchFamily="34" charset="0"/>
              <a:buChar char="•"/>
            </a:pPr>
            <a:r>
              <a:rPr lang="en-US" sz="2800" dirty="0"/>
              <a:t>The utility of cannabinoids and cannabinoid-based products (CBPs) as a pharmacological aid to treat psychiatric disorders in adulthood is still poorly understood.</a:t>
            </a:r>
          </a:p>
          <a:p>
            <a:pPr marL="457200" indent="-457200">
              <a:buFont typeface="Arial" panose="020B0604020202020204" pitchFamily="34" charset="0"/>
              <a:buChar char="•"/>
            </a:pPr>
            <a:r>
              <a:rPr lang="en-US" sz="2800" dirty="0"/>
              <a:t>This review and meta-analysis aimed to aggregate and evaluate all current high-quality research that specifically assessed </a:t>
            </a:r>
            <a:r>
              <a:rPr lang="en-US" sz="2800" b="1" dirty="0"/>
              <a:t>the effectiveness of a CBP on a diagnosed adult psychiatric disorder.</a:t>
            </a:r>
          </a:p>
          <a:p>
            <a:pPr marL="457200" indent="-457200">
              <a:buFont typeface="Arial" panose="020B0604020202020204" pitchFamily="34" charset="0"/>
              <a:buChar char="•"/>
            </a:pPr>
            <a:r>
              <a:rPr lang="en-US" sz="2800" dirty="0"/>
              <a:t>thirty-one RCTs met criteria for inclusion.</a:t>
            </a:r>
            <a:endParaRPr lang="en-US" sz="2800" b="1" dirty="0"/>
          </a:p>
          <a:p>
            <a:pPr marL="457200" indent="-457200">
              <a:buFont typeface="Arial" panose="020B0604020202020204" pitchFamily="34" charset="0"/>
              <a:buChar char="•"/>
            </a:pPr>
            <a:r>
              <a:rPr lang="en-US" sz="2800" dirty="0"/>
              <a:t>This review finds limited evidence for the effectiveness of CBPs to acutely treat a narrow range of psychiatric symptoms. </a:t>
            </a:r>
          </a:p>
          <a:p>
            <a:pPr marL="0" indent="0" algn="ctr">
              <a:buNone/>
            </a:pPr>
            <a:r>
              <a:rPr lang="it-IT" sz="2800" dirty="0"/>
              <a:t>McKee, Hmidan, Crocker et al., 2021</a:t>
            </a:r>
            <a:endParaRPr lang="en-US" sz="2800" dirty="0"/>
          </a:p>
        </p:txBody>
      </p:sp>
      <p:sp>
        <p:nvSpPr>
          <p:cNvPr id="4" name="Slide Number Placeholder 3"/>
          <p:cNvSpPr>
            <a:spLocks noGrp="1"/>
          </p:cNvSpPr>
          <p:nvPr>
            <p:ph type="sldNum" sz="quarter" idx="12"/>
          </p:nvPr>
        </p:nvSpPr>
        <p:spPr/>
        <p:txBody>
          <a:bodyPr/>
          <a:lstStyle/>
          <a:p>
            <a:fld id="{4E46249D-581C-4C8F-83DD-B87371934A8D}" type="slidenum">
              <a:rPr lang="en-US" smtClean="0"/>
              <a:t>19</a:t>
            </a:fld>
            <a:endParaRPr lang="en-US" dirty="0"/>
          </a:p>
        </p:txBody>
      </p:sp>
    </p:spTree>
    <p:extLst>
      <p:ext uri="{BB962C8B-B14F-4D97-AF65-F5344CB8AC3E}">
        <p14:creationId xmlns:p14="http://schemas.microsoft.com/office/powerpoint/2010/main" val="2942274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0500" y="411693"/>
            <a:ext cx="10908792" cy="548640"/>
          </a:xfrm>
        </p:spPr>
        <p:txBody>
          <a:bodyPr>
            <a:normAutofit/>
          </a:bodyPr>
          <a:lstStyle/>
          <a:p>
            <a:pPr algn="ctr"/>
            <a:r>
              <a:rPr lang="en-US" dirty="0"/>
              <a:t>Educational Objectives</a:t>
            </a:r>
          </a:p>
        </p:txBody>
      </p:sp>
      <p:sp>
        <p:nvSpPr>
          <p:cNvPr id="6" name="Content Placeholder 2"/>
          <p:cNvSpPr>
            <a:spLocks noGrp="1"/>
          </p:cNvSpPr>
          <p:nvPr>
            <p:ph type="body" sz="quarter" idx="10"/>
          </p:nvPr>
        </p:nvSpPr>
        <p:spPr>
          <a:xfrm>
            <a:off x="0" y="1336050"/>
            <a:ext cx="12192000" cy="5749454"/>
          </a:xfrm>
        </p:spPr>
        <p:txBody>
          <a:bodyPr>
            <a:normAutofit/>
          </a:bodyPr>
          <a:lstStyle/>
          <a:p>
            <a:r>
              <a:rPr lang="en-US" sz="2800" dirty="0">
                <a:solidFill>
                  <a:schemeClr val="tx2"/>
                </a:solidFill>
              </a:rPr>
              <a:t>At the end of this session, physicians will be able to:</a:t>
            </a:r>
          </a:p>
          <a:p>
            <a:pPr marL="514350" indent="-514350">
              <a:buFont typeface="+mj-lt"/>
              <a:buAutoNum type="arabicPeriod"/>
            </a:pPr>
            <a:r>
              <a:rPr lang="en-US" sz="2800" dirty="0">
                <a:solidFill>
                  <a:schemeClr val="tx2"/>
                </a:solidFill>
              </a:rPr>
              <a:t>Describe how the changing legal status of cannabis has affected the prevalence of cannabis use and cannabis use disorder in the United States.</a:t>
            </a:r>
          </a:p>
          <a:p>
            <a:pPr marL="514350" indent="-514350">
              <a:buFont typeface="+mj-lt"/>
              <a:buAutoNum type="arabicPeriod"/>
            </a:pPr>
            <a:r>
              <a:rPr lang="en-US" sz="2800" dirty="0">
                <a:solidFill>
                  <a:schemeClr val="tx2"/>
                </a:solidFill>
              </a:rPr>
              <a:t>Identify the conditions that that have evidence support for medical cannabis use.</a:t>
            </a:r>
          </a:p>
          <a:p>
            <a:pPr marL="514350" indent="-514350">
              <a:buFont typeface="+mj-lt"/>
              <a:buAutoNum type="arabicPeriod"/>
            </a:pPr>
            <a:r>
              <a:rPr lang="en-US" sz="2800" dirty="0">
                <a:solidFill>
                  <a:schemeClr val="tx2"/>
                </a:solidFill>
              </a:rPr>
              <a:t>List common adverse effects of cannabis.</a:t>
            </a:r>
          </a:p>
          <a:p>
            <a:pPr marL="514350" indent="-514350">
              <a:buFont typeface="+mj-lt"/>
              <a:buAutoNum type="arabicPeriod"/>
            </a:pPr>
            <a:r>
              <a:rPr lang="en-US" sz="2800" dirty="0">
                <a:solidFill>
                  <a:schemeClr val="tx2"/>
                </a:solidFill>
              </a:rPr>
              <a:t>Describe the effects of cannabis on cognition, psychosis risk, depression and suicide ideation and attempts among adolescents and early adults.  </a:t>
            </a:r>
          </a:p>
          <a:p>
            <a:r>
              <a:rPr lang="en-US" sz="2800" dirty="0"/>
              <a:t>  </a:t>
            </a:r>
          </a:p>
          <a:p>
            <a:endParaRPr lang="en-US" sz="2600" dirty="0"/>
          </a:p>
          <a:p>
            <a:endParaRPr lang="en-US" sz="2800" dirty="0"/>
          </a:p>
          <a:p>
            <a:endParaRPr lang="en-US" sz="2800" dirty="0"/>
          </a:p>
          <a:p>
            <a:endParaRPr lang="en-US" dirty="0"/>
          </a:p>
        </p:txBody>
      </p:sp>
    </p:spTree>
    <p:extLst>
      <p:ext uri="{BB962C8B-B14F-4D97-AF65-F5344CB8AC3E}">
        <p14:creationId xmlns:p14="http://schemas.microsoft.com/office/powerpoint/2010/main" val="291311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01933"/>
            <a:ext cx="10908791" cy="548640"/>
          </a:xfrm>
        </p:spPr>
        <p:txBody>
          <a:bodyPr>
            <a:normAutofit/>
          </a:bodyPr>
          <a:lstStyle/>
          <a:p>
            <a:pPr algn="ctr"/>
            <a:r>
              <a:rPr lang="en-US" dirty="0"/>
              <a:t>Medical Cannabis Evidence Review: Mental Health (2)</a:t>
            </a:r>
          </a:p>
        </p:txBody>
      </p:sp>
      <p:sp>
        <p:nvSpPr>
          <p:cNvPr id="3" name="Content Placeholder 2"/>
          <p:cNvSpPr>
            <a:spLocks noGrp="1"/>
          </p:cNvSpPr>
          <p:nvPr>
            <p:ph idx="1"/>
          </p:nvPr>
        </p:nvSpPr>
        <p:spPr>
          <a:xfrm>
            <a:off x="119922" y="965367"/>
            <a:ext cx="12072078" cy="5450423"/>
          </a:xfrm>
        </p:spPr>
        <p:txBody>
          <a:bodyPr>
            <a:noAutofit/>
          </a:bodyPr>
          <a:lstStyle/>
          <a:p>
            <a:pPr marL="457200" indent="-457200">
              <a:buFont typeface="Arial" panose="020B0604020202020204" pitchFamily="34" charset="0"/>
              <a:buChar char="•"/>
            </a:pPr>
            <a:r>
              <a:rPr lang="en-US" sz="2800" b="1" dirty="0"/>
              <a:t>We report no evidence supporting the mid- to long-range effectiveness of any currently available CBP</a:t>
            </a:r>
            <a:r>
              <a:rPr lang="en-US" sz="2800" dirty="0"/>
              <a:t>. </a:t>
            </a:r>
          </a:p>
          <a:p>
            <a:pPr marL="457200" indent="-457200">
              <a:buFont typeface="Arial" panose="020B0604020202020204" pitchFamily="34" charset="0"/>
              <a:buChar char="•"/>
            </a:pPr>
            <a:r>
              <a:rPr lang="en-US" sz="2800" dirty="0"/>
              <a:t>In general, quality of the evidence was assessed as low- to moderate. </a:t>
            </a:r>
          </a:p>
          <a:p>
            <a:pPr marL="457200" indent="-457200">
              <a:buFont typeface="Arial" panose="020B0604020202020204" pitchFamily="34" charset="0"/>
              <a:buChar char="•"/>
            </a:pPr>
            <a:r>
              <a:rPr lang="en-US" sz="2800" dirty="0"/>
              <a:t>Importantly, </a:t>
            </a:r>
            <a:r>
              <a:rPr lang="en-US" sz="2800" b="1" dirty="0"/>
              <a:t>none of the studies discussed in this review presently endorse the use of cannabis flower as a method of treatment for any recognized psychiatric disorder</a:t>
            </a:r>
            <a:r>
              <a:rPr lang="en-US" sz="2800" dirty="0"/>
              <a:t>. </a:t>
            </a:r>
          </a:p>
          <a:p>
            <a:pPr marL="457200" indent="-457200">
              <a:buFont typeface="Arial" panose="020B0604020202020204" pitchFamily="34" charset="0"/>
              <a:buChar char="•"/>
            </a:pPr>
            <a:r>
              <a:rPr lang="en-US" sz="2800" dirty="0"/>
              <a:t>Larger, hypothesis driven RCTs are required prior to making further therapeutic recommendations </a:t>
            </a:r>
          </a:p>
          <a:p>
            <a:pPr marL="0" indent="0" algn="ctr">
              <a:buNone/>
            </a:pPr>
            <a:r>
              <a:rPr lang="it-IT" sz="2800" dirty="0"/>
              <a:t> </a:t>
            </a:r>
            <a:r>
              <a:rPr lang="de-DE" sz="2800" dirty="0"/>
              <a:t>Hoch, Niemann, Keller et al., 2019; </a:t>
            </a:r>
            <a:r>
              <a:rPr lang="it-IT" sz="2800" dirty="0"/>
              <a:t>McKee, Hmidan, Crocker et al., 2021</a:t>
            </a:r>
            <a:endParaRPr lang="en-US" sz="2800" dirty="0"/>
          </a:p>
          <a:p>
            <a:endParaRPr lang="en-US" sz="2800" dirty="0"/>
          </a:p>
        </p:txBody>
      </p:sp>
      <p:sp>
        <p:nvSpPr>
          <p:cNvPr id="4" name="Slide Number Placeholder 3"/>
          <p:cNvSpPr>
            <a:spLocks noGrp="1"/>
          </p:cNvSpPr>
          <p:nvPr>
            <p:ph type="sldNum" sz="quarter" idx="12"/>
          </p:nvPr>
        </p:nvSpPr>
        <p:spPr/>
        <p:txBody>
          <a:bodyPr/>
          <a:lstStyle/>
          <a:p>
            <a:fld id="{4E46249D-581C-4C8F-83DD-B87371934A8D}" type="slidenum">
              <a:rPr lang="en-US" smtClean="0"/>
              <a:t>20</a:t>
            </a:fld>
            <a:endParaRPr lang="en-US" dirty="0"/>
          </a:p>
        </p:txBody>
      </p:sp>
    </p:spTree>
    <p:extLst>
      <p:ext uri="{BB962C8B-B14F-4D97-AF65-F5344CB8AC3E}">
        <p14:creationId xmlns:p14="http://schemas.microsoft.com/office/powerpoint/2010/main" val="427416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lstStyle/>
          <a:p>
            <a:pPr algn="ctr"/>
            <a:r>
              <a:rPr lang="en-US" dirty="0"/>
              <a:t>Mental illness Among Medical Cannabis Users</a:t>
            </a:r>
          </a:p>
        </p:txBody>
      </p:sp>
      <p:sp>
        <p:nvSpPr>
          <p:cNvPr id="3" name="Content Placeholder 2"/>
          <p:cNvSpPr>
            <a:spLocks noGrp="1"/>
          </p:cNvSpPr>
          <p:nvPr>
            <p:ph idx="1"/>
          </p:nvPr>
        </p:nvSpPr>
        <p:spPr>
          <a:xfrm>
            <a:off x="314793" y="839449"/>
            <a:ext cx="11692327" cy="4646951"/>
          </a:xfrm>
        </p:spPr>
        <p:txBody>
          <a:bodyPr>
            <a:noAutofit/>
          </a:bodyPr>
          <a:lstStyle/>
          <a:p>
            <a:pPr marL="457200" indent="-457200">
              <a:buFont typeface="Arial" panose="020B0604020202020204" pitchFamily="34" charset="0"/>
              <a:buChar char="•"/>
            </a:pPr>
            <a:r>
              <a:rPr lang="en-US" sz="2800" b="1" dirty="0"/>
              <a:t>Lifetime prevalence of mental illness in this cohort was high, and a large proportion of subjects endorsed psychological symptoms</a:t>
            </a:r>
            <a:r>
              <a:rPr lang="en-US" sz="2800" dirty="0"/>
              <a:t>. </a:t>
            </a:r>
          </a:p>
          <a:p>
            <a:pPr marL="457200" indent="-457200">
              <a:buFont typeface="Arial" panose="020B0604020202020204" pitchFamily="34" charset="0"/>
              <a:buChar char="•"/>
            </a:pPr>
            <a:r>
              <a:rPr lang="en-US" sz="2800" dirty="0"/>
              <a:t>The proportion of subjects who met criteria for classification of a current psychiatric disorder was low for mood disorders, </a:t>
            </a:r>
            <a:r>
              <a:rPr lang="en-US" sz="2800" b="1" dirty="0"/>
              <a:t>but high for anxiety disorders and substance abuse/dependence. </a:t>
            </a:r>
          </a:p>
          <a:p>
            <a:pPr marL="457200" indent="-457200">
              <a:buFont typeface="Arial" panose="020B0604020202020204" pitchFamily="34" charset="0"/>
              <a:buChar char="•"/>
            </a:pPr>
            <a:r>
              <a:rPr lang="en-US" sz="2800" dirty="0"/>
              <a:t>Cannabis use differed between the main psychiatric conditions.</a:t>
            </a:r>
          </a:p>
          <a:p>
            <a:pPr marL="457200" indent="-457200">
              <a:buFont typeface="Arial" panose="020B0604020202020204" pitchFamily="34" charset="0"/>
              <a:buChar char="•"/>
            </a:pPr>
            <a:r>
              <a:rPr lang="en-US" sz="2800" dirty="0"/>
              <a:t>Conclusions: </a:t>
            </a:r>
            <a:r>
              <a:rPr lang="en-US" sz="2800" b="1" dirty="0"/>
              <a:t>The present results indicate that rates of mental illness may be high in medical cannabis dispensary users</a:t>
            </a:r>
            <a:r>
              <a:rPr lang="en-US" sz="2800" dirty="0"/>
              <a:t>. </a:t>
            </a:r>
          </a:p>
          <a:p>
            <a:pPr marL="0" indent="0" algn="ctr">
              <a:buNone/>
            </a:pPr>
            <a:r>
              <a:rPr lang="en-US" sz="2800" dirty="0"/>
              <a:t>Yau, Yu, Panenka et al., 2019</a:t>
            </a:r>
          </a:p>
        </p:txBody>
      </p:sp>
      <p:sp>
        <p:nvSpPr>
          <p:cNvPr id="4" name="Slide Number Placeholder 3"/>
          <p:cNvSpPr>
            <a:spLocks noGrp="1"/>
          </p:cNvSpPr>
          <p:nvPr>
            <p:ph type="sldNum" sz="quarter" idx="12"/>
          </p:nvPr>
        </p:nvSpPr>
        <p:spPr/>
        <p:txBody>
          <a:bodyPr/>
          <a:lstStyle/>
          <a:p>
            <a:fld id="{4E46249D-581C-4C8F-83DD-B87371934A8D}" type="slidenum">
              <a:rPr lang="en-US" smtClean="0"/>
              <a:t>21</a:t>
            </a:fld>
            <a:endParaRPr lang="en-US" dirty="0"/>
          </a:p>
        </p:txBody>
      </p:sp>
    </p:spTree>
    <p:extLst>
      <p:ext uri="{BB962C8B-B14F-4D97-AF65-F5344CB8AC3E}">
        <p14:creationId xmlns:p14="http://schemas.microsoft.com/office/powerpoint/2010/main" val="79025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91440"/>
            <a:ext cx="10908791" cy="548640"/>
          </a:xfrm>
        </p:spPr>
        <p:txBody>
          <a:bodyPr/>
          <a:lstStyle/>
          <a:p>
            <a:pPr algn="ctr"/>
            <a:r>
              <a:rPr lang="en-US" dirty="0"/>
              <a:t>Medical Cannabis May Benefit But Adverse Effects Are Common</a:t>
            </a:r>
          </a:p>
        </p:txBody>
      </p:sp>
      <p:sp>
        <p:nvSpPr>
          <p:cNvPr id="3" name="Content Placeholder 2"/>
          <p:cNvSpPr>
            <a:spLocks noGrp="1"/>
          </p:cNvSpPr>
          <p:nvPr>
            <p:ph idx="1"/>
          </p:nvPr>
        </p:nvSpPr>
        <p:spPr>
          <a:xfrm>
            <a:off x="119922" y="779489"/>
            <a:ext cx="11932170" cy="5906124"/>
          </a:xfrm>
        </p:spPr>
        <p:txBody>
          <a:bodyPr>
            <a:normAutofit/>
          </a:bodyPr>
          <a:lstStyle/>
          <a:p>
            <a:pPr marL="342900" indent="-342900">
              <a:buFont typeface="Arial" panose="020B0604020202020204" pitchFamily="34" charset="0"/>
              <a:buChar char="•"/>
            </a:pPr>
            <a:r>
              <a:rPr lang="en-US" sz="2400" dirty="0"/>
              <a:t>In the general population, there is substantive evidence for statistical associations between: </a:t>
            </a:r>
          </a:p>
          <a:p>
            <a:pPr marL="342900" indent="-342900">
              <a:buFont typeface="Arial" panose="020B0604020202020204" pitchFamily="34" charset="0"/>
              <a:buChar char="•"/>
            </a:pPr>
            <a:r>
              <a:rPr lang="en-US" sz="2400" b="1" dirty="0"/>
              <a:t>Cannabis use and increased risk of motor vehicle crashes; </a:t>
            </a:r>
          </a:p>
          <a:p>
            <a:pPr marL="342900" indent="-342900">
              <a:buFont typeface="Arial" panose="020B0604020202020204" pitchFamily="34" charset="0"/>
              <a:buChar char="•"/>
            </a:pPr>
            <a:r>
              <a:rPr lang="en-US" sz="2400" b="1" dirty="0"/>
              <a:t>The development of psychoses with the highest risk among the most frequent and high potency cannabis users</a:t>
            </a:r>
            <a:r>
              <a:rPr lang="en-US" sz="2400" dirty="0"/>
              <a:t>; </a:t>
            </a:r>
          </a:p>
          <a:p>
            <a:pPr marL="342900" indent="-342900">
              <a:buFont typeface="Arial" panose="020B0604020202020204" pitchFamily="34" charset="0"/>
              <a:buChar char="•"/>
            </a:pPr>
            <a:r>
              <a:rPr lang="en-US" sz="2400" dirty="0"/>
              <a:t>Increased </a:t>
            </a:r>
            <a:r>
              <a:rPr lang="en-US" sz="2400" b="1" dirty="0"/>
              <a:t>cannabis use frequency and the progression to developing problem cannabis use</a:t>
            </a:r>
            <a:r>
              <a:rPr lang="en-US" sz="2400" dirty="0"/>
              <a:t>; </a:t>
            </a:r>
          </a:p>
          <a:p>
            <a:pPr marL="342900" indent="-342900">
              <a:buFont typeface="Arial" panose="020B0604020202020204" pitchFamily="34" charset="0"/>
              <a:buChar char="•"/>
            </a:pPr>
            <a:r>
              <a:rPr lang="en-US" sz="2400" b="1" dirty="0"/>
              <a:t>Adverse birth outcome in the offspring of mothers with cannabis smoking habits</a:t>
            </a:r>
            <a:r>
              <a:rPr lang="en-US" sz="2400" dirty="0"/>
              <a:t>; and </a:t>
            </a:r>
          </a:p>
          <a:p>
            <a:pPr marL="342900" indent="-342900">
              <a:buFont typeface="Arial" panose="020B0604020202020204" pitchFamily="34" charset="0"/>
              <a:buChar char="•"/>
            </a:pPr>
            <a:r>
              <a:rPr lang="en-US" sz="2400" dirty="0"/>
              <a:t>Worse respiratory symptoms and more frequent chronic bronchitis episodes with long-term cannabis smoking.</a:t>
            </a:r>
          </a:p>
          <a:p>
            <a:pPr marL="0" indent="0" algn="ctr">
              <a:buNone/>
            </a:pPr>
            <a:r>
              <a:rPr lang="en-US" dirty="0"/>
              <a:t>National Academies of Sciences, 2017</a:t>
            </a:r>
          </a:p>
          <a:p>
            <a:endParaRPr lang="en-US" sz="2000" dirty="0"/>
          </a:p>
          <a:p>
            <a:endParaRPr lang="en-US" dirty="0"/>
          </a:p>
        </p:txBody>
      </p:sp>
      <p:sp>
        <p:nvSpPr>
          <p:cNvPr id="4" name="Slide Number Placeholder 3"/>
          <p:cNvSpPr>
            <a:spLocks noGrp="1"/>
          </p:cNvSpPr>
          <p:nvPr>
            <p:ph type="sldNum" sz="quarter" idx="12"/>
          </p:nvPr>
        </p:nvSpPr>
        <p:spPr/>
        <p:txBody>
          <a:bodyPr/>
          <a:lstStyle/>
          <a:p>
            <a:fld id="{4E46249D-581C-4C8F-83DD-B87371934A8D}" type="slidenum">
              <a:rPr lang="en-US" smtClean="0"/>
              <a:t>22</a:t>
            </a:fld>
            <a:endParaRPr lang="en-US" dirty="0"/>
          </a:p>
        </p:txBody>
      </p:sp>
    </p:spTree>
    <p:extLst>
      <p:ext uri="{BB962C8B-B14F-4D97-AF65-F5344CB8AC3E}">
        <p14:creationId xmlns:p14="http://schemas.microsoft.com/office/powerpoint/2010/main" val="231456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35346"/>
            <a:ext cx="10908791" cy="548640"/>
          </a:xfrm>
        </p:spPr>
        <p:txBody>
          <a:bodyPr>
            <a:normAutofit fontScale="90000"/>
          </a:bodyPr>
          <a:lstStyle/>
          <a:p>
            <a:pPr algn="ctr"/>
            <a:r>
              <a:rPr lang="en-US" b="1" dirty="0"/>
              <a:t>Cannabinoids Adversely Affect Human Cognition</a:t>
            </a:r>
            <a:br>
              <a:rPr lang="en-US" dirty="0"/>
            </a:br>
            <a:endParaRPr lang="en-US" dirty="0"/>
          </a:p>
        </p:txBody>
      </p:sp>
      <p:sp>
        <p:nvSpPr>
          <p:cNvPr id="3" name="Content Placeholder 2"/>
          <p:cNvSpPr>
            <a:spLocks noGrp="1"/>
          </p:cNvSpPr>
          <p:nvPr>
            <p:ph idx="1"/>
          </p:nvPr>
        </p:nvSpPr>
        <p:spPr>
          <a:xfrm>
            <a:off x="224852" y="783986"/>
            <a:ext cx="11967148" cy="6074014"/>
          </a:xfrm>
        </p:spPr>
        <p:txBody>
          <a:bodyPr>
            <a:noAutofit/>
          </a:bodyPr>
          <a:lstStyle/>
          <a:p>
            <a:pPr marL="457200" indent="-457200">
              <a:buFont typeface="Arial" panose="020B0604020202020204" pitchFamily="34" charset="0"/>
              <a:buChar char="•"/>
            </a:pPr>
            <a:r>
              <a:rPr lang="en-US" sz="2800" b="1" dirty="0"/>
              <a:t>Verbal learning and memory and attention are most consistently impaired </a:t>
            </a:r>
            <a:r>
              <a:rPr lang="en-US" sz="2800" dirty="0"/>
              <a:t>by acute and chronic exposure to cannabis. </a:t>
            </a:r>
          </a:p>
          <a:p>
            <a:pPr marL="457200" indent="-457200">
              <a:buFont typeface="Arial" panose="020B0604020202020204" pitchFamily="34" charset="0"/>
              <a:buChar char="•"/>
            </a:pPr>
            <a:r>
              <a:rPr lang="en-US" sz="2800" b="1" dirty="0"/>
              <a:t>Psychomotor function is most affected during acute intoxication</a:t>
            </a:r>
            <a:r>
              <a:rPr lang="en-US" sz="2800" dirty="0"/>
              <a:t>, with some evidence for persistence in chronic users and after cessation of use. </a:t>
            </a:r>
          </a:p>
          <a:p>
            <a:pPr marL="457200" indent="-457200">
              <a:buFont typeface="Arial" panose="020B0604020202020204" pitchFamily="34" charset="0"/>
              <a:buChar char="•"/>
            </a:pPr>
            <a:r>
              <a:rPr lang="en-US" sz="2800" b="1" dirty="0"/>
              <a:t>Impaired verbal memory, attention, and some executive functions may persist </a:t>
            </a:r>
            <a:r>
              <a:rPr lang="en-US" sz="2800" dirty="0"/>
              <a:t>after prolonged abstinence, </a:t>
            </a:r>
          </a:p>
          <a:p>
            <a:pPr marL="457200" indent="-457200">
              <a:buFont typeface="Arial" panose="020B0604020202020204" pitchFamily="34" charset="0"/>
              <a:buChar char="•"/>
            </a:pPr>
            <a:r>
              <a:rPr lang="en-US" sz="2800" dirty="0"/>
              <a:t>But persistence or recovery across all cognitive domains remains under researched.</a:t>
            </a:r>
          </a:p>
          <a:p>
            <a:pPr marL="0" indent="0" algn="ctr">
              <a:buNone/>
            </a:pPr>
            <a:r>
              <a:rPr lang="en-US" sz="2800" dirty="0"/>
              <a:t>Broyd, van Hell, Beale, et al., 2016</a:t>
            </a:r>
          </a:p>
        </p:txBody>
      </p:sp>
    </p:spTree>
    <p:extLst>
      <p:ext uri="{BB962C8B-B14F-4D97-AF65-F5344CB8AC3E}">
        <p14:creationId xmlns:p14="http://schemas.microsoft.com/office/powerpoint/2010/main" val="37351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2" y="26815"/>
            <a:ext cx="11140909" cy="361540"/>
          </a:xfrm>
        </p:spPr>
        <p:txBody>
          <a:bodyPr/>
          <a:lstStyle/>
          <a:p>
            <a:pPr algn="ctr"/>
            <a:r>
              <a:rPr lang="en-US" b="1" dirty="0"/>
              <a:t>Cannabinoids Adversely Affect Human Cognition (2)</a:t>
            </a:r>
            <a:endParaRPr lang="en-US" dirty="0"/>
          </a:p>
        </p:txBody>
      </p:sp>
      <p:sp>
        <p:nvSpPr>
          <p:cNvPr id="3" name="Content Placeholder 2"/>
          <p:cNvSpPr>
            <a:spLocks noGrp="1"/>
          </p:cNvSpPr>
          <p:nvPr>
            <p:ph idx="1"/>
          </p:nvPr>
        </p:nvSpPr>
        <p:spPr>
          <a:xfrm>
            <a:off x="168812" y="513347"/>
            <a:ext cx="11816862" cy="5493753"/>
          </a:xfrm>
        </p:spPr>
        <p:txBody>
          <a:bodyPr/>
          <a:lstStyle/>
          <a:p>
            <a:pPr marL="342900" indent="-342900">
              <a:buFont typeface="Arial" panose="020B0604020202020204" pitchFamily="34" charset="0"/>
              <a:buChar char="•"/>
            </a:pPr>
            <a:r>
              <a:rPr lang="en-US" sz="2400" dirty="0"/>
              <a:t>This study tested that </a:t>
            </a:r>
            <a:r>
              <a:rPr lang="en-US" sz="2400" b="1" dirty="0"/>
              <a:t>long-term cannabis use is associated with cognitive deficits and smaller hippocampal volume in midlife, important because midlife cognitive deficits and smaller hippocampal volume are risk factors for dementia. </a:t>
            </a:r>
          </a:p>
          <a:p>
            <a:pPr marL="342900" indent="-342900">
              <a:buFont typeface="Arial" panose="020B0604020202020204" pitchFamily="34" charset="0"/>
              <a:buChar char="•"/>
            </a:pPr>
            <a:r>
              <a:rPr lang="en-US" sz="2400" dirty="0"/>
              <a:t>Participants are members of a </a:t>
            </a:r>
            <a:r>
              <a:rPr lang="en-US" sz="2400" b="1" dirty="0"/>
              <a:t>representative cohort of 1,037 individuals born in Dunedin, New Zealand</a:t>
            </a:r>
            <a:r>
              <a:rPr lang="en-US" sz="2400" dirty="0"/>
              <a:t>, in 1972-1973 and followed to age 45, with 94% retention. </a:t>
            </a:r>
          </a:p>
          <a:p>
            <a:pPr marL="342900" indent="-342900">
              <a:buFont typeface="Arial" panose="020B0604020202020204" pitchFamily="34" charset="0"/>
              <a:buChar char="•"/>
            </a:pPr>
            <a:r>
              <a:rPr lang="en-US" sz="2400" dirty="0"/>
              <a:t>Cannabis use and dependence were assessed at ages 18, 21, 26, 32, 38, and 45. IQ was assessed at ages 7, 9, 11, and 45.  Specific neuropsychological functions and hippocampal volume were assessed at age 45. </a:t>
            </a:r>
          </a:p>
          <a:p>
            <a:pPr marL="342900" indent="-342900">
              <a:buFont typeface="Arial" panose="020B0604020202020204" pitchFamily="34" charset="0"/>
              <a:buChar char="•"/>
            </a:pPr>
            <a:r>
              <a:rPr lang="en-US" sz="2400" dirty="0"/>
              <a:t>Results</a:t>
            </a:r>
            <a:r>
              <a:rPr lang="en-US" sz="2400" b="1" dirty="0"/>
              <a:t>: Long-term cannabis users showed IQ decline from childhood to midlife (mean=-5.5 IQ points), poorer learning and processing speed relative to their childhood IQ, and informant-reported memory and attention problems (</a:t>
            </a:r>
            <a:r>
              <a:rPr lang="pt-BR" sz="2400" dirty="0"/>
              <a:t>Meier, Caspi, Knodt et al., 2022).</a:t>
            </a:r>
            <a:endParaRPr lang="en-US" sz="2400" dirty="0"/>
          </a:p>
          <a:p>
            <a:endParaRPr lang="en-US" dirty="0"/>
          </a:p>
          <a:p>
            <a:pPr marL="342900" indent="-342900">
              <a:buFont typeface="Arial" panose="020B0604020202020204" pitchFamily="34" charset="0"/>
              <a:buChar char="•"/>
            </a:pPr>
            <a:endParaRPr lang="en-US" dirty="0"/>
          </a:p>
          <a:p>
            <a:r>
              <a:rPr lang="en-US" dirty="0"/>
              <a:t>. </a:t>
            </a:r>
          </a:p>
        </p:txBody>
      </p:sp>
    </p:spTree>
    <p:extLst>
      <p:ext uri="{BB962C8B-B14F-4D97-AF65-F5344CB8AC3E}">
        <p14:creationId xmlns:p14="http://schemas.microsoft.com/office/powerpoint/2010/main" val="2521190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1274552" cy="628826"/>
          </a:xfrm>
        </p:spPr>
        <p:txBody>
          <a:bodyPr/>
          <a:lstStyle/>
          <a:p>
            <a:pPr algn="ctr"/>
            <a:r>
              <a:rPr lang="en-US" b="1" dirty="0"/>
              <a:t>Cannabinoids Adversely Affect Human Cognition (3)</a:t>
            </a:r>
            <a:endParaRPr lang="en-US" dirty="0"/>
          </a:p>
        </p:txBody>
      </p:sp>
      <p:sp>
        <p:nvSpPr>
          <p:cNvPr id="3" name="Content Placeholder 2"/>
          <p:cNvSpPr>
            <a:spLocks noGrp="1"/>
          </p:cNvSpPr>
          <p:nvPr>
            <p:ph idx="1"/>
          </p:nvPr>
        </p:nvSpPr>
        <p:spPr>
          <a:xfrm>
            <a:off x="281355" y="698461"/>
            <a:ext cx="11746522" cy="5607755"/>
          </a:xfrm>
        </p:spPr>
        <p:txBody>
          <a:bodyPr/>
          <a:lstStyle/>
          <a:p>
            <a:pPr marL="342900" indent="-342900">
              <a:buFont typeface="Arial" panose="020B0604020202020204" pitchFamily="34" charset="0"/>
              <a:buChar char="•"/>
            </a:pPr>
            <a:r>
              <a:rPr lang="en-US" sz="2400" b="1" dirty="0"/>
              <a:t>These deficits were specific to long-term cannabis users because they were either not present or were smaller among long-term tobacco users, long-term alcohol users, midlife recreational cannabis users, and cannabis quitters. </a:t>
            </a:r>
          </a:p>
          <a:p>
            <a:pPr marL="342900" indent="-342900">
              <a:buFont typeface="Arial" panose="020B0604020202020204" pitchFamily="34" charset="0"/>
              <a:buChar char="•"/>
            </a:pPr>
            <a:r>
              <a:rPr lang="en-US" sz="2400" b="1" dirty="0"/>
              <a:t>Cognitive deficits among long-term cannabis users could not be explained by persistent tobacco, alcohol, or other illicit drug use, childhood socioeconomic status, low childhood self-control, or family history of substance dependence</a:t>
            </a:r>
            <a:r>
              <a:rPr lang="en-US" sz="2400" dirty="0"/>
              <a:t>. </a:t>
            </a:r>
          </a:p>
          <a:p>
            <a:pPr marL="342900" indent="-342900">
              <a:buFont typeface="Arial" panose="020B0604020202020204" pitchFamily="34" charset="0"/>
              <a:buChar char="•"/>
            </a:pPr>
            <a:r>
              <a:rPr lang="en-US" sz="2400" dirty="0"/>
              <a:t>Long-term cannabis users showed smaller hippocampal volume, but smaller hippocampal volume did not statistically mediate cognitive deficits. </a:t>
            </a:r>
          </a:p>
          <a:p>
            <a:pPr marL="342900" indent="-342900">
              <a:buFont typeface="Arial" panose="020B0604020202020204" pitchFamily="34" charset="0"/>
              <a:buChar char="•"/>
            </a:pPr>
            <a:r>
              <a:rPr lang="en-US" sz="2400" b="1" dirty="0"/>
              <a:t>Conclusions: Long-term cannabis users showed cognitive deficits and smaller hippocampal volume in midlife. </a:t>
            </a:r>
          </a:p>
          <a:p>
            <a:pPr marL="342900" indent="-342900">
              <a:buFont typeface="Arial" panose="020B0604020202020204" pitchFamily="34" charset="0"/>
              <a:buChar char="•"/>
            </a:pPr>
            <a:r>
              <a:rPr lang="en-US" sz="2400" b="1" dirty="0"/>
              <a:t>Research is needed to ascertain whether long-term cannabis users show elevated rates of dementia in later life </a:t>
            </a:r>
            <a:r>
              <a:rPr lang="en-US" sz="2400" dirty="0"/>
              <a:t>(</a:t>
            </a:r>
            <a:r>
              <a:rPr lang="pt-BR" sz="2400" dirty="0"/>
              <a:t>Meier, Caspi, Knodt et al., 2022).</a:t>
            </a:r>
            <a:endParaRPr lang="en-US" sz="2400" dirty="0"/>
          </a:p>
          <a:p>
            <a:endParaRPr lang="en-US" dirty="0"/>
          </a:p>
          <a:p>
            <a:endParaRPr lang="en-US" dirty="0"/>
          </a:p>
        </p:txBody>
      </p:sp>
    </p:spTree>
    <p:extLst>
      <p:ext uri="{BB962C8B-B14F-4D97-AF65-F5344CB8AC3E}">
        <p14:creationId xmlns:p14="http://schemas.microsoft.com/office/powerpoint/2010/main" val="370103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85444"/>
            <a:ext cx="10908791" cy="548640"/>
          </a:xfrm>
        </p:spPr>
        <p:txBody>
          <a:bodyPr/>
          <a:lstStyle/>
          <a:p>
            <a:pPr algn="ctr"/>
            <a:r>
              <a:rPr lang="en-US" dirty="0"/>
              <a:t>Cannabis and Driving</a:t>
            </a:r>
          </a:p>
        </p:txBody>
      </p:sp>
      <p:sp>
        <p:nvSpPr>
          <p:cNvPr id="3" name="Content Placeholder 2"/>
          <p:cNvSpPr>
            <a:spLocks noGrp="1"/>
          </p:cNvSpPr>
          <p:nvPr>
            <p:ph idx="1"/>
          </p:nvPr>
        </p:nvSpPr>
        <p:spPr>
          <a:xfrm>
            <a:off x="0" y="634084"/>
            <a:ext cx="12052092" cy="6223916"/>
          </a:xfrm>
        </p:spPr>
        <p:txBody>
          <a:bodyPr>
            <a:normAutofit fontScale="92500"/>
          </a:bodyPr>
          <a:lstStyle/>
          <a:p>
            <a:pPr marL="457200" indent="-457200">
              <a:buFont typeface="Arial" panose="020B0604020202020204" pitchFamily="34" charset="0"/>
              <a:buChar char="•"/>
            </a:pPr>
            <a:r>
              <a:rPr lang="en-US" sz="2800" b="1" dirty="0"/>
              <a:t>Cannabis is the most prevalent illicit drug identified in impaired drivers</a:t>
            </a:r>
            <a:r>
              <a:rPr lang="en-US" sz="2800" dirty="0"/>
              <a:t>. </a:t>
            </a:r>
          </a:p>
          <a:p>
            <a:pPr marL="457200" indent="-457200">
              <a:buFont typeface="Arial" panose="020B0604020202020204" pitchFamily="34" charset="0"/>
              <a:buChar char="•"/>
            </a:pPr>
            <a:r>
              <a:rPr lang="en-US" sz="2800" dirty="0"/>
              <a:t>Review the current literature on cannabis’ effects on driving, highlighting the epidemiologic and experimental data. </a:t>
            </a:r>
          </a:p>
          <a:p>
            <a:pPr marL="457200" indent="-457200">
              <a:buFont typeface="Arial" panose="020B0604020202020204" pitchFamily="34" charset="0"/>
              <a:buChar char="•"/>
            </a:pPr>
            <a:r>
              <a:rPr lang="en-US" sz="2800" dirty="0"/>
              <a:t>Epidemiologic data show that the </a:t>
            </a:r>
            <a:r>
              <a:rPr lang="en-US" sz="2800" b="1" dirty="0"/>
              <a:t>risk of involvement in a motor vehicle accident increases approximately 2-fold after cannabis smoking</a:t>
            </a:r>
            <a:r>
              <a:rPr lang="en-US" sz="2800" dirty="0"/>
              <a:t>. </a:t>
            </a:r>
          </a:p>
          <a:p>
            <a:pPr marL="457200" indent="-457200">
              <a:buFont typeface="Arial" panose="020B0604020202020204" pitchFamily="34" charset="0"/>
              <a:buChar char="•"/>
            </a:pPr>
            <a:r>
              <a:rPr lang="en-US" sz="2800" dirty="0"/>
              <a:t>The adjusted </a:t>
            </a:r>
            <a:r>
              <a:rPr lang="en-US" sz="2800" b="1" dirty="0"/>
              <a:t>risk of driver culpability also increases substantially, particularly with increased blood THC concentrations</a:t>
            </a:r>
            <a:r>
              <a:rPr lang="en-US" sz="2800" dirty="0"/>
              <a:t>. </a:t>
            </a:r>
          </a:p>
          <a:p>
            <a:pPr marL="457200" indent="-457200">
              <a:buFont typeface="Arial" panose="020B0604020202020204" pitchFamily="34" charset="0"/>
              <a:buChar char="•"/>
            </a:pPr>
            <a:r>
              <a:rPr lang="en-US" sz="2800" dirty="0"/>
              <a:t>Experimental data show that drivers attempt to compensate by driving more slowly after smoking cannabis, but control deteriorates with increasing task complexity. </a:t>
            </a:r>
          </a:p>
          <a:p>
            <a:pPr marL="0" indent="0" algn="ctr">
              <a:buNone/>
            </a:pPr>
            <a:r>
              <a:rPr lang="en-US" sz="2800" dirty="0"/>
              <a:t>Hartman and Huestis, 2013</a:t>
            </a:r>
          </a:p>
        </p:txBody>
      </p:sp>
      <p:sp>
        <p:nvSpPr>
          <p:cNvPr id="4" name="Slide Number Placeholder 3"/>
          <p:cNvSpPr>
            <a:spLocks noGrp="1"/>
          </p:cNvSpPr>
          <p:nvPr>
            <p:ph type="sldNum" sz="quarter" idx="12"/>
          </p:nvPr>
        </p:nvSpPr>
        <p:spPr/>
        <p:txBody>
          <a:bodyPr/>
          <a:lstStyle/>
          <a:p>
            <a:fld id="{4E46249D-581C-4C8F-83DD-B87371934A8D}" type="slidenum">
              <a:rPr lang="en-US" smtClean="0"/>
              <a:t>26</a:t>
            </a:fld>
            <a:endParaRPr lang="en-US" dirty="0"/>
          </a:p>
        </p:txBody>
      </p:sp>
    </p:spTree>
    <p:extLst>
      <p:ext uri="{BB962C8B-B14F-4D97-AF65-F5344CB8AC3E}">
        <p14:creationId xmlns:p14="http://schemas.microsoft.com/office/powerpoint/2010/main" val="27754840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85444"/>
            <a:ext cx="10908791" cy="548640"/>
          </a:xfrm>
        </p:spPr>
        <p:txBody>
          <a:bodyPr/>
          <a:lstStyle/>
          <a:p>
            <a:pPr algn="ctr"/>
            <a:r>
              <a:rPr lang="en-US" dirty="0"/>
              <a:t>Cannabis and Driving (2)</a:t>
            </a:r>
          </a:p>
        </p:txBody>
      </p:sp>
      <p:sp>
        <p:nvSpPr>
          <p:cNvPr id="3" name="Content Placeholder 2"/>
          <p:cNvSpPr>
            <a:spLocks noGrp="1"/>
          </p:cNvSpPr>
          <p:nvPr>
            <p:ph idx="1"/>
          </p:nvPr>
        </p:nvSpPr>
        <p:spPr>
          <a:xfrm>
            <a:off x="0" y="764499"/>
            <a:ext cx="12052092" cy="5936104"/>
          </a:xfrm>
        </p:spPr>
        <p:txBody>
          <a:bodyPr>
            <a:normAutofit lnSpcReduction="10000"/>
          </a:bodyPr>
          <a:lstStyle/>
          <a:p>
            <a:pPr marL="457200" indent="-457200">
              <a:buFont typeface="Arial" panose="020B0604020202020204" pitchFamily="34" charset="0"/>
              <a:buChar char="•"/>
            </a:pPr>
            <a:r>
              <a:rPr lang="en-US" sz="2800" dirty="0"/>
              <a:t>Cannabis smoking increases lane weaving and impaired cognitive function. </a:t>
            </a:r>
          </a:p>
          <a:p>
            <a:pPr marL="457200" indent="-457200">
              <a:buFont typeface="Arial" panose="020B0604020202020204" pitchFamily="34" charset="0"/>
              <a:buChar char="•"/>
            </a:pPr>
            <a:r>
              <a:rPr lang="en-US" sz="2800" dirty="0"/>
              <a:t>Critical-tracking tests, reaction times, divided-attention tasks, and lane-position variability all show cannabis-induced impairment. </a:t>
            </a:r>
          </a:p>
          <a:p>
            <a:pPr marL="457200" indent="-457200">
              <a:buFont typeface="Arial" panose="020B0604020202020204" pitchFamily="34" charset="0"/>
              <a:buChar char="•"/>
            </a:pPr>
            <a:r>
              <a:rPr lang="en-US" sz="2800" b="1" dirty="0"/>
              <a:t>Despite purported tolerance in frequent smokers, complex tasks still show impairment</a:t>
            </a:r>
            <a:r>
              <a:rPr lang="en-US" sz="2800" dirty="0"/>
              <a:t>. </a:t>
            </a:r>
          </a:p>
          <a:p>
            <a:pPr marL="457200" indent="-457200">
              <a:buFont typeface="Arial" panose="020B0604020202020204" pitchFamily="34" charset="0"/>
              <a:buChar char="•"/>
            </a:pPr>
            <a:r>
              <a:rPr lang="en-US" sz="2800" b="1" dirty="0"/>
              <a:t>Combining cannabis with alcohol enhances impairment, especially lane weaving. </a:t>
            </a:r>
          </a:p>
          <a:p>
            <a:pPr marL="457200" indent="-457200">
              <a:buFont typeface="Arial" panose="020B0604020202020204" pitchFamily="34" charset="0"/>
              <a:buChar char="•"/>
            </a:pPr>
            <a:r>
              <a:rPr lang="en-US" sz="2800" dirty="0"/>
              <a:t>Summary: evidence suggests </a:t>
            </a:r>
            <a:r>
              <a:rPr lang="en-US" sz="2800" b="1" dirty="0"/>
              <a:t>recent smoking and/or blood THC concentrations 2–5 ng/mL are associated with substantial driving impairment, particularly in occasional smokers</a:t>
            </a:r>
            <a:r>
              <a:rPr lang="en-US" sz="2800" dirty="0"/>
              <a:t>. </a:t>
            </a:r>
          </a:p>
          <a:p>
            <a:pPr marL="0" indent="0" algn="ctr">
              <a:buNone/>
            </a:pPr>
            <a:r>
              <a:rPr lang="en-US" sz="2800" dirty="0"/>
              <a:t>Hartman and Huestis, 2013</a:t>
            </a:r>
          </a:p>
        </p:txBody>
      </p:sp>
      <p:sp>
        <p:nvSpPr>
          <p:cNvPr id="4" name="Slide Number Placeholder 3"/>
          <p:cNvSpPr>
            <a:spLocks noGrp="1"/>
          </p:cNvSpPr>
          <p:nvPr>
            <p:ph type="sldNum" sz="quarter" idx="12"/>
          </p:nvPr>
        </p:nvSpPr>
        <p:spPr/>
        <p:txBody>
          <a:bodyPr/>
          <a:lstStyle/>
          <a:p>
            <a:fld id="{4E46249D-581C-4C8F-83DD-B87371934A8D}" type="slidenum">
              <a:rPr lang="en-US" smtClean="0"/>
              <a:t>27</a:t>
            </a:fld>
            <a:endParaRPr lang="en-US" dirty="0"/>
          </a:p>
        </p:txBody>
      </p:sp>
    </p:spTree>
    <p:extLst>
      <p:ext uri="{BB962C8B-B14F-4D97-AF65-F5344CB8AC3E}">
        <p14:creationId xmlns:p14="http://schemas.microsoft.com/office/powerpoint/2010/main" val="341521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lstStyle/>
          <a:p>
            <a:pPr algn="ctr"/>
            <a:r>
              <a:rPr lang="en-US" dirty="0"/>
              <a:t>Cannabis and Driving (3)</a:t>
            </a:r>
          </a:p>
        </p:txBody>
      </p:sp>
      <p:sp>
        <p:nvSpPr>
          <p:cNvPr id="3" name="Content Placeholder 2"/>
          <p:cNvSpPr>
            <a:spLocks noGrp="1"/>
          </p:cNvSpPr>
          <p:nvPr>
            <p:ph idx="1"/>
          </p:nvPr>
        </p:nvSpPr>
        <p:spPr>
          <a:xfrm>
            <a:off x="269824" y="959370"/>
            <a:ext cx="11707318" cy="5156617"/>
          </a:xfrm>
        </p:spPr>
        <p:txBody>
          <a:bodyPr>
            <a:normAutofit/>
          </a:bodyPr>
          <a:lstStyle/>
          <a:p>
            <a:pPr marL="342900" indent="-342900">
              <a:buFont typeface="Arial" panose="020B0604020202020204" pitchFamily="34" charset="0"/>
              <a:buChar char="•"/>
            </a:pPr>
            <a:r>
              <a:rPr lang="en-US" sz="2400" dirty="0"/>
              <a:t>Most driving-related cognitive skills would recover (Hedges' g=-0.25) within 5 hours and almost all within 7 hours of inhaling 20 mg of Δ</a:t>
            </a:r>
            <a:r>
              <a:rPr lang="en-US" sz="2400" baseline="30000" dirty="0"/>
              <a:t>9</a:t>
            </a:r>
            <a:r>
              <a:rPr lang="en-US" sz="2400" dirty="0"/>
              <a:t>-THC; </a:t>
            </a:r>
          </a:p>
          <a:p>
            <a:pPr marL="342900" indent="-342900">
              <a:buFont typeface="Arial" panose="020B0604020202020204" pitchFamily="34" charset="0"/>
              <a:buChar char="•"/>
            </a:pPr>
            <a:r>
              <a:rPr lang="en-US" sz="2400" dirty="0"/>
              <a:t>Oral Δ</a:t>
            </a:r>
            <a:r>
              <a:rPr lang="en-US" sz="2400" baseline="30000" dirty="0"/>
              <a:t>9</a:t>
            </a:r>
            <a:r>
              <a:rPr lang="en-US" sz="2400" dirty="0"/>
              <a:t>-THC-induced impairment may take longer to subside. </a:t>
            </a:r>
          </a:p>
          <a:p>
            <a:pPr marL="342900" indent="-342900">
              <a:buFont typeface="Arial" panose="020B0604020202020204" pitchFamily="34" charset="0"/>
              <a:buChar char="•"/>
            </a:pPr>
            <a:r>
              <a:rPr lang="en-US" sz="2400" b="1" dirty="0"/>
              <a:t>These results suggest individuals should wait at least 5 hours following inhaled cannabis use before performing safety-sensitive tasks</a:t>
            </a:r>
            <a:r>
              <a:rPr lang="en-US" sz="2400" dirty="0"/>
              <a:t> (McCartney, Arkell, Irwin et al., 2021).</a:t>
            </a:r>
          </a:p>
          <a:p>
            <a:pPr marL="342900" indent="-342900">
              <a:buFont typeface="Arial" panose="020B0604020202020204" pitchFamily="34" charset="0"/>
              <a:buChar char="•"/>
            </a:pPr>
            <a:r>
              <a:rPr lang="en-US" sz="2400" b="1" dirty="0"/>
              <a:t>Medical cannabis use does not currently exempt patients from mobile (roadside) drug testing and associated legal sanctions </a:t>
            </a:r>
            <a:r>
              <a:rPr lang="en-US" sz="2400" dirty="0"/>
              <a:t>(Arkell, McCartney, McGregor, 2021).</a:t>
            </a:r>
          </a:p>
        </p:txBody>
      </p:sp>
      <p:sp>
        <p:nvSpPr>
          <p:cNvPr id="4" name="Slide Number Placeholder 3"/>
          <p:cNvSpPr>
            <a:spLocks noGrp="1"/>
          </p:cNvSpPr>
          <p:nvPr>
            <p:ph type="sldNum" sz="quarter" idx="12"/>
          </p:nvPr>
        </p:nvSpPr>
        <p:spPr/>
        <p:txBody>
          <a:bodyPr/>
          <a:lstStyle/>
          <a:p>
            <a:fld id="{4E46249D-581C-4C8F-83DD-B87371934A8D}" type="slidenum">
              <a:rPr lang="en-US" smtClean="0"/>
              <a:t>28</a:t>
            </a:fld>
            <a:endParaRPr lang="en-US" dirty="0"/>
          </a:p>
        </p:txBody>
      </p:sp>
    </p:spTree>
    <p:extLst>
      <p:ext uri="{BB962C8B-B14F-4D97-AF65-F5344CB8AC3E}">
        <p14:creationId xmlns:p14="http://schemas.microsoft.com/office/powerpoint/2010/main" val="4187649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normAutofit/>
          </a:bodyPr>
          <a:lstStyle/>
          <a:p>
            <a:pPr algn="ctr"/>
            <a:r>
              <a:rPr lang="en-US" b="1" dirty="0"/>
              <a:t>Cannabis Use and Risk of Psychosis</a:t>
            </a:r>
            <a:endParaRPr lang="en-US" dirty="0"/>
          </a:p>
        </p:txBody>
      </p:sp>
      <p:sp>
        <p:nvSpPr>
          <p:cNvPr id="3" name="Content Placeholder 2"/>
          <p:cNvSpPr>
            <a:spLocks noGrp="1"/>
          </p:cNvSpPr>
          <p:nvPr>
            <p:ph idx="1"/>
          </p:nvPr>
        </p:nvSpPr>
        <p:spPr>
          <a:xfrm>
            <a:off x="0" y="640080"/>
            <a:ext cx="12037102" cy="6105493"/>
          </a:xfrm>
        </p:spPr>
        <p:txBody>
          <a:bodyPr>
            <a:normAutofit/>
          </a:bodyPr>
          <a:lstStyle/>
          <a:p>
            <a:pPr marL="342900" indent="-342900">
              <a:buFont typeface="Arial" panose="020B0604020202020204" pitchFamily="34" charset="0"/>
              <a:buChar char="•"/>
            </a:pPr>
            <a:r>
              <a:rPr lang="en-US" sz="2800" b="1" dirty="0"/>
              <a:t>Cannabis use has been reported to induce long-lasting psychotic disorders </a:t>
            </a:r>
            <a:r>
              <a:rPr lang="en-US" sz="2800" dirty="0"/>
              <a:t>and a dose-response relationship has been observed. </a:t>
            </a:r>
          </a:p>
          <a:p>
            <a:pPr marL="342900" indent="-342900">
              <a:buFont typeface="Arial" panose="020B0604020202020204" pitchFamily="34" charset="0"/>
              <a:buChar char="•"/>
            </a:pPr>
            <a:r>
              <a:rPr lang="en-US" sz="2800" dirty="0"/>
              <a:t>Systematic review of studies that investigate the association between the degree of cannabis consumption and psychosis and a meta-analysis to quantify the magnitude of effect. </a:t>
            </a:r>
          </a:p>
          <a:p>
            <a:pPr marL="342900" indent="-342900">
              <a:buFont typeface="Arial" panose="020B0604020202020204" pitchFamily="34" charset="0"/>
              <a:buChar char="•"/>
            </a:pPr>
            <a:r>
              <a:rPr lang="en-US" sz="2800" b="1" dirty="0"/>
              <a:t>18 studies fulfilled inclusion criteria for the systematic review and 10 were used in the meta-analysis, enrolling a total of 66, 816 individuals. </a:t>
            </a:r>
          </a:p>
          <a:p>
            <a:pPr marL="342900" indent="-342900">
              <a:buFont typeface="Arial" panose="020B0604020202020204" pitchFamily="34" charset="0"/>
              <a:buChar char="•"/>
            </a:pPr>
            <a:r>
              <a:rPr lang="en-US" sz="2800" b="1" dirty="0"/>
              <a:t>Higher levels of cannabis use were associated with increased risk for psychosis in all the included studies. </a:t>
            </a:r>
          </a:p>
          <a:p>
            <a:pPr marL="0" indent="0" algn="ctr">
              <a:buNone/>
            </a:pPr>
            <a:r>
              <a:rPr lang="it-IT" dirty="0"/>
              <a:t>Marconi, Di Forti, Lewis et al., 2016</a:t>
            </a:r>
            <a:endParaRPr lang="en-US" dirty="0"/>
          </a:p>
        </p:txBody>
      </p:sp>
    </p:spTree>
    <p:extLst>
      <p:ext uri="{BB962C8B-B14F-4D97-AF65-F5344CB8AC3E}">
        <p14:creationId xmlns:p14="http://schemas.microsoft.com/office/powerpoint/2010/main" val="90155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Support for Legal Cannabis May Have Peaked at Record High of 68%</a:t>
            </a:r>
            <a:br>
              <a:rPr lang="en-US" dirty="0"/>
            </a:br>
            <a:r>
              <a:rPr lang="en-US" dirty="0"/>
              <a:t>On November, 2021</a:t>
            </a:r>
            <a:br>
              <a:rPr lang="en-US" dirty="0"/>
            </a:br>
            <a:br>
              <a:rPr lang="en-US" dirty="0"/>
            </a:br>
            <a:br>
              <a:rPr lang="en-US" dirty="0"/>
            </a:br>
            <a:endParaRPr lang="en-US" dirty="0"/>
          </a:p>
        </p:txBody>
      </p:sp>
      <p:sp>
        <p:nvSpPr>
          <p:cNvPr id="3" name="Content Placeholder 2"/>
          <p:cNvSpPr>
            <a:spLocks noGrp="1"/>
          </p:cNvSpPr>
          <p:nvPr>
            <p:ph sz="quarter" idx="11"/>
          </p:nvPr>
        </p:nvSpPr>
        <p:spPr>
          <a:xfrm>
            <a:off x="184483" y="1691640"/>
            <a:ext cx="5529263" cy="4315460"/>
          </a:xfrm>
        </p:spPr>
        <p:txBody>
          <a:bodyPr/>
          <a:lstStyle/>
          <a:p>
            <a:pPr marL="342900" indent="-342900">
              <a:buFont typeface="Arial" panose="020B0604020202020204" pitchFamily="34" charset="0"/>
              <a:buChar char="•"/>
            </a:pPr>
            <a:r>
              <a:rPr lang="en-US" b="1" dirty="0"/>
              <a:t>Gallup has documented increasing support for legalizing cannabis over more than five decades</a:t>
            </a:r>
            <a:r>
              <a:rPr lang="en-US" dirty="0"/>
              <a:t>, </a:t>
            </a:r>
          </a:p>
          <a:p>
            <a:pPr marL="342900" indent="-342900">
              <a:buFont typeface="Arial" panose="020B0604020202020204" pitchFamily="34" charset="0"/>
              <a:buChar char="•"/>
            </a:pPr>
            <a:r>
              <a:rPr lang="en-US" dirty="0"/>
              <a:t>Sharp increases occurred in the 2000s and 2010s. </a:t>
            </a:r>
          </a:p>
          <a:p>
            <a:pPr marL="342900" indent="-342900">
              <a:buFont typeface="Arial" panose="020B0604020202020204" pitchFamily="34" charset="0"/>
              <a:buChar char="•"/>
            </a:pPr>
            <a:r>
              <a:rPr lang="en-US" dirty="0"/>
              <a:t>In 2013, a majority of Americans, for the first time, supported legalization.</a:t>
            </a:r>
          </a:p>
          <a:p>
            <a:pPr marL="342900" indent="-342900">
              <a:buFont typeface="Arial" panose="020B0604020202020204" pitchFamily="34" charset="0"/>
              <a:buChar char="•"/>
            </a:pPr>
            <a:r>
              <a:rPr lang="en-US" b="1" dirty="0"/>
              <a:t>Solid majorities of U.S. adults in all major subgroups by gender, age, income and education support legalizing cannabis.</a:t>
            </a:r>
            <a:endParaRPr lang="en-US" dirty="0"/>
          </a:p>
        </p:txBody>
      </p:sp>
      <p:sp>
        <p:nvSpPr>
          <p:cNvPr id="5" name="Text Placeholder 4"/>
          <p:cNvSpPr>
            <a:spLocks noGrp="1"/>
          </p:cNvSpPr>
          <p:nvPr>
            <p:ph type="body" sz="half" idx="2"/>
          </p:nvPr>
        </p:nvSpPr>
        <p:spPr/>
        <p:txBody>
          <a:bodyPr/>
          <a:lstStyle/>
          <a:p>
            <a:r>
              <a:rPr lang="en-US" sz="1800" dirty="0">
                <a:solidFill>
                  <a:srgbClr val="00B0F0"/>
                </a:solidFill>
              </a:rPr>
              <a:t>https://news.gallup.com/poll/356939/support-legal-marijuana-holds-record-high.aspx</a:t>
            </a:r>
          </a:p>
          <a:p>
            <a:endParaRPr lang="en-US" dirty="0"/>
          </a:p>
        </p:txBody>
      </p:sp>
      <p:pic>
        <p:nvPicPr>
          <p:cNvPr id="6" name="Picture 2" descr="https://content.gallup.com/origin/gallupinc/GallupSpaces/Production/Cms/POLL/jtiyq89cqucedlbn0lhb5g.png"/>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6094476" y="1952841"/>
            <a:ext cx="5976937" cy="358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75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91440"/>
            <a:ext cx="10908791" cy="548640"/>
          </a:xfrm>
        </p:spPr>
        <p:txBody>
          <a:bodyPr>
            <a:normAutofit/>
          </a:bodyPr>
          <a:lstStyle/>
          <a:p>
            <a:pPr algn="ctr"/>
            <a:r>
              <a:rPr lang="en-US" b="1" dirty="0"/>
              <a:t>Cannabis Use and Risk of Psychosis (2)</a:t>
            </a:r>
            <a:endParaRPr lang="en-US" dirty="0"/>
          </a:p>
        </p:txBody>
      </p:sp>
      <p:sp>
        <p:nvSpPr>
          <p:cNvPr id="3" name="Content Placeholder 2"/>
          <p:cNvSpPr>
            <a:spLocks noGrp="1"/>
          </p:cNvSpPr>
          <p:nvPr>
            <p:ph idx="1"/>
          </p:nvPr>
        </p:nvSpPr>
        <p:spPr>
          <a:xfrm>
            <a:off x="0" y="1074795"/>
            <a:ext cx="12037102" cy="5475907"/>
          </a:xfrm>
        </p:spPr>
        <p:txBody>
          <a:bodyPr>
            <a:normAutofit/>
          </a:bodyPr>
          <a:lstStyle/>
          <a:p>
            <a:pPr marL="457200" indent="-457200">
              <a:buFont typeface="Arial" panose="020B0604020202020204" pitchFamily="34" charset="0"/>
              <a:buChar char="•"/>
            </a:pPr>
            <a:r>
              <a:rPr lang="en-US" sz="2800" dirty="0"/>
              <a:t>A logistic regression model gave an </a:t>
            </a:r>
            <a:r>
              <a:rPr lang="en-US" sz="2800" b="1" dirty="0"/>
              <a:t>OR of 3.90 </a:t>
            </a:r>
            <a:r>
              <a:rPr lang="en-US" sz="2800" dirty="0"/>
              <a:t>(95% CI 2.84 to 5.34) </a:t>
            </a:r>
            <a:r>
              <a:rPr lang="en-US" sz="2800" b="1" dirty="0"/>
              <a:t>for the risk of schizophrenia and other psychosis-related outcomes among the heaviest cannabis users compared to the nonusers. </a:t>
            </a:r>
          </a:p>
          <a:p>
            <a:pPr marL="457200" indent="-457200">
              <a:buFont typeface="Arial" panose="020B0604020202020204" pitchFamily="34" charset="0"/>
              <a:buChar char="•"/>
            </a:pPr>
            <a:r>
              <a:rPr lang="en-US" sz="2800" b="1" dirty="0"/>
              <a:t>Current evidence shows that high levels of cannabis use increase the risk of psychotic outcomes and confirms a dose-response relationship between the level of use and the risk for psychosis</a:t>
            </a:r>
            <a:r>
              <a:rPr lang="en-US" sz="2800" dirty="0"/>
              <a:t>. </a:t>
            </a:r>
          </a:p>
          <a:p>
            <a:pPr marL="457200" indent="-457200">
              <a:buFont typeface="Arial" panose="020B0604020202020204" pitchFamily="34" charset="0"/>
              <a:buChar char="•"/>
            </a:pPr>
            <a:r>
              <a:rPr lang="en-US" sz="2800" dirty="0"/>
              <a:t>Although a causal link cannot be unequivocally established, there is </a:t>
            </a:r>
            <a:r>
              <a:rPr lang="en-US" sz="2800" b="1" dirty="0"/>
              <a:t>sufficient evidence to justify harm reduction prevention programs. </a:t>
            </a:r>
          </a:p>
          <a:p>
            <a:pPr marL="0" indent="0" algn="ctr">
              <a:buNone/>
            </a:pPr>
            <a:r>
              <a:rPr lang="it-IT" sz="2800" dirty="0"/>
              <a:t>Marconi, Di Forti, Lewis et al., 2016</a:t>
            </a:r>
            <a:endParaRPr lang="en-US" sz="2800" dirty="0"/>
          </a:p>
        </p:txBody>
      </p:sp>
    </p:spTree>
    <p:extLst>
      <p:ext uri="{BB962C8B-B14F-4D97-AF65-F5344CB8AC3E}">
        <p14:creationId xmlns:p14="http://schemas.microsoft.com/office/powerpoint/2010/main" val="147539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1972"/>
            <a:ext cx="10908791" cy="548640"/>
          </a:xfrm>
        </p:spPr>
        <p:txBody>
          <a:bodyPr/>
          <a:lstStyle/>
          <a:p>
            <a:pPr algn="ctr"/>
            <a:r>
              <a:rPr lang="en-US" dirty="0"/>
              <a:t>Human Adolescent Brain Development Is </a:t>
            </a:r>
            <a:br>
              <a:rPr lang="en-US" dirty="0"/>
            </a:br>
            <a:r>
              <a:rPr lang="en-US" dirty="0"/>
              <a:t>Crucial To Adult Functioning</a:t>
            </a:r>
          </a:p>
        </p:txBody>
      </p:sp>
      <p:sp>
        <p:nvSpPr>
          <p:cNvPr id="3" name="Content Placeholder 2"/>
          <p:cNvSpPr>
            <a:spLocks noGrp="1"/>
          </p:cNvSpPr>
          <p:nvPr>
            <p:ph idx="1"/>
          </p:nvPr>
        </p:nvSpPr>
        <p:spPr>
          <a:xfrm>
            <a:off x="640080" y="689811"/>
            <a:ext cx="11487752" cy="6181285"/>
          </a:xfrm>
        </p:spPr>
        <p:txBody>
          <a:bodyPr>
            <a:noAutofit/>
          </a:bodyPr>
          <a:lstStyle/>
          <a:p>
            <a:pPr marL="342900" indent="-342900">
              <a:buFont typeface="Arial" panose="020B0604020202020204" pitchFamily="34" charset="0"/>
              <a:buChar char="•"/>
            </a:pPr>
            <a:r>
              <a:rPr lang="en-US" sz="2400" b="1" dirty="0"/>
              <a:t>The brain’s physical growth occurs before adolescence </a:t>
            </a:r>
            <a:r>
              <a:rPr lang="en-US" sz="2400" dirty="0"/>
              <a:t>but it undergoes extensive remodeling in the adolescent years. </a:t>
            </a:r>
          </a:p>
          <a:p>
            <a:pPr marL="342900" indent="-342900">
              <a:buFont typeface="Arial" panose="020B0604020202020204" pitchFamily="34" charset="0"/>
              <a:buChar char="•"/>
            </a:pPr>
            <a:r>
              <a:rPr lang="en-US" sz="2400" dirty="0"/>
              <a:t>Brain imaging done since the 1990s has shown that </a:t>
            </a:r>
            <a:r>
              <a:rPr lang="en-US" sz="2400" b="1" dirty="0"/>
              <a:t>brain development progresses in a wave from areas at the back that look after older and more basic functions, such as vision, movement and processing, to the evolutionarily newer and more complex thinking areas at the front of the brain. </a:t>
            </a:r>
          </a:p>
          <a:p>
            <a:pPr marL="342900" indent="-342900">
              <a:buFont typeface="Arial" panose="020B0604020202020204" pitchFamily="34" charset="0"/>
              <a:buChar char="•"/>
            </a:pPr>
            <a:r>
              <a:rPr lang="en-US" sz="2400" b="1" dirty="0"/>
              <a:t>Children’s brains process information in a less efficient, location-specific way. </a:t>
            </a:r>
          </a:p>
          <a:p>
            <a:pPr marL="342900" indent="-342900">
              <a:buFont typeface="Arial" panose="020B0604020202020204" pitchFamily="34" charset="0"/>
              <a:buChar char="•"/>
            </a:pPr>
            <a:r>
              <a:rPr lang="en-US" sz="2400" dirty="0"/>
              <a:t>One of the key differences that come with adolescent maturation, is that processing occurs in a more efficient, connected, and integrated way. </a:t>
            </a:r>
          </a:p>
          <a:p>
            <a:pPr marL="342900" indent="-342900">
              <a:buFont typeface="Arial" panose="020B0604020202020204" pitchFamily="34" charset="0"/>
              <a:buChar char="•"/>
            </a:pPr>
            <a:r>
              <a:rPr lang="en-US" sz="2400" b="1" dirty="0"/>
              <a:t>Cognitive processing becomes more distributed and long range connections increase</a:t>
            </a:r>
            <a:r>
              <a:rPr lang="en-US" sz="2400" dirty="0"/>
              <a:t>, allowing integration between distant brain regions. This leads to increased processing resources and greater efficiency (</a:t>
            </a:r>
            <a:r>
              <a:rPr lang="en-US" dirty="0"/>
              <a:t>Griffin, 2017). </a:t>
            </a:r>
          </a:p>
          <a:p>
            <a:pPr algn="ctr"/>
            <a:endParaRPr lang="en-US" dirty="0">
              <a:solidFill>
                <a:srgbClr val="00B0F0"/>
              </a:solidFill>
            </a:endParaRPr>
          </a:p>
          <a:p>
            <a:endParaRPr lang="en-US" dirty="0"/>
          </a:p>
        </p:txBody>
      </p:sp>
      <p:sp>
        <p:nvSpPr>
          <p:cNvPr id="4" name="Slide Number Placeholder 3"/>
          <p:cNvSpPr>
            <a:spLocks noGrp="1"/>
          </p:cNvSpPr>
          <p:nvPr>
            <p:ph type="sldNum" sz="quarter" idx="12"/>
          </p:nvPr>
        </p:nvSpPr>
        <p:spPr/>
        <p:txBody>
          <a:bodyPr/>
          <a:lstStyle/>
          <a:p>
            <a:fld id="{4E46249D-581C-4C8F-83DD-B87371934A8D}" type="slidenum">
              <a:rPr lang="en-US" smtClean="0"/>
              <a:t>31</a:t>
            </a:fld>
            <a:endParaRPr lang="en-US" dirty="0"/>
          </a:p>
        </p:txBody>
      </p:sp>
    </p:spTree>
    <p:extLst>
      <p:ext uri="{BB962C8B-B14F-4D97-AF65-F5344CB8AC3E}">
        <p14:creationId xmlns:p14="http://schemas.microsoft.com/office/powerpoint/2010/main" val="199714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982"/>
            <a:ext cx="10908791" cy="548640"/>
          </a:xfrm>
        </p:spPr>
        <p:txBody>
          <a:bodyPr/>
          <a:lstStyle/>
          <a:p>
            <a:pPr algn="ctr"/>
            <a:r>
              <a:rPr lang="en-US" dirty="0"/>
              <a:t>Human Adolescent Brain Development Is Crucial To Adult Functioning (2)</a:t>
            </a:r>
          </a:p>
        </p:txBody>
      </p:sp>
      <p:sp>
        <p:nvSpPr>
          <p:cNvPr id="3" name="Content Placeholder 2"/>
          <p:cNvSpPr>
            <a:spLocks noGrp="1"/>
          </p:cNvSpPr>
          <p:nvPr>
            <p:ph idx="1"/>
          </p:nvPr>
        </p:nvSpPr>
        <p:spPr>
          <a:xfrm>
            <a:off x="497304" y="810127"/>
            <a:ext cx="11694695" cy="6384758"/>
          </a:xfrm>
        </p:spPr>
        <p:txBody>
          <a:bodyPr>
            <a:noAutofit/>
          </a:bodyPr>
          <a:lstStyle/>
          <a:p>
            <a:pPr marL="342900" indent="-342900">
              <a:buFont typeface="Arial" panose="020B0604020202020204" pitchFamily="34" charset="0"/>
              <a:buChar char="•"/>
            </a:pPr>
            <a:r>
              <a:rPr lang="en-US" sz="2400" dirty="0"/>
              <a:t>The brain’s wiring changes. The brain’s axons gradually become more insulated by myelin. Myelin changes are dramatic during adolescence, with </a:t>
            </a:r>
            <a:r>
              <a:rPr lang="en-US" sz="2400" b="1" dirty="0"/>
              <a:t>the amount of myelin doubling in some brain regions</a:t>
            </a:r>
            <a:r>
              <a:rPr lang="en-US" sz="2400" dirty="0"/>
              <a:t>.  </a:t>
            </a:r>
          </a:p>
          <a:p>
            <a:pPr marL="342900" indent="-342900">
              <a:buFont typeface="Arial" panose="020B0604020202020204" pitchFamily="34" charset="0"/>
              <a:buChar char="•"/>
            </a:pPr>
            <a:r>
              <a:rPr lang="en-US" sz="2400" b="1" dirty="0"/>
              <a:t>Less used </a:t>
            </a:r>
            <a:r>
              <a:rPr lang="en-US" sz="2400" b="1" dirty="0" err="1"/>
              <a:t>synapes</a:t>
            </a:r>
            <a:r>
              <a:rPr lang="en-US" sz="2400" b="1" dirty="0"/>
              <a:t>, gradually diminish, </a:t>
            </a:r>
            <a:r>
              <a:rPr lang="en-US" sz="2400" dirty="0"/>
              <a:t>known as </a:t>
            </a:r>
            <a:r>
              <a:rPr lang="en-US" sz="2400" b="1" dirty="0"/>
              <a:t>synaptic pruning </a:t>
            </a:r>
            <a:r>
              <a:rPr lang="en-US" sz="2400" dirty="0"/>
              <a:t>and it causes the brain’s cortex to become thinner and more efficient. </a:t>
            </a:r>
          </a:p>
          <a:p>
            <a:pPr marL="342900" indent="-342900">
              <a:buFont typeface="Arial" panose="020B0604020202020204" pitchFamily="34" charset="0"/>
              <a:buChar char="•"/>
            </a:pPr>
            <a:r>
              <a:rPr lang="en-US" sz="2400" b="1" dirty="0"/>
              <a:t>Stronger links develop between the prefrontal cortex and other brain regions</a:t>
            </a:r>
            <a:r>
              <a:rPr lang="en-US" sz="2400" dirty="0"/>
              <a:t>. For example, connections between the hippocampus and frontal areas are strengthened, enabling adolescents to become gradually better at integrating memory and experience into their decision making. </a:t>
            </a:r>
          </a:p>
          <a:p>
            <a:pPr marL="342900" indent="-342900">
              <a:buFont typeface="Arial" panose="020B0604020202020204" pitchFamily="34" charset="0"/>
              <a:buChar char="•"/>
            </a:pPr>
            <a:r>
              <a:rPr lang="en-US" sz="2400" dirty="0"/>
              <a:t>Many of the same structures are involved in emotional processing, in evaluating risk and in controlling impulsivity. </a:t>
            </a:r>
            <a:r>
              <a:rPr lang="en-US" sz="2400" b="1" dirty="0"/>
              <a:t>These include the hippocampus, the amygdala, the nucleus </a:t>
            </a:r>
            <a:r>
              <a:rPr lang="en-US" sz="2400" b="1" dirty="0" err="1"/>
              <a:t>accumbens</a:t>
            </a:r>
            <a:r>
              <a:rPr lang="en-US" sz="2400" b="1" dirty="0"/>
              <a:t> and the prefrontal cortex, all of which undergo change during adolescence </a:t>
            </a:r>
            <a:r>
              <a:rPr lang="en-US" sz="2400" dirty="0"/>
              <a:t>(</a:t>
            </a:r>
            <a:r>
              <a:rPr lang="en-US" dirty="0"/>
              <a:t>Griffin, 2017). </a:t>
            </a:r>
            <a:endParaRPr lang="en-US" dirty="0">
              <a:solidFill>
                <a:srgbClr val="00B0F0"/>
              </a:solidFill>
            </a:endParaRPr>
          </a:p>
          <a:p>
            <a:endParaRPr lang="en-US" dirty="0"/>
          </a:p>
        </p:txBody>
      </p:sp>
      <p:sp>
        <p:nvSpPr>
          <p:cNvPr id="4" name="Slide Number Placeholder 3"/>
          <p:cNvSpPr>
            <a:spLocks noGrp="1"/>
          </p:cNvSpPr>
          <p:nvPr>
            <p:ph type="sldNum" sz="quarter" idx="12"/>
          </p:nvPr>
        </p:nvSpPr>
        <p:spPr/>
        <p:txBody>
          <a:bodyPr/>
          <a:lstStyle/>
          <a:p>
            <a:fld id="{4E46249D-581C-4C8F-83DD-B87371934A8D}" type="slidenum">
              <a:rPr lang="en-US" smtClean="0"/>
              <a:t>32</a:t>
            </a:fld>
            <a:endParaRPr lang="en-US" dirty="0"/>
          </a:p>
        </p:txBody>
      </p:sp>
    </p:spTree>
    <p:extLst>
      <p:ext uri="{BB962C8B-B14F-4D97-AF65-F5344CB8AC3E}">
        <p14:creationId xmlns:p14="http://schemas.microsoft.com/office/powerpoint/2010/main" val="3137547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1972"/>
            <a:ext cx="10908791" cy="548640"/>
          </a:xfrm>
        </p:spPr>
        <p:txBody>
          <a:bodyPr/>
          <a:lstStyle/>
          <a:p>
            <a:pPr algn="ctr"/>
            <a:r>
              <a:rPr lang="en-US" dirty="0"/>
              <a:t>Human Adolescent Brain Development </a:t>
            </a:r>
            <a:br>
              <a:rPr lang="en-US" dirty="0"/>
            </a:br>
            <a:r>
              <a:rPr lang="en-US" dirty="0"/>
              <a:t>Is Crucial To Adult Functioning (3)</a:t>
            </a:r>
          </a:p>
        </p:txBody>
      </p:sp>
      <p:sp>
        <p:nvSpPr>
          <p:cNvPr id="3" name="Content Placeholder 2"/>
          <p:cNvSpPr>
            <a:spLocks noGrp="1"/>
          </p:cNvSpPr>
          <p:nvPr>
            <p:ph idx="1"/>
          </p:nvPr>
        </p:nvSpPr>
        <p:spPr>
          <a:xfrm>
            <a:off x="104932" y="855702"/>
            <a:ext cx="12087068" cy="6080011"/>
          </a:xfrm>
        </p:spPr>
        <p:txBody>
          <a:bodyPr>
            <a:noAutofit/>
          </a:bodyPr>
          <a:lstStyle/>
          <a:p>
            <a:pPr marL="342900" indent="-342900">
              <a:buFont typeface="Arial" panose="020B0604020202020204" pitchFamily="34" charset="0"/>
              <a:buChar char="•"/>
            </a:pPr>
            <a:r>
              <a:rPr lang="en-US" sz="2400" b="1" dirty="0"/>
              <a:t>The defining feature of our human brain is our late-evolving pre-frontal cortex</a:t>
            </a:r>
            <a:r>
              <a:rPr lang="en-US" sz="2400" dirty="0"/>
              <a:t>. One of the key functions of the pre-frontal cortex is to become skilled at reconciling internal emotional states with the demands of external reality. </a:t>
            </a:r>
          </a:p>
          <a:p>
            <a:pPr marL="342900" indent="-342900">
              <a:buFont typeface="Arial" panose="020B0604020202020204" pitchFamily="34" charset="0"/>
              <a:buChar char="•"/>
            </a:pPr>
            <a:r>
              <a:rPr lang="en-US" sz="2400" dirty="0"/>
              <a:t>While the deeper subcortical areas have done most of their development by adolescence, the prefrontal cortex enters a critical period; it may not fully mature until the mid-twenties or even later. It is central to empathy, decision-making, and the regulation of complex social behaviors. </a:t>
            </a:r>
          </a:p>
          <a:p>
            <a:pPr marL="342900" indent="-342900">
              <a:buFont typeface="Arial" panose="020B0604020202020204" pitchFamily="34" charset="0"/>
              <a:buChar char="•"/>
            </a:pPr>
            <a:r>
              <a:rPr lang="en-US" sz="2400" dirty="0"/>
              <a:t>As the pre-frontal cortex develops, utilizing feedback from the environment to shape its progress, we learn how to manage long term planning, monitoring what is going on and adjusting smoothly while keeping our emotions and behaviors appropriate to the context. This ability is assisted by the growing inhibitory influence of the prefrontal dopamine system, which gradually improves the ability of teens to ‘apply the brakes’ (Griffin, 2017). </a:t>
            </a:r>
            <a:r>
              <a:rPr lang="en-US" sz="2400" dirty="0">
                <a:solidFill>
                  <a:srgbClr val="00B0F0"/>
                </a:solidFill>
              </a:rPr>
              <a:t>https://www.ncbi.nlm.nih.gov/pmc/articles/PMC5746696/</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4E46249D-581C-4C8F-83DD-B87371934A8D}" type="slidenum">
              <a:rPr lang="en-US" smtClean="0"/>
              <a:t>33</a:t>
            </a:fld>
            <a:endParaRPr lang="en-US" dirty="0"/>
          </a:p>
        </p:txBody>
      </p:sp>
    </p:spTree>
    <p:extLst>
      <p:ext uri="{BB962C8B-B14F-4D97-AF65-F5344CB8AC3E}">
        <p14:creationId xmlns:p14="http://schemas.microsoft.com/office/powerpoint/2010/main" val="72159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12037102" cy="548640"/>
          </a:xfrm>
        </p:spPr>
        <p:txBody>
          <a:bodyPr>
            <a:normAutofit/>
          </a:bodyPr>
          <a:lstStyle/>
          <a:p>
            <a:pPr algn="ctr"/>
            <a:r>
              <a:rPr lang="en-US" dirty="0"/>
              <a:t>Cannabis Use May Disrupt Adolescent Brain Development </a:t>
            </a:r>
          </a:p>
        </p:txBody>
      </p:sp>
      <p:sp>
        <p:nvSpPr>
          <p:cNvPr id="3" name="Content Placeholder 2"/>
          <p:cNvSpPr>
            <a:spLocks noGrp="1"/>
          </p:cNvSpPr>
          <p:nvPr>
            <p:ph idx="1"/>
          </p:nvPr>
        </p:nvSpPr>
        <p:spPr>
          <a:xfrm>
            <a:off x="0" y="640080"/>
            <a:ext cx="12191999" cy="5451922"/>
          </a:xfrm>
        </p:spPr>
        <p:txBody>
          <a:bodyPr>
            <a:noAutofit/>
          </a:bodyPr>
          <a:lstStyle/>
          <a:p>
            <a:pPr marL="342900" indent="-342900">
              <a:buFont typeface="Arial" panose="020B0604020202020204" pitchFamily="34" charset="0"/>
              <a:buChar char="•"/>
            </a:pPr>
            <a:r>
              <a:rPr lang="en-US" sz="2400" dirty="0"/>
              <a:t>Animal studies show the adolescent brain is sensitive to disruptions in endocannabinoid signaling, resulting in altered neurodevelopment and lasting behavioral effects. The regular use of cannabis during adolescence is concerning (Volkow, Baler, Compton et al., 2014).</a:t>
            </a:r>
          </a:p>
          <a:p>
            <a:pPr marL="342900" indent="-342900">
              <a:buFont typeface="Arial" panose="020B0604020202020204" pitchFamily="34" charset="0"/>
              <a:buChar char="•"/>
            </a:pPr>
            <a:r>
              <a:rPr lang="en-US" sz="2400" b="1" dirty="0"/>
              <a:t>Use in this age group is associated with an increased likelihood of deleterious consequences, </a:t>
            </a:r>
          </a:p>
          <a:p>
            <a:pPr marL="342900" indent="-342900">
              <a:buFont typeface="Arial" panose="020B0604020202020204" pitchFamily="34" charset="0"/>
              <a:buChar char="•"/>
            </a:pPr>
            <a:r>
              <a:rPr lang="en-US" sz="2400" b="1" dirty="0"/>
              <a:t>Such as, diminished scholastic achievement, </a:t>
            </a:r>
          </a:p>
          <a:p>
            <a:pPr marL="342900" indent="-342900">
              <a:buFont typeface="Arial" panose="020B0604020202020204" pitchFamily="34" charset="0"/>
              <a:buChar char="•"/>
            </a:pPr>
            <a:r>
              <a:rPr lang="en-US" sz="2400" b="1" dirty="0"/>
              <a:t>Lower degree attainment and school abandonment, </a:t>
            </a:r>
          </a:p>
          <a:p>
            <a:pPr marL="342900" indent="-342900">
              <a:buFont typeface="Arial" panose="020B0604020202020204" pitchFamily="34" charset="0"/>
              <a:buChar char="•"/>
            </a:pPr>
            <a:r>
              <a:rPr lang="en-US" sz="2400" b="1" dirty="0"/>
              <a:t>Liability to addiction</a:t>
            </a:r>
            <a:r>
              <a:rPr lang="en-US" sz="2400" dirty="0"/>
              <a:t> (Silins, Horwood, Patton et al, 2014). </a:t>
            </a:r>
          </a:p>
          <a:p>
            <a:pPr marL="342900" indent="-342900">
              <a:buFont typeface="Arial" panose="020B0604020202020204" pitchFamily="34" charset="0"/>
              <a:buChar char="•"/>
            </a:pPr>
            <a:r>
              <a:rPr lang="en-US" sz="2400" b="1" dirty="0"/>
              <a:t>Earlier onset of psychosis</a:t>
            </a:r>
            <a:r>
              <a:rPr lang="en-US" sz="2400" dirty="0"/>
              <a:t> (Di Forti, Sallis, Allegri et al., 2014) and </a:t>
            </a:r>
          </a:p>
          <a:p>
            <a:pPr marL="342900" indent="-342900">
              <a:buFont typeface="Arial" panose="020B0604020202020204" pitchFamily="34" charset="0"/>
              <a:buChar char="•"/>
            </a:pPr>
            <a:r>
              <a:rPr lang="en-US" sz="2400" b="1" dirty="0"/>
              <a:t>Neuropsychological decline</a:t>
            </a:r>
            <a:r>
              <a:rPr lang="en-US" sz="2400" dirty="0"/>
              <a:t> (Meier, Caspi, Ambler et al., 2012). </a:t>
            </a:r>
          </a:p>
        </p:txBody>
      </p:sp>
      <p:sp>
        <p:nvSpPr>
          <p:cNvPr id="4" name="Slide Number Placeholder 3"/>
          <p:cNvSpPr>
            <a:spLocks noGrp="1"/>
          </p:cNvSpPr>
          <p:nvPr>
            <p:ph type="sldNum" sz="quarter" idx="12"/>
          </p:nvPr>
        </p:nvSpPr>
        <p:spPr/>
        <p:txBody>
          <a:bodyPr/>
          <a:lstStyle/>
          <a:p>
            <a:fld id="{4E46249D-581C-4C8F-83DD-B87371934A8D}" type="slidenum">
              <a:rPr lang="en-US" smtClean="0"/>
              <a:t>34</a:t>
            </a:fld>
            <a:endParaRPr lang="en-US" dirty="0"/>
          </a:p>
        </p:txBody>
      </p:sp>
    </p:spTree>
    <p:extLst>
      <p:ext uri="{BB962C8B-B14F-4D97-AF65-F5344CB8AC3E}">
        <p14:creationId xmlns:p14="http://schemas.microsoft.com/office/powerpoint/2010/main" val="3774990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0"/>
            <a:ext cx="11274552" cy="822960"/>
          </a:xfrm>
        </p:spPr>
        <p:txBody>
          <a:bodyPr/>
          <a:lstStyle/>
          <a:p>
            <a:pPr algn="ctr"/>
            <a:r>
              <a:rPr lang="en-US" dirty="0"/>
              <a:t>Cannabis Use and the Adolescent Brain </a:t>
            </a:r>
          </a:p>
        </p:txBody>
      </p:sp>
      <p:sp>
        <p:nvSpPr>
          <p:cNvPr id="3" name="Content Placeholder 2"/>
          <p:cNvSpPr>
            <a:spLocks noGrp="1"/>
          </p:cNvSpPr>
          <p:nvPr>
            <p:ph idx="1"/>
          </p:nvPr>
        </p:nvSpPr>
        <p:spPr>
          <a:xfrm>
            <a:off x="168441" y="545433"/>
            <a:ext cx="11831054" cy="5461668"/>
          </a:xfrm>
        </p:spPr>
        <p:txBody>
          <a:bodyPr/>
          <a:lstStyle/>
          <a:p>
            <a:pPr marL="342900" indent="-342900">
              <a:buFont typeface="Arial" panose="020B0604020202020204" pitchFamily="34" charset="0"/>
              <a:buChar char="•"/>
            </a:pPr>
            <a:r>
              <a:rPr lang="en-US" sz="2400" dirty="0"/>
              <a:t>Few studies have investigated cannabis use and human brain development.</a:t>
            </a:r>
          </a:p>
          <a:p>
            <a:pPr marL="342900" indent="-342900">
              <a:buFont typeface="Arial" panose="020B0604020202020204" pitchFamily="34" charset="0"/>
              <a:buChar char="•"/>
            </a:pPr>
            <a:r>
              <a:rPr lang="en-US" sz="2400" dirty="0"/>
              <a:t>To examine the degree that cerebral </a:t>
            </a:r>
            <a:r>
              <a:rPr lang="en-US" sz="2400" b="1" dirty="0"/>
              <a:t>cortical thickness is associated with cannabis use in a longitudinal sample of adolescents</a:t>
            </a:r>
            <a:r>
              <a:rPr lang="en-US" sz="2400" dirty="0"/>
              <a:t>.</a:t>
            </a:r>
          </a:p>
          <a:p>
            <a:pPr marL="342900" indent="-342900">
              <a:buFont typeface="Arial" panose="020B0604020202020204" pitchFamily="34" charset="0"/>
              <a:buChar char="•"/>
            </a:pPr>
            <a:r>
              <a:rPr lang="en-US" sz="2400" dirty="0"/>
              <a:t>Data were obtained from the IMAGEN cohort study, conducted across 8 European sites.  A total of 799 IMAGEN participants reported being cannabis naive at study baseline and had behavioral and neuroimaging data available at baseline and 5-year follow-up. </a:t>
            </a:r>
          </a:p>
          <a:p>
            <a:pPr marL="342900" indent="-342900">
              <a:buFont typeface="Arial" panose="020B0604020202020204" pitchFamily="34" charset="0"/>
              <a:buChar char="•"/>
            </a:pPr>
            <a:r>
              <a:rPr lang="en-US" sz="2400" dirty="0"/>
              <a:t>The study evaluated 1598 MR images from 799 participants (450 female participants [56.3%]; mean [SD] age, 14.4 [0.4] years at baseline and 19.0 [0.7] years at follow-up). </a:t>
            </a:r>
          </a:p>
          <a:p>
            <a:pPr marL="342900" indent="-342900">
              <a:buFont typeface="Arial" panose="020B0604020202020204" pitchFamily="34" charset="0"/>
              <a:buChar char="•"/>
            </a:pPr>
            <a:r>
              <a:rPr lang="en-US" sz="2400" dirty="0"/>
              <a:t>At 5-year follow-up, cannabis use (from 0 to &gt;40 uses) was negatively associated with thickness in left prefrontal and right prefrontal cortices.</a:t>
            </a:r>
          </a:p>
          <a:p>
            <a:pPr algn="ctr"/>
            <a:r>
              <a:rPr lang="en-US" dirty="0" err="1"/>
              <a:t>Albaugh</a:t>
            </a:r>
            <a:r>
              <a:rPr lang="en-US" dirty="0"/>
              <a:t>,  </a:t>
            </a:r>
            <a:r>
              <a:rPr lang="en-US" dirty="0" err="1"/>
              <a:t>Ottino</a:t>
            </a:r>
            <a:r>
              <a:rPr lang="en-US" dirty="0"/>
              <a:t>-Gonzalez, </a:t>
            </a:r>
            <a:r>
              <a:rPr lang="en-US" dirty="0" err="1"/>
              <a:t>Sidwell</a:t>
            </a:r>
            <a:r>
              <a:rPr lang="en-US" dirty="0"/>
              <a:t> et al., 2021</a:t>
            </a:r>
          </a:p>
          <a:p>
            <a:endParaRPr lang="en-US" dirty="0"/>
          </a:p>
        </p:txBody>
      </p:sp>
    </p:spTree>
    <p:extLst>
      <p:ext uri="{BB962C8B-B14F-4D97-AF65-F5344CB8AC3E}">
        <p14:creationId xmlns:p14="http://schemas.microsoft.com/office/powerpoint/2010/main" val="526872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0"/>
            <a:ext cx="10908791" cy="548640"/>
          </a:xfrm>
        </p:spPr>
        <p:txBody>
          <a:bodyPr>
            <a:normAutofit/>
          </a:bodyPr>
          <a:lstStyle/>
          <a:p>
            <a:pPr algn="ctr"/>
            <a:r>
              <a:rPr lang="en-US" dirty="0"/>
              <a:t>Cannabis Use and Adolescent Brain (2) </a:t>
            </a:r>
          </a:p>
        </p:txBody>
      </p:sp>
      <p:sp>
        <p:nvSpPr>
          <p:cNvPr id="3" name="Content Placeholder 2"/>
          <p:cNvSpPr>
            <a:spLocks noGrp="1"/>
          </p:cNvSpPr>
          <p:nvPr>
            <p:ph idx="1"/>
          </p:nvPr>
        </p:nvSpPr>
        <p:spPr>
          <a:xfrm>
            <a:off x="0" y="548640"/>
            <a:ext cx="12192000" cy="6151963"/>
          </a:xfrm>
        </p:spPr>
        <p:txBody>
          <a:bodyPr>
            <a:normAutofit fontScale="25000" lnSpcReduction="20000"/>
          </a:bodyPr>
          <a:lstStyle/>
          <a:p>
            <a:r>
              <a:rPr lang="en-US" sz="9600" dirty="0"/>
              <a:t>There were no significant associations between lifetime cannabis use at 5-year follow-up and baseline cortical thickness, suggesting that the </a:t>
            </a:r>
            <a:r>
              <a:rPr lang="en-US" sz="9600" b="1" dirty="0"/>
              <a:t>observed neuroanatomical differences did not precede initiation of cannabis use. </a:t>
            </a:r>
          </a:p>
          <a:p>
            <a:r>
              <a:rPr lang="en-US" sz="9600" dirty="0"/>
              <a:t>Longitudinal analysis revealed that </a:t>
            </a:r>
            <a:r>
              <a:rPr lang="en-US" sz="9600" b="1" dirty="0"/>
              <a:t>age-related cortical thinning was modified by cannabis use in a dose-dependent fashion such that greater use, from baseline to follow-up, was associated with increased thinning in left prefrontal and right prefrontal cortices</a:t>
            </a:r>
            <a:r>
              <a:rPr lang="en-US" sz="9600" dirty="0"/>
              <a:t>. </a:t>
            </a:r>
          </a:p>
          <a:p>
            <a:r>
              <a:rPr lang="en-US" sz="9600" dirty="0"/>
              <a:t>The spatial pattern of cannabis-related thinning was associated with age-related thinning (</a:t>
            </a:r>
            <a:r>
              <a:rPr lang="en-US" sz="9600" i="1" dirty="0"/>
              <a:t>r </a:t>
            </a:r>
            <a:r>
              <a:rPr lang="en-US" sz="9600" dirty="0"/>
              <a:t>= 0.540; </a:t>
            </a:r>
            <a:r>
              <a:rPr lang="en-US" sz="9600" i="1" dirty="0"/>
              <a:t>P </a:t>
            </a:r>
            <a:r>
              <a:rPr lang="en-US" sz="9600" dirty="0"/>
              <a:t>&lt; .001), and </a:t>
            </a:r>
            <a:r>
              <a:rPr lang="en-US" sz="9600" b="1" dirty="0"/>
              <a:t>a PET assessed CB 1 receptor map</a:t>
            </a:r>
            <a:r>
              <a:rPr lang="en-US" sz="9600" dirty="0"/>
              <a:t>. </a:t>
            </a:r>
          </a:p>
          <a:p>
            <a:r>
              <a:rPr lang="en-US" sz="9600" dirty="0"/>
              <a:t>Analysis revealed that </a:t>
            </a:r>
            <a:r>
              <a:rPr lang="en-US" sz="9600" b="1" dirty="0"/>
              <a:t>thinning in right prefrontal cortices, from baseline to follow-up, was associated with attentional impulsiveness</a:t>
            </a:r>
            <a:r>
              <a:rPr lang="en-US" sz="9600" dirty="0"/>
              <a:t> at follow-up.</a:t>
            </a:r>
          </a:p>
          <a:p>
            <a:r>
              <a:rPr lang="en-US" sz="9600" b="1" dirty="0"/>
              <a:t>Results suggest that cannabis use during adolescence is associated with altered neurodevelopment </a:t>
            </a:r>
            <a:r>
              <a:rPr lang="en-US" sz="9600" dirty="0"/>
              <a:t>(</a:t>
            </a:r>
            <a:r>
              <a:rPr lang="en-US" sz="9600" dirty="0" err="1"/>
              <a:t>Albaugh</a:t>
            </a:r>
            <a:r>
              <a:rPr lang="en-US" sz="9600" dirty="0"/>
              <a:t>, </a:t>
            </a:r>
            <a:r>
              <a:rPr lang="en-US" sz="9600" dirty="0" err="1"/>
              <a:t>Ottino</a:t>
            </a:r>
            <a:r>
              <a:rPr lang="en-US" sz="9600" dirty="0"/>
              <a:t>-Gonzalez, </a:t>
            </a:r>
            <a:r>
              <a:rPr lang="en-US" sz="9600" dirty="0" err="1"/>
              <a:t>Sidwell</a:t>
            </a:r>
            <a:r>
              <a:rPr lang="en-US" sz="9600" dirty="0"/>
              <a:t> et al., 2021).</a:t>
            </a:r>
          </a:p>
          <a:p>
            <a:r>
              <a:rPr lang="en-US" sz="9600" dirty="0"/>
              <a:t>Attentional impulsivity is a factor in impaired academic performance and progression to dependence. </a:t>
            </a:r>
          </a:p>
          <a:p>
            <a:endParaRPr lang="en-US" sz="6400" dirty="0"/>
          </a:p>
        </p:txBody>
      </p:sp>
      <p:sp>
        <p:nvSpPr>
          <p:cNvPr id="4" name="Slide Number Placeholder 3"/>
          <p:cNvSpPr>
            <a:spLocks noGrp="1"/>
          </p:cNvSpPr>
          <p:nvPr>
            <p:ph type="sldNum" sz="quarter" idx="12"/>
          </p:nvPr>
        </p:nvSpPr>
        <p:spPr/>
        <p:txBody>
          <a:bodyPr/>
          <a:lstStyle/>
          <a:p>
            <a:fld id="{4E46249D-581C-4C8F-83DD-B87371934A8D}" type="slidenum">
              <a:rPr lang="en-US" smtClean="0"/>
              <a:t>36</a:t>
            </a:fld>
            <a:endParaRPr lang="en-US" dirty="0"/>
          </a:p>
        </p:txBody>
      </p:sp>
    </p:spTree>
    <p:extLst>
      <p:ext uri="{BB962C8B-B14F-4D97-AF65-F5344CB8AC3E}">
        <p14:creationId xmlns:p14="http://schemas.microsoft.com/office/powerpoint/2010/main" val="3964912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080"/>
            <a:ext cx="11210383" cy="458162"/>
          </a:xfrm>
        </p:spPr>
        <p:txBody>
          <a:bodyPr/>
          <a:lstStyle/>
          <a:p>
            <a:pPr algn="ctr"/>
            <a:r>
              <a:rPr lang="en-US" dirty="0"/>
              <a:t>Cannabis Use and Adolescent Brain (2) </a:t>
            </a:r>
          </a:p>
        </p:txBody>
      </p:sp>
      <p:sp>
        <p:nvSpPr>
          <p:cNvPr id="3" name="Content Placeholder 2"/>
          <p:cNvSpPr>
            <a:spLocks noGrp="1"/>
          </p:cNvSpPr>
          <p:nvPr>
            <p:ph idx="1"/>
          </p:nvPr>
        </p:nvSpPr>
        <p:spPr>
          <a:xfrm>
            <a:off x="561474" y="537411"/>
            <a:ext cx="11462084" cy="5469689"/>
          </a:xfrm>
        </p:spPr>
        <p:txBody>
          <a:bodyPr/>
          <a:lstStyle/>
          <a:p>
            <a:pPr marL="342900" indent="-342900">
              <a:buFont typeface="Arial" panose="020B0604020202020204" pitchFamily="34" charset="0"/>
              <a:buChar char="•"/>
            </a:pPr>
            <a:r>
              <a:rPr lang="en-US" sz="2400" dirty="0"/>
              <a:t>There were no significant associations between lifetime cannabis use at 5-year follow-up and baseline cortical thickness, suggesting that the </a:t>
            </a:r>
            <a:r>
              <a:rPr lang="en-US" sz="2400" b="1" dirty="0"/>
              <a:t>observed neuroanatomical differences did not precede initiation of cannabis use. </a:t>
            </a:r>
          </a:p>
          <a:p>
            <a:pPr marL="342900" indent="-342900">
              <a:buFont typeface="Arial" panose="020B0604020202020204" pitchFamily="34" charset="0"/>
              <a:buChar char="•"/>
            </a:pPr>
            <a:r>
              <a:rPr lang="en-US" sz="2400" dirty="0"/>
              <a:t>Longitudinal analysis revealed that </a:t>
            </a:r>
            <a:r>
              <a:rPr lang="en-US" sz="2400" b="1" dirty="0"/>
              <a:t>age-related cortical thinning was modified by cannabis use in a dose-dependent fashion such that greater use, from baseline to follow-up, was associated with increased thinning in left prefrontal and right prefrontal cortices</a:t>
            </a:r>
            <a:r>
              <a:rPr lang="en-US" sz="2400" dirty="0"/>
              <a:t>. </a:t>
            </a:r>
          </a:p>
          <a:p>
            <a:pPr marL="342900" indent="-342900">
              <a:buFont typeface="Arial" panose="020B0604020202020204" pitchFamily="34" charset="0"/>
              <a:buChar char="•"/>
            </a:pPr>
            <a:r>
              <a:rPr lang="en-US" sz="2400" dirty="0"/>
              <a:t>The spatial pattern of cannabis-related thinning was associated with age-related thinning (</a:t>
            </a:r>
            <a:r>
              <a:rPr lang="en-US" sz="2400" i="1" dirty="0"/>
              <a:t>r </a:t>
            </a:r>
            <a:r>
              <a:rPr lang="en-US" sz="2400" dirty="0"/>
              <a:t>= 0.540; </a:t>
            </a:r>
            <a:r>
              <a:rPr lang="en-US" sz="2400" i="1" dirty="0"/>
              <a:t>P </a:t>
            </a:r>
            <a:r>
              <a:rPr lang="en-US" sz="2400" dirty="0"/>
              <a:t>&lt; .001), and </a:t>
            </a:r>
            <a:r>
              <a:rPr lang="en-US" sz="2400" b="1" dirty="0"/>
              <a:t>a PET assessed CB 1 receptor map</a:t>
            </a:r>
            <a:r>
              <a:rPr lang="en-US" sz="2400" dirty="0"/>
              <a:t>. </a:t>
            </a:r>
          </a:p>
          <a:p>
            <a:pPr marL="342900" indent="-342900">
              <a:buFont typeface="Arial" panose="020B0604020202020204" pitchFamily="34" charset="0"/>
              <a:buChar char="•"/>
            </a:pPr>
            <a:r>
              <a:rPr lang="en-US" sz="2400" dirty="0"/>
              <a:t>Analysis revealed that </a:t>
            </a:r>
            <a:r>
              <a:rPr lang="en-US" sz="2400" b="1" dirty="0"/>
              <a:t>thinning in right prefrontal cortices, from baseline to follow-up, was associated with attentional impulsiveness</a:t>
            </a:r>
            <a:r>
              <a:rPr lang="en-US" sz="2400" dirty="0"/>
              <a:t> at follow-up.</a:t>
            </a:r>
          </a:p>
          <a:p>
            <a:pPr marL="342900" indent="-342900">
              <a:buFont typeface="Arial" panose="020B0604020202020204" pitchFamily="34" charset="0"/>
              <a:buChar char="•"/>
            </a:pPr>
            <a:r>
              <a:rPr lang="en-US" sz="2400" b="1" dirty="0"/>
              <a:t>Results suggest that cannabis use during adolescence is associated with altered neurodevelopment </a:t>
            </a:r>
            <a:r>
              <a:rPr lang="en-US" sz="2400" dirty="0"/>
              <a:t>(</a:t>
            </a:r>
            <a:r>
              <a:rPr lang="en-US" sz="2400" dirty="0" err="1"/>
              <a:t>Albaugh</a:t>
            </a:r>
            <a:r>
              <a:rPr lang="en-US" sz="2400" dirty="0"/>
              <a:t>, </a:t>
            </a:r>
            <a:r>
              <a:rPr lang="en-US" sz="2400" dirty="0" err="1"/>
              <a:t>Ottino</a:t>
            </a:r>
            <a:r>
              <a:rPr lang="en-US" sz="2400" dirty="0"/>
              <a:t>-Gonzalez, </a:t>
            </a:r>
            <a:r>
              <a:rPr lang="en-US" sz="2400" dirty="0" err="1"/>
              <a:t>Sidwell</a:t>
            </a:r>
            <a:r>
              <a:rPr lang="en-US" sz="2400" dirty="0"/>
              <a:t> et al., 2021).</a:t>
            </a:r>
          </a:p>
          <a:p>
            <a:r>
              <a:rPr lang="en-US" sz="2400" dirty="0"/>
              <a:t> </a:t>
            </a:r>
          </a:p>
          <a:p>
            <a:endParaRPr lang="en-US" dirty="0"/>
          </a:p>
        </p:txBody>
      </p:sp>
    </p:spTree>
    <p:extLst>
      <p:ext uri="{BB962C8B-B14F-4D97-AF65-F5344CB8AC3E}">
        <p14:creationId xmlns:p14="http://schemas.microsoft.com/office/powerpoint/2010/main" val="4245480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1993"/>
            <a:ext cx="10908791" cy="548640"/>
          </a:xfrm>
        </p:spPr>
        <p:txBody>
          <a:bodyPr>
            <a:normAutofit/>
          </a:bodyPr>
          <a:lstStyle/>
          <a:p>
            <a:pPr algn="ctr"/>
            <a:r>
              <a:rPr lang="en-US" dirty="0"/>
              <a:t>Adolescent Cannabis Use and Mental Health  </a:t>
            </a:r>
          </a:p>
        </p:txBody>
      </p:sp>
      <p:sp>
        <p:nvSpPr>
          <p:cNvPr id="3" name="Content Placeholder 2"/>
          <p:cNvSpPr>
            <a:spLocks noGrp="1"/>
          </p:cNvSpPr>
          <p:nvPr>
            <p:ph idx="1"/>
          </p:nvPr>
        </p:nvSpPr>
        <p:spPr>
          <a:xfrm>
            <a:off x="75924" y="560633"/>
            <a:ext cx="12037102" cy="5966084"/>
          </a:xfrm>
        </p:spPr>
        <p:txBody>
          <a:bodyPr>
            <a:noAutofit/>
          </a:bodyPr>
          <a:lstStyle/>
          <a:p>
            <a:pPr marL="457200" indent="-457200">
              <a:buFont typeface="Arial" panose="020B0604020202020204" pitchFamily="34" charset="0"/>
              <a:buChar char="•"/>
            </a:pPr>
            <a:r>
              <a:rPr lang="en-US" sz="2800" dirty="0"/>
              <a:t>Cannabis is the most commonly used drug by adolescents in the world. </a:t>
            </a:r>
          </a:p>
          <a:p>
            <a:pPr marL="457200" indent="-457200">
              <a:buFont typeface="Arial" panose="020B0604020202020204" pitchFamily="34" charset="0"/>
              <a:buChar char="•"/>
            </a:pPr>
            <a:r>
              <a:rPr lang="en-US" sz="2800" dirty="0"/>
              <a:t>Little is known about the impact of cannabis on mood and suicidality in young adults.</a:t>
            </a:r>
          </a:p>
          <a:p>
            <a:pPr marL="457200" indent="-457200">
              <a:buFont typeface="Arial" panose="020B0604020202020204" pitchFamily="34" charset="0"/>
              <a:buChar char="•"/>
            </a:pPr>
            <a:r>
              <a:rPr lang="en-US" sz="2800" dirty="0"/>
              <a:t>Provide an estimate of cannabis use during adolescence association with the risk of developing subsequent major depression, anxiety, and suicidal behavior.</a:t>
            </a:r>
          </a:p>
          <a:p>
            <a:pPr marL="457200" indent="-457200">
              <a:buFont typeface="Arial" panose="020B0604020202020204" pitchFamily="34" charset="0"/>
              <a:buChar char="•"/>
            </a:pPr>
            <a:r>
              <a:rPr lang="en-US" sz="2800" dirty="0"/>
              <a:t>Longitudinal and prospective studies, assessing cannabis use in adolescents younger than 18 years (at least 1 assessment point) and then ascertaining development of depression in young adulthood (age 18 to 32 years) were selected, and odds ratios (OR) adjusted for the presence of baseline depression and/or anxiety and/or suicidality.</a:t>
            </a:r>
          </a:p>
          <a:p>
            <a:pPr marL="0" indent="0" algn="ctr">
              <a:buNone/>
            </a:pPr>
            <a:r>
              <a:rPr lang="en-US" sz="2800" dirty="0"/>
              <a:t>Gobbi, Atkin, Zytynski et al., 2019</a:t>
            </a:r>
          </a:p>
        </p:txBody>
      </p:sp>
      <p:sp>
        <p:nvSpPr>
          <p:cNvPr id="4" name="Slide Number Placeholder 3"/>
          <p:cNvSpPr>
            <a:spLocks noGrp="1"/>
          </p:cNvSpPr>
          <p:nvPr>
            <p:ph type="sldNum" sz="quarter" idx="12"/>
          </p:nvPr>
        </p:nvSpPr>
        <p:spPr/>
        <p:txBody>
          <a:bodyPr/>
          <a:lstStyle/>
          <a:p>
            <a:fld id="{4E46249D-581C-4C8F-83DD-B87371934A8D}" type="slidenum">
              <a:rPr lang="en-US" smtClean="0"/>
              <a:t>38</a:t>
            </a:fld>
            <a:endParaRPr lang="en-US" dirty="0"/>
          </a:p>
        </p:txBody>
      </p:sp>
    </p:spTree>
    <p:extLst>
      <p:ext uri="{BB962C8B-B14F-4D97-AF65-F5344CB8AC3E}">
        <p14:creationId xmlns:p14="http://schemas.microsoft.com/office/powerpoint/2010/main" val="1001698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1993"/>
            <a:ext cx="10908791" cy="548640"/>
          </a:xfrm>
        </p:spPr>
        <p:txBody>
          <a:bodyPr/>
          <a:lstStyle/>
          <a:p>
            <a:pPr algn="ctr"/>
            <a:r>
              <a:rPr lang="en-US" dirty="0"/>
              <a:t>Adolescent Cannabis Use and Mental Health (2) </a:t>
            </a:r>
          </a:p>
        </p:txBody>
      </p:sp>
      <p:sp>
        <p:nvSpPr>
          <p:cNvPr id="3" name="Content Placeholder 2"/>
          <p:cNvSpPr>
            <a:spLocks noGrp="1"/>
          </p:cNvSpPr>
          <p:nvPr>
            <p:ph idx="1"/>
          </p:nvPr>
        </p:nvSpPr>
        <p:spPr>
          <a:xfrm>
            <a:off x="640080" y="368969"/>
            <a:ext cx="11423583" cy="6060996"/>
          </a:xfrm>
        </p:spPr>
        <p:txBody>
          <a:bodyPr>
            <a:noAutofit/>
          </a:bodyPr>
          <a:lstStyle/>
          <a:p>
            <a:pPr marL="342900" indent="-342900">
              <a:buFont typeface="Arial" panose="020B0604020202020204" pitchFamily="34" charset="0"/>
              <a:buChar char="•"/>
            </a:pPr>
            <a:r>
              <a:rPr lang="en-US" sz="2400" dirty="0"/>
              <a:t>11 studies comprising 23,317 individuals were included. </a:t>
            </a:r>
          </a:p>
          <a:p>
            <a:pPr marL="342900" indent="-342900">
              <a:buFont typeface="Arial" panose="020B0604020202020204" pitchFamily="34" charset="0"/>
              <a:buChar char="•"/>
            </a:pPr>
            <a:r>
              <a:rPr lang="en-US" sz="2400" dirty="0"/>
              <a:t>The OR of developing </a:t>
            </a:r>
            <a:r>
              <a:rPr lang="en-US" sz="2400" b="1" dirty="0"/>
              <a:t>depression for cannabis users in young adulthood compared with nonusers was 1.37</a:t>
            </a:r>
            <a:r>
              <a:rPr lang="en-US" sz="2400" dirty="0"/>
              <a:t>.  The pooled OR for suicidal ideation was 1.50, and suicidal attempt was 3.46.</a:t>
            </a:r>
          </a:p>
          <a:p>
            <a:pPr marL="342900" indent="-342900">
              <a:buFont typeface="Arial" panose="020B0604020202020204" pitchFamily="34" charset="0"/>
              <a:buChar char="•"/>
            </a:pPr>
            <a:r>
              <a:rPr lang="en-US" sz="2400" dirty="0"/>
              <a:t>Conclusion: </a:t>
            </a:r>
            <a:r>
              <a:rPr lang="en-US" sz="2400" b="1" dirty="0"/>
              <a:t>the high prevalence of adolescents consuming cannabis generates a large number of young people who could develop depression and suicidality attributable to cannabis</a:t>
            </a:r>
            <a:r>
              <a:rPr lang="en-US" sz="2400" dirty="0"/>
              <a:t>. </a:t>
            </a:r>
          </a:p>
          <a:p>
            <a:pPr marL="342900" indent="-342900">
              <a:buFont typeface="Arial" panose="020B0604020202020204" pitchFamily="34" charset="0"/>
              <a:buChar char="•"/>
            </a:pPr>
            <a:r>
              <a:rPr lang="en-US" sz="2400" dirty="0"/>
              <a:t>This is an important public health problem, which should be properly addressed by health care policy (Gobbi, Atkin, Zytynski et al., 2019).</a:t>
            </a:r>
          </a:p>
          <a:p>
            <a:pPr marL="342900" indent="-342900">
              <a:buFont typeface="Arial" panose="020B0604020202020204" pitchFamily="34" charset="0"/>
              <a:buChar char="•"/>
            </a:pPr>
            <a:r>
              <a:rPr lang="en-US" sz="2400" dirty="0"/>
              <a:t>Attentional impulsivity is consistent with increased risk of suicide attempts and prefrontal lobe dysfunction is consistent with risk of increased depressive symptoms. </a:t>
            </a:r>
          </a:p>
          <a:p>
            <a:pPr marL="342900" indent="-342900">
              <a:buFont typeface="Arial" panose="020B0604020202020204" pitchFamily="34" charset="0"/>
              <a:buChar char="•"/>
            </a:pPr>
            <a:r>
              <a:rPr lang="en-US" sz="2400" dirty="0"/>
              <a:t>This study is consistent with disruption in neurodevelopment found in previous study.</a:t>
            </a:r>
          </a:p>
        </p:txBody>
      </p:sp>
      <p:sp>
        <p:nvSpPr>
          <p:cNvPr id="4" name="Slide Number Placeholder 3"/>
          <p:cNvSpPr>
            <a:spLocks noGrp="1"/>
          </p:cNvSpPr>
          <p:nvPr>
            <p:ph type="sldNum" sz="quarter" idx="12"/>
          </p:nvPr>
        </p:nvSpPr>
        <p:spPr/>
        <p:txBody>
          <a:bodyPr/>
          <a:lstStyle/>
          <a:p>
            <a:fld id="{4E46249D-581C-4C8F-83DD-B87371934A8D}" type="slidenum">
              <a:rPr lang="en-US" smtClean="0"/>
              <a:t>39</a:t>
            </a:fld>
            <a:endParaRPr lang="en-US" dirty="0"/>
          </a:p>
        </p:txBody>
      </p:sp>
    </p:spTree>
    <p:extLst>
      <p:ext uri="{BB962C8B-B14F-4D97-AF65-F5344CB8AC3E}">
        <p14:creationId xmlns:p14="http://schemas.microsoft.com/office/powerpoint/2010/main" val="26121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011" y="91440"/>
            <a:ext cx="10908791" cy="548640"/>
          </a:xfrm>
        </p:spPr>
        <p:txBody>
          <a:bodyPr/>
          <a:lstStyle/>
          <a:p>
            <a:pPr algn="ctr"/>
            <a:r>
              <a:rPr lang="en-US" dirty="0"/>
              <a:t>Changes in US Marijuana Use 2001 Through 2013</a:t>
            </a:r>
          </a:p>
        </p:txBody>
      </p:sp>
      <p:sp>
        <p:nvSpPr>
          <p:cNvPr id="3" name="Content Placeholder 2"/>
          <p:cNvSpPr>
            <a:spLocks noGrp="1"/>
          </p:cNvSpPr>
          <p:nvPr>
            <p:ph idx="1"/>
          </p:nvPr>
        </p:nvSpPr>
        <p:spPr>
          <a:xfrm>
            <a:off x="0" y="640080"/>
            <a:ext cx="12192000" cy="6217919"/>
          </a:xfrm>
        </p:spPr>
        <p:txBody>
          <a:bodyPr>
            <a:normAutofit/>
          </a:bodyPr>
          <a:lstStyle/>
          <a:p>
            <a:pPr marL="342900" indent="-342900">
              <a:buFont typeface="Arial" panose="020B0604020202020204" pitchFamily="34" charset="0"/>
              <a:buChar char="•"/>
            </a:pPr>
            <a:r>
              <a:rPr lang="en-US" sz="2400" dirty="0"/>
              <a:t>To present nationally representative information on the past-year prevalence rates of marijuana use and marijuana use disorder among marijuana users in the US adult general population and whether this has changed between 2001-2002 and 2012-2013.</a:t>
            </a:r>
          </a:p>
          <a:p>
            <a:pPr marL="342900" indent="-342900">
              <a:buFont typeface="Arial" panose="020B0604020202020204" pitchFamily="34" charset="0"/>
              <a:buChar char="•"/>
            </a:pPr>
            <a:r>
              <a:rPr lang="en-US" sz="2400" b="1" dirty="0"/>
              <a:t>The prevalence of marijuana use more than doubled between 2001-2002 and 2012-2013, and there was a large increase in marijuana use disorders during that time. </a:t>
            </a:r>
          </a:p>
          <a:p>
            <a:pPr marL="342900" indent="-342900">
              <a:buFont typeface="Arial" panose="020B0604020202020204" pitchFamily="34" charset="0"/>
              <a:buChar char="•"/>
            </a:pPr>
            <a:r>
              <a:rPr lang="en-US" sz="2400" dirty="0"/>
              <a:t>While not all marijuana users experience problems, </a:t>
            </a:r>
            <a:r>
              <a:rPr lang="en-US" sz="2400" b="1" dirty="0"/>
              <a:t>nearly 3 of 10 marijuana users manifested a marijuana use disorder in 2012-2013</a:t>
            </a:r>
            <a:r>
              <a:rPr lang="en-US" sz="2400" dirty="0"/>
              <a:t>. </a:t>
            </a:r>
          </a:p>
          <a:p>
            <a:pPr marL="342900" indent="-342900">
              <a:buFont typeface="Arial" panose="020B0604020202020204" pitchFamily="34" charset="0"/>
              <a:buChar char="•"/>
            </a:pPr>
            <a:r>
              <a:rPr lang="en-US" sz="2400" dirty="0"/>
              <a:t>The prevalence of marijuana use disorder among marijuana users has more than tripled since 1994 (Anthony, Warner, Kessler, 1994).</a:t>
            </a:r>
            <a:endParaRPr lang="en-US" sz="2400" b="1" dirty="0"/>
          </a:p>
          <a:p>
            <a:pPr marL="342900" indent="-342900">
              <a:buFont typeface="Arial" panose="020B0604020202020204" pitchFamily="34" charset="0"/>
              <a:buChar char="•"/>
            </a:pPr>
            <a:r>
              <a:rPr lang="en-US" sz="2400" dirty="0"/>
              <a:t>The increase in prevalence of marijuana use disorder is owing to </a:t>
            </a:r>
            <a:r>
              <a:rPr lang="en-US" sz="2400" b="1" dirty="0"/>
              <a:t>an increase in prevalence of users </a:t>
            </a:r>
            <a:r>
              <a:rPr lang="en-US" sz="2400" dirty="0"/>
              <a:t>in the US adult population</a:t>
            </a:r>
            <a:r>
              <a:rPr lang="en-US" sz="2400" b="1" dirty="0"/>
              <a:t> </a:t>
            </a:r>
            <a:r>
              <a:rPr lang="en-US" sz="2400" dirty="0"/>
              <a:t>(</a:t>
            </a:r>
            <a:r>
              <a:rPr lang="en-US" sz="2400" dirty="0" err="1"/>
              <a:t>Hasin</a:t>
            </a:r>
            <a:r>
              <a:rPr lang="en-US" sz="2400" dirty="0"/>
              <a:t>, </a:t>
            </a:r>
            <a:r>
              <a:rPr lang="en-US" sz="2400" dirty="0" err="1"/>
              <a:t>Saha</a:t>
            </a:r>
            <a:r>
              <a:rPr lang="en-US" sz="2400" dirty="0"/>
              <a:t>, </a:t>
            </a:r>
            <a:r>
              <a:rPr lang="en-US" sz="2400" dirty="0" err="1"/>
              <a:t>Kerridge</a:t>
            </a:r>
            <a:r>
              <a:rPr lang="en-US" sz="2400" dirty="0"/>
              <a:t> et al., 2015).</a:t>
            </a:r>
          </a:p>
        </p:txBody>
      </p:sp>
      <p:sp>
        <p:nvSpPr>
          <p:cNvPr id="4" name="Slide Number Placeholder 3"/>
          <p:cNvSpPr>
            <a:spLocks noGrp="1"/>
          </p:cNvSpPr>
          <p:nvPr>
            <p:ph type="sldNum" sz="quarter" idx="12"/>
          </p:nvPr>
        </p:nvSpPr>
        <p:spPr/>
        <p:txBody>
          <a:bodyPr/>
          <a:lstStyle/>
          <a:p>
            <a:fld id="{4E46249D-581C-4C8F-83DD-B87371934A8D}" type="slidenum">
              <a:rPr lang="en-US" smtClean="0"/>
              <a:t>4</a:t>
            </a:fld>
            <a:endParaRPr lang="en-US" dirty="0"/>
          </a:p>
        </p:txBody>
      </p:sp>
    </p:spTree>
    <p:extLst>
      <p:ext uri="{BB962C8B-B14F-4D97-AF65-F5344CB8AC3E}">
        <p14:creationId xmlns:p14="http://schemas.microsoft.com/office/powerpoint/2010/main" val="3668070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0500" y="31865"/>
            <a:ext cx="10908792" cy="548640"/>
          </a:xfrm>
        </p:spPr>
        <p:txBody>
          <a:bodyPr>
            <a:normAutofit/>
          </a:bodyPr>
          <a:lstStyle/>
          <a:p>
            <a:pPr algn="ctr"/>
            <a:r>
              <a:rPr lang="en-US" dirty="0"/>
              <a:t>Main Points</a:t>
            </a:r>
          </a:p>
        </p:txBody>
      </p:sp>
      <p:sp>
        <p:nvSpPr>
          <p:cNvPr id="6" name="Content Placeholder 2"/>
          <p:cNvSpPr>
            <a:spLocks noGrp="1"/>
          </p:cNvSpPr>
          <p:nvPr>
            <p:ph type="body" sz="quarter" idx="10"/>
          </p:nvPr>
        </p:nvSpPr>
        <p:spPr>
          <a:xfrm>
            <a:off x="0" y="576395"/>
            <a:ext cx="12192000" cy="5749454"/>
          </a:xfrm>
        </p:spPr>
        <p:txBody>
          <a:bodyPr>
            <a:normAutofit fontScale="92500" lnSpcReduction="20000"/>
          </a:bodyPr>
          <a:lstStyle/>
          <a:p>
            <a:pPr marL="457200" indent="-457200">
              <a:buFont typeface="Arial" panose="020B0604020202020204" pitchFamily="34" charset="0"/>
              <a:buChar char="•"/>
            </a:pPr>
            <a:r>
              <a:rPr lang="en-US" sz="2600" dirty="0">
                <a:solidFill>
                  <a:schemeClr val="tx2"/>
                </a:solidFill>
              </a:rPr>
              <a:t>Marijuana is not a single-agent compound but a complex combination of more than 100 different chemicals that affects a complex and poorly understood neurotransmitter system</a:t>
            </a:r>
            <a:r>
              <a:rPr lang="en-US" sz="2600" b="1" dirty="0">
                <a:solidFill>
                  <a:schemeClr val="tx2"/>
                </a:solidFill>
              </a:rPr>
              <a:t>.</a:t>
            </a:r>
          </a:p>
          <a:p>
            <a:pPr marL="457200" indent="-457200">
              <a:buFont typeface="Arial" panose="020B0604020202020204" pitchFamily="34" charset="0"/>
              <a:buChar char="•"/>
            </a:pPr>
            <a:r>
              <a:rPr lang="en-US" sz="2600" dirty="0">
                <a:solidFill>
                  <a:schemeClr val="tx2"/>
                </a:solidFill>
              </a:rPr>
              <a:t>Public support for legalizing marijuana has increased steadily since the 1970’s and possibly peaked during 2022.</a:t>
            </a:r>
          </a:p>
          <a:p>
            <a:pPr marL="457200" indent="-457200">
              <a:buFont typeface="Arial" panose="020B0604020202020204" pitchFamily="34" charset="0"/>
              <a:buChar char="•"/>
            </a:pPr>
            <a:r>
              <a:rPr lang="en-US" sz="2600" dirty="0">
                <a:solidFill>
                  <a:schemeClr val="tx2"/>
                </a:solidFill>
              </a:rPr>
              <a:t>The prevalence of marijuana use among US adults more than doubled between 2001-2002 and 2012-2013, and there was a large increase in marijuana use disorders during that time. </a:t>
            </a:r>
          </a:p>
          <a:p>
            <a:pPr marL="457200" indent="-457200">
              <a:buFont typeface="Arial" panose="020B0604020202020204" pitchFamily="34" charset="0"/>
              <a:buChar char="•"/>
            </a:pPr>
            <a:r>
              <a:rPr lang="en-US" sz="2600" dirty="0">
                <a:solidFill>
                  <a:schemeClr val="tx2"/>
                </a:solidFill>
              </a:rPr>
              <a:t>Currently, marijuana is commonly used in the US, especially by adolescents. </a:t>
            </a:r>
          </a:p>
          <a:p>
            <a:pPr marL="457200" indent="-457200">
              <a:buFont typeface="Arial" panose="020B0604020202020204" pitchFamily="34" charset="0"/>
              <a:buChar char="•"/>
            </a:pPr>
            <a:r>
              <a:rPr lang="en-US" sz="2600" dirty="0">
                <a:solidFill>
                  <a:schemeClr val="tx2"/>
                </a:solidFill>
              </a:rPr>
              <a:t>Recreational cannabis has been legalized or decriminalized in 31 US states and medical cannabis is available in 36 US states. </a:t>
            </a:r>
          </a:p>
          <a:p>
            <a:pPr marL="457200" indent="-457200">
              <a:buFont typeface="Arial" panose="020B0604020202020204" pitchFamily="34" charset="0"/>
              <a:buChar char="•"/>
            </a:pPr>
            <a:r>
              <a:rPr lang="en-US" sz="2600" dirty="0">
                <a:solidFill>
                  <a:schemeClr val="tx2"/>
                </a:solidFill>
              </a:rPr>
              <a:t>Medical cannabis has strong evidence for the treatment of pain in adults; chemotherapy-induced nausea and vomiting and spasticity associated with multiple sclerosis.</a:t>
            </a:r>
          </a:p>
          <a:p>
            <a:endParaRPr lang="en-US" sz="2800" dirty="0"/>
          </a:p>
          <a:p>
            <a:endParaRPr lang="en-US" sz="2800" dirty="0"/>
          </a:p>
          <a:p>
            <a:endParaRPr lang="en-US" dirty="0"/>
          </a:p>
        </p:txBody>
      </p:sp>
    </p:spTree>
    <p:extLst>
      <p:ext uri="{BB962C8B-B14F-4D97-AF65-F5344CB8AC3E}">
        <p14:creationId xmlns:p14="http://schemas.microsoft.com/office/powerpoint/2010/main" val="3442786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0500" y="31865"/>
            <a:ext cx="10908792" cy="548640"/>
          </a:xfrm>
        </p:spPr>
        <p:txBody>
          <a:bodyPr>
            <a:normAutofit/>
          </a:bodyPr>
          <a:lstStyle/>
          <a:p>
            <a:pPr algn="ctr"/>
            <a:r>
              <a:rPr lang="en-US" dirty="0"/>
              <a:t>Main Points (2)</a:t>
            </a:r>
          </a:p>
        </p:txBody>
      </p:sp>
      <p:sp>
        <p:nvSpPr>
          <p:cNvPr id="6" name="Content Placeholder 2"/>
          <p:cNvSpPr>
            <a:spLocks noGrp="1"/>
          </p:cNvSpPr>
          <p:nvPr>
            <p:ph type="body" sz="quarter" idx="10"/>
          </p:nvPr>
        </p:nvSpPr>
        <p:spPr>
          <a:xfrm>
            <a:off x="0" y="580506"/>
            <a:ext cx="12192000" cy="6140334"/>
          </a:xfrm>
        </p:spPr>
        <p:txBody>
          <a:bodyPr>
            <a:normAutofit/>
          </a:bodyPr>
          <a:lstStyle/>
          <a:p>
            <a:pPr marL="457200" indent="-457200">
              <a:buFont typeface="Arial" panose="020B0604020202020204" pitchFamily="34" charset="0"/>
              <a:buChar char="•"/>
            </a:pPr>
            <a:r>
              <a:rPr lang="en-US" sz="2800" dirty="0">
                <a:solidFill>
                  <a:schemeClr val="tx2"/>
                </a:solidFill>
              </a:rPr>
              <a:t>There is insufficient evidence to presently endorse the use of cannabis as a method of treatment for any recognized psychiatric disorder. </a:t>
            </a:r>
          </a:p>
          <a:p>
            <a:pPr marL="457200" indent="-457200">
              <a:buFont typeface="Arial" panose="020B0604020202020204" pitchFamily="34" charset="0"/>
              <a:buChar char="•"/>
            </a:pPr>
            <a:r>
              <a:rPr lang="en-US" sz="2800" dirty="0">
                <a:solidFill>
                  <a:schemeClr val="tx2"/>
                </a:solidFill>
              </a:rPr>
              <a:t>Surveys of medical cannabis users find elevated levels of mental health symptoms and mental health diagnoses among people who use medical cannabis.  </a:t>
            </a:r>
          </a:p>
          <a:p>
            <a:pPr marL="457200" indent="-457200">
              <a:buFont typeface="Arial" panose="020B0604020202020204" pitchFamily="34" charset="0"/>
              <a:buChar char="•"/>
            </a:pPr>
            <a:r>
              <a:rPr lang="en-US" sz="2800" dirty="0">
                <a:solidFill>
                  <a:schemeClr val="tx2"/>
                </a:solidFill>
              </a:rPr>
              <a:t>There is substantial evidence of adverse effects of cannabis on cognition and mental health, especially for adolescents.  </a:t>
            </a:r>
          </a:p>
          <a:p>
            <a:pPr marL="457200" indent="-457200">
              <a:buFont typeface="Arial" panose="020B0604020202020204" pitchFamily="34" charset="0"/>
              <a:buChar char="•"/>
            </a:pPr>
            <a:r>
              <a:rPr lang="en-US" sz="2800" dirty="0">
                <a:solidFill>
                  <a:schemeClr val="tx2"/>
                </a:solidFill>
              </a:rPr>
              <a:t>The cognitive and mental health effects of cannabis on adolescents is consistent with preliminary studies that document disruption in brain development when cannabis is used by adolescents.  </a:t>
            </a:r>
          </a:p>
          <a:p>
            <a:endParaRPr lang="en-US" sz="2800" dirty="0"/>
          </a:p>
          <a:p>
            <a:endParaRPr lang="en-US" sz="2800" dirty="0"/>
          </a:p>
          <a:p>
            <a:endParaRPr lang="en-US" sz="2800" dirty="0"/>
          </a:p>
          <a:p>
            <a:endParaRPr lang="en-US" sz="2800" dirty="0"/>
          </a:p>
          <a:p>
            <a:endParaRPr lang="en-US" dirty="0"/>
          </a:p>
        </p:txBody>
      </p:sp>
    </p:spTree>
    <p:extLst>
      <p:ext uri="{BB962C8B-B14F-4D97-AF65-F5344CB8AC3E}">
        <p14:creationId xmlns:p14="http://schemas.microsoft.com/office/powerpoint/2010/main" val="2460392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3E0A24-F0A3-F04C-BD7C-42987DA04792}"/>
              </a:ext>
            </a:extLst>
          </p:cNvPr>
          <p:cNvSpPr>
            <a:spLocks noGrp="1"/>
          </p:cNvSpPr>
          <p:nvPr>
            <p:ph type="body" sz="quarter" idx="12"/>
          </p:nvPr>
        </p:nvSpPr>
        <p:spPr/>
        <p:txBody>
          <a:bodyPr/>
          <a:lstStyle/>
          <a:p>
            <a:r>
              <a:rPr lang="en-US" dirty="0"/>
              <a:t>Thank you!</a:t>
            </a:r>
          </a:p>
        </p:txBody>
      </p:sp>
    </p:spTree>
    <p:extLst>
      <p:ext uri="{BB962C8B-B14F-4D97-AF65-F5344CB8AC3E}">
        <p14:creationId xmlns:p14="http://schemas.microsoft.com/office/powerpoint/2010/main" val="2312343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2415538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4684-BF1E-3B49-ABFC-A8C96133A5CE}"/>
              </a:ext>
            </a:extLst>
          </p:cNvPr>
          <p:cNvSpPr>
            <a:spLocks noGrp="1"/>
          </p:cNvSpPr>
          <p:nvPr>
            <p:ph type="title"/>
          </p:nvPr>
        </p:nvSpPr>
        <p:spPr>
          <a:xfrm>
            <a:off x="640078" y="38974"/>
            <a:ext cx="10908792" cy="548640"/>
          </a:xfrm>
        </p:spPr>
        <p:txBody>
          <a:bodyPr>
            <a:normAutofit/>
          </a:bodyPr>
          <a:lstStyle/>
          <a:p>
            <a:pPr algn="ctr"/>
            <a:r>
              <a:rPr lang="en-US" dirty="0"/>
              <a:t>Countries with Legalized Medical Cannabis</a:t>
            </a:r>
          </a:p>
        </p:txBody>
      </p:sp>
      <p:sp>
        <p:nvSpPr>
          <p:cNvPr id="4" name="Content Placeholder 3">
            <a:extLst>
              <a:ext uri="{FF2B5EF4-FFF2-40B4-BE49-F238E27FC236}">
                <a16:creationId xmlns:a16="http://schemas.microsoft.com/office/drawing/2014/main" id="{6E35A5E2-F7CB-6244-B31E-7E23DD8AEE65}"/>
              </a:ext>
            </a:extLst>
          </p:cNvPr>
          <p:cNvSpPr>
            <a:spLocks noGrp="1"/>
          </p:cNvSpPr>
          <p:nvPr>
            <p:ph idx="11"/>
          </p:nvPr>
        </p:nvSpPr>
        <p:spPr>
          <a:xfrm>
            <a:off x="179882" y="704538"/>
            <a:ext cx="11887200" cy="6014052"/>
          </a:xfrm>
        </p:spPr>
        <p:txBody>
          <a:bodyPr>
            <a:normAutofit fontScale="70000" lnSpcReduction="20000"/>
          </a:bodyPr>
          <a:lstStyle/>
          <a:p>
            <a:r>
              <a:rPr lang="en-US" sz="3300" dirty="0"/>
              <a:t>Europe: (18) Croatia, Cyprus, Czech Republic, Denmark, Finland, Germany, Greece, Italy, Luxembourg, Macedonia, Malta, Netherlands, Norway, Poland, Romania, San Marino, Switzerland and Turkey.</a:t>
            </a:r>
          </a:p>
          <a:p>
            <a:r>
              <a:rPr lang="en-US" sz="3300" dirty="0"/>
              <a:t> South America: (5) Argentina, Chile, Colombia, Peru and Uruguay.</a:t>
            </a:r>
          </a:p>
          <a:p>
            <a:r>
              <a:rPr lang="en-US" sz="3300" dirty="0"/>
              <a:t>North America: (3) Canada, Jamaica and Mexico.</a:t>
            </a:r>
          </a:p>
          <a:p>
            <a:r>
              <a:rPr lang="en-US" sz="3300" dirty="0"/>
              <a:t>Africa: (2) Lesotho and Zimbabwe. </a:t>
            </a:r>
          </a:p>
          <a:p>
            <a:r>
              <a:rPr lang="en-US" sz="3300" dirty="0"/>
              <a:t>Australia: (1)</a:t>
            </a:r>
          </a:p>
          <a:p>
            <a:r>
              <a:rPr lang="en-US" sz="3300" dirty="0"/>
              <a:t>Asia: (1) Israel</a:t>
            </a:r>
          </a:p>
          <a:p>
            <a:r>
              <a:rPr lang="en-US" sz="3300" dirty="0"/>
              <a:t>Canada, Netherlands, Australia and Israel are only countries that are allowed to export medical cannabis.</a:t>
            </a:r>
          </a:p>
          <a:p>
            <a:pPr marL="0" indent="0" algn="ctr">
              <a:buNone/>
            </a:pPr>
            <a:endParaRPr lang="en-US" sz="3300" dirty="0">
              <a:solidFill>
                <a:srgbClr val="00B0F0"/>
              </a:solidFill>
            </a:endParaRPr>
          </a:p>
          <a:p>
            <a:pPr marL="0" indent="0" algn="ctr">
              <a:buNone/>
            </a:pPr>
            <a:r>
              <a:rPr lang="en-US" sz="3300" dirty="0">
                <a:solidFill>
                  <a:srgbClr val="00B0F0"/>
                </a:solidFill>
              </a:rPr>
              <a:t>https://www.fool.com/investing/2018/07/21/these-30-countries-have-legalized-medical-marijuan.aspx</a:t>
            </a:r>
          </a:p>
          <a:p>
            <a:pPr marL="0" indent="0" algn="ctr">
              <a:buNone/>
            </a:pPr>
            <a:endParaRPr lang="en-US" sz="1600" dirty="0">
              <a:solidFill>
                <a:srgbClr val="00B0F0"/>
              </a:solidFill>
            </a:endParaRPr>
          </a:p>
        </p:txBody>
      </p:sp>
    </p:spTree>
    <p:extLst>
      <p:ext uri="{BB962C8B-B14F-4D97-AF65-F5344CB8AC3E}">
        <p14:creationId xmlns:p14="http://schemas.microsoft.com/office/powerpoint/2010/main" val="1605292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8719"/>
          </a:xfrm>
        </p:spPr>
        <p:txBody>
          <a:bodyPr>
            <a:normAutofit fontScale="90000"/>
          </a:bodyPr>
          <a:lstStyle/>
          <a:p>
            <a:pPr algn="ctr"/>
            <a:r>
              <a:rPr lang="en-US" dirty="0"/>
              <a:t>Marijuana is Commonly Used, Especially By Adolescents </a:t>
            </a:r>
            <a:br>
              <a:rPr lang="en-US" dirty="0"/>
            </a:br>
            <a:endParaRPr lang="en-US" dirty="0"/>
          </a:p>
        </p:txBody>
      </p:sp>
      <p:sp>
        <p:nvSpPr>
          <p:cNvPr id="3" name="Content Placeholder 2"/>
          <p:cNvSpPr>
            <a:spLocks noGrp="1"/>
          </p:cNvSpPr>
          <p:nvPr>
            <p:ph idx="1"/>
          </p:nvPr>
        </p:nvSpPr>
        <p:spPr>
          <a:xfrm>
            <a:off x="0" y="548641"/>
            <a:ext cx="11992131" cy="5987070"/>
          </a:xfrm>
        </p:spPr>
        <p:txBody>
          <a:bodyPr>
            <a:normAutofit fontScale="92500" lnSpcReduction="10000"/>
          </a:bodyPr>
          <a:lstStyle/>
          <a:p>
            <a:pPr marL="342900" indent="-342900">
              <a:buFont typeface="Arial" panose="020B0604020202020204" pitchFamily="34" charset="0"/>
              <a:buChar char="•"/>
            </a:pPr>
            <a:r>
              <a:rPr lang="en-US" sz="2600" dirty="0"/>
              <a:t>Drug use disorders are observed primarily among adolescents and younger adults.</a:t>
            </a:r>
          </a:p>
          <a:p>
            <a:pPr marL="342900" indent="-342900">
              <a:buFont typeface="Arial" panose="020B0604020202020204" pitchFamily="34" charset="0"/>
              <a:buChar char="•"/>
            </a:pPr>
            <a:r>
              <a:rPr lang="en-US" sz="2600" dirty="0"/>
              <a:t> Marijuana is the most commonly used addictive drug after tobacco and alcohol (SAMSHA, 2018).</a:t>
            </a:r>
          </a:p>
          <a:p>
            <a:pPr marL="342900" indent="-342900">
              <a:buFont typeface="Arial" panose="020B0604020202020204" pitchFamily="34" charset="0"/>
              <a:buChar char="•"/>
            </a:pPr>
            <a:r>
              <a:rPr lang="en-US" sz="2600" dirty="0"/>
              <a:t>Among </a:t>
            </a:r>
            <a:r>
              <a:rPr lang="en-US" sz="2600" b="1" dirty="0"/>
              <a:t>people aged 12 or older in 2020, 17.9% (or about 49.6 million people) reported using cannabis in the past 12 months</a:t>
            </a:r>
            <a:r>
              <a:rPr lang="en-US" sz="2600" dirty="0"/>
              <a:t> (2020 National Survey on Drug Use and Health).</a:t>
            </a:r>
          </a:p>
          <a:p>
            <a:pPr marL="342900" indent="-342900">
              <a:buFont typeface="Arial" panose="020B0604020202020204" pitchFamily="34" charset="0"/>
              <a:buChar char="•"/>
            </a:pPr>
            <a:r>
              <a:rPr lang="en-US" sz="2600" dirty="0"/>
              <a:t>In 2021, an estimated </a:t>
            </a:r>
            <a:r>
              <a:rPr lang="en-US" sz="2600" b="1" dirty="0"/>
              <a:t>7.1% of 8</a:t>
            </a:r>
            <a:r>
              <a:rPr lang="en-US" sz="2600" b="1" baseline="30000" dirty="0"/>
              <a:t>th</a:t>
            </a:r>
            <a:r>
              <a:rPr lang="en-US" sz="2600" b="1" dirty="0"/>
              <a:t> graders, 17.3% of 10</a:t>
            </a:r>
            <a:r>
              <a:rPr lang="en-US" sz="2600" b="1" baseline="30000" dirty="0"/>
              <a:t>th</a:t>
            </a:r>
            <a:r>
              <a:rPr lang="en-US" sz="2600" b="1" dirty="0"/>
              <a:t> graders, and 30.5% of 12</a:t>
            </a:r>
            <a:r>
              <a:rPr lang="en-US" sz="2600" b="1" baseline="30000" dirty="0"/>
              <a:t>th</a:t>
            </a:r>
            <a:r>
              <a:rPr lang="en-US" sz="2600" b="1" dirty="0"/>
              <a:t> graders reported using cannabis/hashish in the past 12 months </a:t>
            </a:r>
            <a:r>
              <a:rPr lang="en-US" sz="2600" dirty="0"/>
              <a:t>(2021 Monitoring the Future Survey).</a:t>
            </a:r>
          </a:p>
          <a:p>
            <a:pPr marL="342900" indent="-342900">
              <a:buFont typeface="Arial" panose="020B0604020202020204" pitchFamily="34" charset="0"/>
              <a:buChar char="•"/>
            </a:pPr>
            <a:r>
              <a:rPr lang="en-US" sz="2600" dirty="0"/>
              <a:t>Among people aged 12 or older in 2020, an estimated </a:t>
            </a:r>
            <a:r>
              <a:rPr lang="en-US" sz="2600" b="1" dirty="0"/>
              <a:t>5.1% (or about 14.2 million people) had a cannabis use disorder in the past 12 months</a:t>
            </a:r>
            <a:r>
              <a:rPr lang="en-US" sz="2600" dirty="0"/>
              <a:t> (2020 National Survey on Drug Use and Health). </a:t>
            </a:r>
            <a:r>
              <a:rPr lang="en-US" sz="2400" dirty="0"/>
              <a:t> </a:t>
            </a:r>
          </a:p>
          <a:p>
            <a:pPr marL="1828800" lvl="4" indent="0">
              <a:buNone/>
            </a:pPr>
            <a:r>
              <a:rPr lang="en-US" dirty="0">
                <a:solidFill>
                  <a:srgbClr val="00B0F0"/>
                </a:solidFill>
              </a:rPr>
              <a:t>https://www.drugabuse.gov/publications/research-reports/marijuana/what-scope-marijuana-use-in-united-states</a:t>
            </a:r>
          </a:p>
        </p:txBody>
      </p:sp>
      <p:sp>
        <p:nvSpPr>
          <p:cNvPr id="4" name="Slide Number Placeholder 3"/>
          <p:cNvSpPr>
            <a:spLocks noGrp="1"/>
          </p:cNvSpPr>
          <p:nvPr>
            <p:ph type="sldNum" sz="quarter" idx="12"/>
          </p:nvPr>
        </p:nvSpPr>
        <p:spPr/>
        <p:txBody>
          <a:bodyPr/>
          <a:lstStyle/>
          <a:p>
            <a:fld id="{4E46249D-581C-4C8F-83DD-B87371934A8D}" type="slidenum">
              <a:rPr lang="en-US" smtClean="0"/>
              <a:t>5</a:t>
            </a:fld>
            <a:endParaRPr lang="en-US" dirty="0"/>
          </a:p>
        </p:txBody>
      </p:sp>
    </p:spTree>
    <p:extLst>
      <p:ext uri="{BB962C8B-B14F-4D97-AF65-F5344CB8AC3E}">
        <p14:creationId xmlns:p14="http://schemas.microsoft.com/office/powerpoint/2010/main" val="248871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1" y="6488667"/>
            <a:ext cx="2898099" cy="348347"/>
          </a:xfrm>
        </p:spPr>
        <p:txBody>
          <a:bodyPr>
            <a:normAutofit/>
          </a:bodyPr>
          <a:lstStyle/>
          <a:p>
            <a:pPr algn="ctr"/>
            <a:r>
              <a:rPr lang="en-US" sz="1800" b="0" dirty="0">
                <a:solidFill>
                  <a:schemeClr val="tx1"/>
                </a:solidFill>
              </a:rPr>
              <a:t>Ritchie &amp; </a:t>
            </a:r>
            <a:r>
              <a:rPr lang="en-US" sz="1800" b="0" dirty="0" err="1">
                <a:solidFill>
                  <a:schemeClr val="tx1"/>
                </a:solidFill>
              </a:rPr>
              <a:t>Roser</a:t>
            </a:r>
            <a:r>
              <a:rPr lang="en-US" sz="1800" b="0" dirty="0">
                <a:solidFill>
                  <a:schemeClr val="tx1"/>
                </a:solidFill>
              </a:rPr>
              <a:t>. 2019</a:t>
            </a:r>
          </a:p>
        </p:txBody>
      </p:sp>
      <p:sp>
        <p:nvSpPr>
          <p:cNvPr id="4" name="Slide Number Placeholder 3"/>
          <p:cNvSpPr>
            <a:spLocks noGrp="1"/>
          </p:cNvSpPr>
          <p:nvPr>
            <p:ph type="sldNum" sz="quarter" idx="12"/>
          </p:nvPr>
        </p:nvSpPr>
        <p:spPr/>
        <p:txBody>
          <a:bodyPr/>
          <a:lstStyle/>
          <a:p>
            <a:fld id="{4E46249D-581C-4C8F-83DD-B87371934A8D}" type="slidenum">
              <a:rPr lang="en-US" smtClean="0"/>
              <a:t>6</a:t>
            </a:fld>
            <a:endParaRPr lang="en-US" dirty="0"/>
          </a:p>
        </p:txBody>
      </p:sp>
      <p:pic>
        <p:nvPicPr>
          <p:cNvPr id="6" name="Content Placeholder 5"/>
          <p:cNvPicPr>
            <a:picLocks noGrp="1" noChangeAspect="1"/>
          </p:cNvPicPr>
          <p:nvPr>
            <p:ph idx="1"/>
          </p:nvPr>
        </p:nvPicPr>
        <p:blipFill>
          <a:blip r:embed="rId2"/>
          <a:stretch>
            <a:fillRect/>
          </a:stretch>
        </p:blipFill>
        <p:spPr>
          <a:xfrm>
            <a:off x="2535178" y="0"/>
            <a:ext cx="9129011" cy="6444008"/>
          </a:xfrm>
          <a:prstGeom prst="rect">
            <a:avLst/>
          </a:prstGeom>
        </p:spPr>
      </p:pic>
      <p:sp>
        <p:nvSpPr>
          <p:cNvPr id="7" name="TextBox 6"/>
          <p:cNvSpPr txBox="1"/>
          <p:nvPr/>
        </p:nvSpPr>
        <p:spPr>
          <a:xfrm>
            <a:off x="5040027" y="6488668"/>
            <a:ext cx="4275529" cy="369332"/>
          </a:xfrm>
          <a:prstGeom prst="rect">
            <a:avLst/>
          </a:prstGeom>
          <a:noFill/>
        </p:spPr>
        <p:txBody>
          <a:bodyPr wrap="none" rtlCol="0">
            <a:spAutoFit/>
          </a:bodyPr>
          <a:lstStyle/>
          <a:p>
            <a:r>
              <a:rPr lang="en-US" dirty="0">
                <a:solidFill>
                  <a:srgbClr val="00B0F0"/>
                </a:solidFill>
              </a:rPr>
              <a:t>https://ourworldindata.org/illicit-drug-use</a:t>
            </a:r>
          </a:p>
        </p:txBody>
      </p:sp>
      <p:sp>
        <p:nvSpPr>
          <p:cNvPr id="3" name="TextBox 2"/>
          <p:cNvSpPr txBox="1"/>
          <p:nvPr/>
        </p:nvSpPr>
        <p:spPr>
          <a:xfrm>
            <a:off x="238771" y="770021"/>
            <a:ext cx="2053191" cy="4308872"/>
          </a:xfrm>
          <a:prstGeom prst="rect">
            <a:avLst/>
          </a:prstGeom>
          <a:noFill/>
        </p:spPr>
        <p:txBody>
          <a:bodyPr wrap="none" lIns="0" tIns="0" rIns="0" bIns="0" rtlCol="0">
            <a:spAutoFit/>
          </a:bodyPr>
          <a:lstStyle/>
          <a:p>
            <a:pPr algn="ctr"/>
            <a:r>
              <a:rPr lang="en-US" sz="2800" dirty="0"/>
              <a:t>Drug Use </a:t>
            </a:r>
          </a:p>
          <a:p>
            <a:pPr algn="ctr"/>
            <a:r>
              <a:rPr lang="en-US" sz="2800" dirty="0"/>
              <a:t>Disorders</a:t>
            </a:r>
          </a:p>
          <a:p>
            <a:pPr algn="ctr"/>
            <a:r>
              <a:rPr lang="en-US" sz="2800" dirty="0"/>
              <a:t>Are </a:t>
            </a:r>
          </a:p>
          <a:p>
            <a:pPr algn="ctr"/>
            <a:r>
              <a:rPr lang="en-US" sz="2800" dirty="0"/>
              <a:t>Observed </a:t>
            </a:r>
          </a:p>
          <a:p>
            <a:pPr algn="ctr"/>
            <a:r>
              <a:rPr lang="en-US" sz="2800" dirty="0"/>
              <a:t>Primarily </a:t>
            </a:r>
          </a:p>
          <a:p>
            <a:pPr algn="ctr"/>
            <a:r>
              <a:rPr lang="en-US" sz="2800" dirty="0"/>
              <a:t>Among</a:t>
            </a:r>
          </a:p>
          <a:p>
            <a:pPr algn="ctr"/>
            <a:r>
              <a:rPr lang="en-US" sz="2800" dirty="0"/>
              <a:t>Adolescents </a:t>
            </a:r>
          </a:p>
          <a:p>
            <a:pPr algn="ctr"/>
            <a:r>
              <a:rPr lang="en-US" sz="2800" dirty="0"/>
              <a:t>And</a:t>
            </a:r>
          </a:p>
          <a:p>
            <a:pPr algn="ctr"/>
            <a:r>
              <a:rPr lang="en-US" sz="2800" dirty="0"/>
              <a:t>Younger </a:t>
            </a:r>
          </a:p>
          <a:p>
            <a:pPr algn="ctr"/>
            <a:r>
              <a:rPr lang="en-US" sz="2800" dirty="0"/>
              <a:t>Adults.</a:t>
            </a:r>
            <a:endParaRPr lang="en-US" sz="2800" dirty="0">
              <a:solidFill>
                <a:schemeClr val="tx2"/>
              </a:solidFill>
            </a:endParaRPr>
          </a:p>
        </p:txBody>
      </p:sp>
    </p:spTree>
    <p:extLst>
      <p:ext uri="{BB962C8B-B14F-4D97-AF65-F5344CB8AC3E}">
        <p14:creationId xmlns:p14="http://schemas.microsoft.com/office/powerpoint/2010/main" val="40259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16923"/>
            <a:ext cx="10908791" cy="548640"/>
          </a:xfrm>
        </p:spPr>
        <p:txBody>
          <a:bodyPr/>
          <a:lstStyle/>
          <a:p>
            <a:pPr algn="ctr"/>
            <a:r>
              <a:rPr lang="en-US" dirty="0"/>
              <a:t>Recreational Cannabis </a:t>
            </a:r>
          </a:p>
        </p:txBody>
      </p:sp>
      <p:sp>
        <p:nvSpPr>
          <p:cNvPr id="3" name="Content Placeholder 2"/>
          <p:cNvSpPr>
            <a:spLocks noGrp="1"/>
          </p:cNvSpPr>
          <p:nvPr>
            <p:ph idx="1"/>
          </p:nvPr>
        </p:nvSpPr>
        <p:spPr>
          <a:xfrm>
            <a:off x="270797" y="989349"/>
            <a:ext cx="11647356" cy="5501392"/>
          </a:xfrm>
        </p:spPr>
        <p:txBody>
          <a:bodyPr>
            <a:normAutofit/>
          </a:bodyPr>
          <a:lstStyle/>
          <a:p>
            <a:pPr marL="457200" indent="-457200">
              <a:buFont typeface="Arial" panose="020B0604020202020204" pitchFamily="34" charset="0"/>
              <a:buChar char="•"/>
            </a:pPr>
            <a:r>
              <a:rPr lang="en-US" sz="2800" dirty="0"/>
              <a:t>Countries that have </a:t>
            </a:r>
            <a:r>
              <a:rPr lang="en-US" sz="2800" b="1" dirty="0"/>
              <a:t>legalized recreational use of cannabis </a:t>
            </a:r>
            <a:r>
              <a:rPr lang="en-US" sz="2800" dirty="0"/>
              <a:t>are </a:t>
            </a:r>
            <a:r>
              <a:rPr lang="en-US" sz="2800" b="1" dirty="0"/>
              <a:t>Canada</a:t>
            </a:r>
            <a:r>
              <a:rPr lang="en-US" sz="2800" dirty="0"/>
              <a:t>, Georgia, Malta, </a:t>
            </a:r>
            <a:r>
              <a:rPr lang="en-US" sz="2800" b="1" dirty="0"/>
              <a:t>Mexico</a:t>
            </a:r>
            <a:r>
              <a:rPr lang="en-US" sz="2800" dirty="0"/>
              <a:t>, South Africa, Uruguay and one Australian state,  Capital Territory.</a:t>
            </a:r>
          </a:p>
          <a:p>
            <a:pPr marL="457200" indent="-457200">
              <a:buFont typeface="Arial" panose="020B0604020202020204" pitchFamily="34" charset="0"/>
              <a:buChar char="•"/>
            </a:pPr>
            <a:r>
              <a:rPr lang="en-US" sz="2800" dirty="0"/>
              <a:t>In the US, </a:t>
            </a:r>
            <a:r>
              <a:rPr lang="en-US" sz="2800" b="1" dirty="0"/>
              <a:t>recreational use of cannabis is legalized in 18 states</a:t>
            </a:r>
            <a:r>
              <a:rPr lang="en-US" sz="2800" dirty="0"/>
              <a:t>, the District of Columbia, the Northern Mariana Islands, and Guam. </a:t>
            </a:r>
          </a:p>
          <a:p>
            <a:pPr marL="457200" indent="-457200">
              <a:buFont typeface="Arial" panose="020B0604020202020204" pitchFamily="34" charset="0"/>
              <a:buChar char="•"/>
            </a:pPr>
            <a:r>
              <a:rPr lang="en-US" sz="2800" b="1" dirty="0"/>
              <a:t>Another 13 states </a:t>
            </a:r>
            <a:r>
              <a:rPr lang="en-US" sz="2800" dirty="0"/>
              <a:t>and the U.S. Virgin Islands have </a:t>
            </a:r>
            <a:r>
              <a:rPr lang="en-US" sz="2800" b="1" dirty="0"/>
              <a:t>decriminalized its use.</a:t>
            </a:r>
          </a:p>
          <a:p>
            <a:pPr marL="0" indent="0" algn="ctr">
              <a:buNone/>
            </a:pPr>
            <a:r>
              <a:rPr lang="en-US" sz="2800" dirty="0"/>
              <a:t>National Conference of State Legislatures,  2019 </a:t>
            </a:r>
          </a:p>
        </p:txBody>
      </p:sp>
      <p:sp>
        <p:nvSpPr>
          <p:cNvPr id="4" name="Slide Number Placeholder 3"/>
          <p:cNvSpPr>
            <a:spLocks noGrp="1"/>
          </p:cNvSpPr>
          <p:nvPr>
            <p:ph type="sldNum" sz="quarter" idx="12"/>
          </p:nvPr>
        </p:nvSpPr>
        <p:spPr/>
        <p:txBody>
          <a:bodyPr/>
          <a:lstStyle/>
          <a:p>
            <a:fld id="{4E46249D-581C-4C8F-83DD-B87371934A8D}" type="slidenum">
              <a:rPr lang="en-US" smtClean="0"/>
              <a:t>7</a:t>
            </a:fld>
            <a:endParaRPr lang="en-US" dirty="0"/>
          </a:p>
        </p:txBody>
      </p:sp>
    </p:spTree>
    <p:extLst>
      <p:ext uri="{BB962C8B-B14F-4D97-AF65-F5344CB8AC3E}">
        <p14:creationId xmlns:p14="http://schemas.microsoft.com/office/powerpoint/2010/main" val="255005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654" y="257438"/>
            <a:ext cx="10972097" cy="600691"/>
          </a:xfrm>
        </p:spPr>
        <p:txBody>
          <a:bodyPr/>
          <a:lstStyle/>
          <a:p>
            <a:pPr algn="ctr"/>
            <a:r>
              <a:rPr lang="en-US" dirty="0"/>
              <a:t>Medical Cannabis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5908" y="1052452"/>
            <a:ext cx="5418686" cy="5418686"/>
          </a:xfrm>
        </p:spPr>
      </p:pic>
    </p:spTree>
    <p:extLst>
      <p:ext uri="{BB962C8B-B14F-4D97-AF65-F5344CB8AC3E}">
        <p14:creationId xmlns:p14="http://schemas.microsoft.com/office/powerpoint/2010/main" val="2608564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982"/>
            <a:ext cx="10908791" cy="548640"/>
          </a:xfrm>
        </p:spPr>
        <p:txBody>
          <a:bodyPr/>
          <a:lstStyle/>
          <a:p>
            <a:pPr algn="ctr"/>
            <a:r>
              <a:rPr lang="en-US" dirty="0"/>
              <a:t>Medical Cannabis </a:t>
            </a:r>
          </a:p>
        </p:txBody>
      </p:sp>
      <p:sp>
        <p:nvSpPr>
          <p:cNvPr id="3" name="Content Placeholder 2"/>
          <p:cNvSpPr>
            <a:spLocks noGrp="1"/>
          </p:cNvSpPr>
          <p:nvPr>
            <p:ph idx="1"/>
          </p:nvPr>
        </p:nvSpPr>
        <p:spPr>
          <a:xfrm>
            <a:off x="1" y="575623"/>
            <a:ext cx="12192000" cy="6282378"/>
          </a:xfrm>
        </p:spPr>
        <p:txBody>
          <a:bodyPr>
            <a:normAutofit lnSpcReduction="10000"/>
          </a:bodyPr>
          <a:lstStyle/>
          <a:p>
            <a:pPr marL="342900" indent="-342900">
              <a:buFont typeface="Arial" panose="020B0604020202020204" pitchFamily="34" charset="0"/>
              <a:buChar char="•"/>
            </a:pPr>
            <a:r>
              <a:rPr lang="en-US" sz="2800" dirty="0"/>
              <a:t>World wide, thirty countries legalized medical cannabis use, mostly in Europe. (see Appendix for list).</a:t>
            </a:r>
          </a:p>
          <a:p>
            <a:pPr marL="342900" indent="-342900">
              <a:buFont typeface="Arial" panose="020B0604020202020204" pitchFamily="34" charset="0"/>
              <a:buChar char="•"/>
            </a:pPr>
            <a:r>
              <a:rPr lang="en-US" sz="2800" dirty="0"/>
              <a:t>In the United States, </a:t>
            </a:r>
            <a:r>
              <a:rPr lang="en-US" sz="2800" b="1" dirty="0"/>
              <a:t>the use of cannabis for medical purposes is legal in 39 states</a:t>
            </a:r>
            <a:r>
              <a:rPr lang="en-US" sz="2800" dirty="0"/>
              <a:t>, as of December 2022.</a:t>
            </a:r>
          </a:p>
          <a:p>
            <a:pPr marL="342900" indent="-342900">
              <a:buFont typeface="Arial" panose="020B0604020202020204" pitchFamily="34" charset="0"/>
              <a:buChar char="•"/>
            </a:pPr>
            <a:r>
              <a:rPr lang="en-US" sz="2800" dirty="0"/>
              <a:t>There is </a:t>
            </a:r>
            <a:r>
              <a:rPr lang="en-US" sz="2800" b="1" dirty="0"/>
              <a:t>significant variation in medical cannabis laws from state to state</a:t>
            </a:r>
            <a:r>
              <a:rPr lang="en-US" sz="2800" dirty="0"/>
              <a:t>, including how it is produced and distributed, how it can be consumed, and what </a:t>
            </a:r>
            <a:r>
              <a:rPr lang="en-US" sz="2800" b="1" dirty="0"/>
              <a:t>medical conditions it can be used for</a:t>
            </a:r>
            <a:r>
              <a:rPr lang="en-US" sz="2800" dirty="0"/>
              <a:t> (National Conference of State Legislatures, 2018).</a:t>
            </a:r>
          </a:p>
          <a:p>
            <a:pPr marL="342900" indent="-342900">
              <a:buFont typeface="Arial" panose="020B0604020202020204" pitchFamily="34" charset="0"/>
              <a:buChar char="•"/>
            </a:pPr>
            <a:r>
              <a:rPr lang="en-US" sz="2800" dirty="0"/>
              <a:t>Public opinion has evolved in the US regarding the legal status of marijuana for medical purposes, but </a:t>
            </a:r>
            <a:r>
              <a:rPr lang="en-US" sz="2800" b="1" dirty="0"/>
              <a:t>this change has not been guided by advances in scientific knowledge</a:t>
            </a:r>
            <a:r>
              <a:rPr lang="en-US" sz="2800" dirty="0"/>
              <a:t>.</a:t>
            </a:r>
          </a:p>
          <a:p>
            <a:pPr marL="0" indent="0" algn="ctr">
              <a:buNone/>
            </a:pPr>
            <a:r>
              <a:rPr lang="en-US" dirty="0"/>
              <a:t>Wright, 2015; </a:t>
            </a:r>
          </a:p>
          <a:p>
            <a:pPr marL="0" indent="0" algn="ctr">
              <a:buNone/>
            </a:pPr>
            <a:r>
              <a:rPr lang="en-US" dirty="0">
                <a:solidFill>
                  <a:srgbClr val="00B0F0"/>
                </a:solidFill>
              </a:rPr>
              <a:t>https://worldpopulationreview.com/state-rankings/states-with-medical-marijuana</a:t>
            </a:r>
          </a:p>
          <a:p>
            <a:pPr marL="0" indent="0">
              <a:buNone/>
            </a:pPr>
            <a:endParaRPr lang="en-US" dirty="0"/>
          </a:p>
        </p:txBody>
      </p:sp>
    </p:spTree>
    <p:extLst>
      <p:ext uri="{BB962C8B-B14F-4D97-AF65-F5344CB8AC3E}">
        <p14:creationId xmlns:p14="http://schemas.microsoft.com/office/powerpoint/2010/main" val="1707379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relon">
  <a:themeElements>
    <a:clrScheme name="Carelon">
      <a:dk1>
        <a:srgbClr val="5009B5"/>
      </a:dk1>
      <a:lt1>
        <a:srgbClr val="FFFFFF"/>
      </a:lt1>
      <a:dk2>
        <a:srgbClr val="231E33"/>
      </a:dk2>
      <a:lt2>
        <a:srgbClr val="E1EDFF"/>
      </a:lt2>
      <a:accent1>
        <a:srgbClr val="5009B5"/>
      </a:accent1>
      <a:accent2>
        <a:srgbClr val="794CFF"/>
      </a:accent2>
      <a:accent3>
        <a:srgbClr val="2B1B49"/>
      </a:accent3>
      <a:accent4>
        <a:srgbClr val="F5F5F5"/>
      </a:accent4>
      <a:accent5>
        <a:srgbClr val="00BBBA"/>
      </a:accent5>
      <a:accent6>
        <a:srgbClr val="44B8F3"/>
      </a:accent6>
      <a:hlink>
        <a:srgbClr val="0F61FE"/>
      </a:hlink>
      <a:folHlink>
        <a:srgbClr val="7030A0"/>
      </a:folHlink>
    </a:clrScheme>
    <a:fontScheme name="Elevance">
      <a:majorFont>
        <a:latin typeface="Elevance Sans Medium"/>
        <a:ea typeface=""/>
        <a:cs typeface=""/>
      </a:majorFont>
      <a:minorFont>
        <a:latin typeface="Elevan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231E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dirty="0" smtClean="0">
            <a:solidFill>
              <a:schemeClr val="tx2"/>
            </a:solidFill>
          </a:defRPr>
        </a:defPPr>
      </a:lstStyle>
    </a:txDef>
  </a:objectDefaults>
  <a:extraClrSchemeLst/>
  <a:custClrLst>
    <a:custClr name="Purple">
      <a:srgbClr val="5009B5"/>
    </a:custClr>
    <a:custClr name="Light Purple">
      <a:srgbClr val="794CFF"/>
    </a:custClr>
    <a:custClr name="Pale Purple">
      <a:srgbClr val="EBE4FF"/>
    </a:custClr>
    <a:custClr name="Turquoise">
      <a:srgbClr val="00BBBA"/>
    </a:custClr>
    <a:custClr name="Pale Turquoise">
      <a:srgbClr val="D9F5F5"/>
    </a:custClr>
    <a:custClr name="Cyan">
      <a:srgbClr val="44B8F3"/>
    </a:custClr>
    <a:custClr name="Pale Cyan">
      <a:srgbClr val="E1EDFF"/>
    </a:custClr>
    <a:custClr name="Dark Gray">
      <a:srgbClr val="231E33"/>
    </a:custClr>
    <a:custClr name="Pale Gray">
      <a:srgbClr val="F5F5F5"/>
    </a:custClr>
  </a:custClrLst>
  <a:extLst>
    <a:ext uri="{05A4C25C-085E-4340-85A3-A5531E510DB2}">
      <thm15:themeFamily xmlns:thm15="http://schemas.microsoft.com/office/thememl/2012/main" name="Presentation6" id="{429BBD9A-D0FD-D441-86DA-971531B2C3DE}" vid="{D90DB423-D442-0545-8FEF-B4D2262F0D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levance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209AA1A61D7B408C081C69C51E2085" ma:contentTypeVersion="0" ma:contentTypeDescription="Create a new document." ma:contentTypeScope="" ma:versionID="8a67e3c24a829582398e61fc12647e26">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E2254D-42A2-410F-8213-DF3BC77F61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7C0A076-1BB0-4104-8BB5-0ECF7CDB5E02}">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3A879919-1E6C-43A5-8596-997C9049FE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Carelon</Template>
  <TotalTime>2125</TotalTime>
  <Words>4745</Words>
  <Application>Microsoft Macintosh PowerPoint</Application>
  <PresentationFormat>Widescreen</PresentationFormat>
  <Paragraphs>303</Paragraphs>
  <Slides>45</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1" baseType="lpstr">
      <vt:lpstr>Elevance Sans Italic</vt:lpstr>
      <vt:lpstr>Elevance Sans Medium</vt:lpstr>
      <vt:lpstr>Arial</vt:lpstr>
      <vt:lpstr>Elevance Sans</vt:lpstr>
      <vt:lpstr>Carelon</vt:lpstr>
      <vt:lpstr>think-cell Slide</vt:lpstr>
      <vt:lpstr>Medical Cannabis:  Update</vt:lpstr>
      <vt:lpstr>Educational Objectives</vt:lpstr>
      <vt:lpstr>Support for Legal Cannabis May Have Peaked at Record High of 68% On November, 2021   </vt:lpstr>
      <vt:lpstr>Changes in US Marijuana Use 2001 Through 2013</vt:lpstr>
      <vt:lpstr>Marijuana is Commonly Used, Especially By Adolescents  </vt:lpstr>
      <vt:lpstr>Ritchie &amp; Roser. 2019</vt:lpstr>
      <vt:lpstr>Recreational Cannabis </vt:lpstr>
      <vt:lpstr>Medical Cannabis</vt:lpstr>
      <vt:lpstr>Medical Cannabis </vt:lpstr>
      <vt:lpstr>Cannabis Is Chemically Complex</vt:lpstr>
      <vt:lpstr>Cannabis THC Content Has Increased Over Since The 80’s</vt:lpstr>
      <vt:lpstr>The Endocannabinoid System (ECS) Is Complex</vt:lpstr>
      <vt:lpstr>Location of CB1 Receptors and Functions</vt:lpstr>
      <vt:lpstr>Medical Marijuana - Hawaii</vt:lpstr>
      <vt:lpstr>Hawaii Medical Cannabis: Eligible Diagnoses</vt:lpstr>
      <vt:lpstr>Hawaii Medical Cannabis: Eligible Diagnoses (2)</vt:lpstr>
      <vt:lpstr>Medical Cannabis Evidence Review</vt:lpstr>
      <vt:lpstr>Medical Cannabis Evidence Review (2)</vt:lpstr>
      <vt:lpstr>Medical Cannabis Evidence Review: Mental Health</vt:lpstr>
      <vt:lpstr>Medical Cannabis Evidence Review: Mental Health (2)</vt:lpstr>
      <vt:lpstr>Mental illness Among Medical Cannabis Users</vt:lpstr>
      <vt:lpstr>Medical Cannabis May Benefit But Adverse Effects Are Common</vt:lpstr>
      <vt:lpstr>Cannabinoids Adversely Affect Human Cognition </vt:lpstr>
      <vt:lpstr>Cannabinoids Adversely Affect Human Cognition (2)</vt:lpstr>
      <vt:lpstr>Cannabinoids Adversely Affect Human Cognition (3)</vt:lpstr>
      <vt:lpstr>Cannabis and Driving</vt:lpstr>
      <vt:lpstr>Cannabis and Driving (2)</vt:lpstr>
      <vt:lpstr>Cannabis and Driving (3)</vt:lpstr>
      <vt:lpstr>Cannabis Use and Risk of Psychosis</vt:lpstr>
      <vt:lpstr>Cannabis Use and Risk of Psychosis (2)</vt:lpstr>
      <vt:lpstr>Human Adolescent Brain Development Is  Crucial To Adult Functioning</vt:lpstr>
      <vt:lpstr>Human Adolescent Brain Development Is Crucial To Adult Functioning (2)</vt:lpstr>
      <vt:lpstr>Human Adolescent Brain Development  Is Crucial To Adult Functioning (3)</vt:lpstr>
      <vt:lpstr>Cannabis Use May Disrupt Adolescent Brain Development </vt:lpstr>
      <vt:lpstr>Cannabis Use and the Adolescent Brain </vt:lpstr>
      <vt:lpstr>Cannabis Use and Adolescent Brain (2) </vt:lpstr>
      <vt:lpstr>Cannabis Use and Adolescent Brain (2) </vt:lpstr>
      <vt:lpstr>Adolescent Cannabis Use and Mental Health  </vt:lpstr>
      <vt:lpstr>Adolescent Cannabis Use and Mental Health (2) </vt:lpstr>
      <vt:lpstr>Main Points</vt:lpstr>
      <vt:lpstr>Main Points (2)</vt:lpstr>
      <vt:lpstr>PowerPoint Presentation</vt:lpstr>
      <vt:lpstr>Appendix</vt:lpstr>
      <vt:lpstr>Countries with Legalized Medical Cannabis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presentation template</dc:title>
  <dc:creator>Abbey Bumbledare</dc:creator>
  <cp:lastModifiedBy>Summer Mochida-Meek</cp:lastModifiedBy>
  <cp:revision>66</cp:revision>
  <dcterms:created xsi:type="dcterms:W3CDTF">2022-12-14T19:38:23Z</dcterms:created>
  <dcterms:modified xsi:type="dcterms:W3CDTF">2023-05-02T22:58:42Z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0x01010007209AA1A61D7B408C081C69C51E2085</vt:lpwstr>
  </property>
</Properties>
</file>