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91" r:id="rId3"/>
    <p:sldId id="259" r:id="rId4"/>
    <p:sldId id="276" r:id="rId5"/>
    <p:sldId id="258" r:id="rId6"/>
    <p:sldId id="260" r:id="rId7"/>
    <p:sldId id="263" r:id="rId8"/>
    <p:sldId id="266" r:id="rId9"/>
    <p:sldId id="269" r:id="rId10"/>
    <p:sldId id="280" r:id="rId11"/>
    <p:sldId id="261" r:id="rId12"/>
    <p:sldId id="294" r:id="rId13"/>
    <p:sldId id="289" r:id="rId14"/>
    <p:sldId id="290" r:id="rId15"/>
    <p:sldId id="274" r:id="rId16"/>
    <p:sldId id="271" r:id="rId17"/>
    <p:sldId id="273" r:id="rId18"/>
    <p:sldId id="278" r:id="rId19"/>
    <p:sldId id="283" r:id="rId20"/>
    <p:sldId id="284" r:id="rId21"/>
    <p:sldId id="285" r:id="rId22"/>
    <p:sldId id="286" r:id="rId23"/>
    <p:sldId id="287" r:id="rId24"/>
    <p:sldId id="288" r:id="rId25"/>
    <p:sldId id="279" r:id="rId26"/>
    <p:sldId id="281" r:id="rId27"/>
    <p:sldId id="295" r:id="rId28"/>
    <p:sldId id="296" r:id="rId29"/>
    <p:sldId id="29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82F15E-F9CE-46B8-B50D-6D6CC33A3CDE}" v="88" dt="2023-06-06T15:52:30.37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93" autoAdjust="0"/>
    <p:restoredTop sz="81549" autoAdjust="0"/>
  </p:normalViewPr>
  <p:slideViewPr>
    <p:cSldViewPr snapToGrid="0">
      <p:cViewPr varScale="1">
        <p:scale>
          <a:sx n="99" d="100"/>
          <a:sy n="99" d="100"/>
        </p:scale>
        <p:origin x="103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spPr>
            <a:solidFill>
              <a:schemeClr val="accent1"/>
            </a:solidFill>
            <a:ln w="76200">
              <a:solidFill>
                <a:srgbClr val="0070C0"/>
              </a:solidFill>
            </a:ln>
            <a:effectLst/>
          </c:spPr>
          <c:invertIfNegative val="0"/>
          <c:dPt>
            <c:idx val="0"/>
            <c:invertIfNegative val="0"/>
            <c:bubble3D val="0"/>
            <c:spPr>
              <a:solidFill>
                <a:schemeClr val="accent1"/>
              </a:solidFill>
              <a:ln w="76200" cmpd="sng">
                <a:solidFill>
                  <a:srgbClr val="0070C0"/>
                </a:solidFill>
              </a:ln>
              <a:effectLst/>
            </c:spPr>
            <c:extLst>
              <c:ext xmlns:c16="http://schemas.microsoft.com/office/drawing/2014/chart" uri="{C3380CC4-5D6E-409C-BE32-E72D297353CC}">
                <c16:uniqueId val="{00000006-FE82-4DCA-8960-2A1CDA1C4D22}"/>
              </c:ext>
            </c:extLst>
          </c:dPt>
          <c:cat>
            <c:strRef>
              <c:f>Sheet1!$A$2:$A$6</c:f>
              <c:strCache>
                <c:ptCount val="5"/>
                <c:pt idx="0">
                  <c:v>0 ACEs</c:v>
                </c:pt>
                <c:pt idx="1">
                  <c:v>1 ACE</c:v>
                </c:pt>
                <c:pt idx="2">
                  <c:v>2 ACEs</c:v>
                </c:pt>
                <c:pt idx="3">
                  <c:v>3 ACEs</c:v>
                </c:pt>
                <c:pt idx="4">
                  <c:v>4+ ACEs</c:v>
                </c:pt>
              </c:strCache>
            </c:strRef>
          </c:cat>
          <c:val>
            <c:numRef>
              <c:f>Sheet1!$B$2:$B$6</c:f>
              <c:numCache>
                <c:formatCode>General</c:formatCode>
                <c:ptCount val="5"/>
                <c:pt idx="0">
                  <c:v>42</c:v>
                </c:pt>
                <c:pt idx="1">
                  <c:v>22.6</c:v>
                </c:pt>
                <c:pt idx="2">
                  <c:v>11.2</c:v>
                </c:pt>
                <c:pt idx="3">
                  <c:v>8.4</c:v>
                </c:pt>
                <c:pt idx="4">
                  <c:v>15.8</c:v>
                </c:pt>
              </c:numCache>
            </c:numRef>
          </c:val>
          <c:extLst>
            <c:ext xmlns:c16="http://schemas.microsoft.com/office/drawing/2014/chart" uri="{C3380CC4-5D6E-409C-BE32-E72D297353CC}">
              <c16:uniqueId val="{00000000-FE82-4DCA-8960-2A1CDA1C4D22}"/>
            </c:ext>
          </c:extLst>
        </c:ser>
        <c:ser>
          <c:idx val="1"/>
          <c:order val="1"/>
          <c:tx>
            <c:strRef>
              <c:f>Sheet1!$C$1</c:f>
              <c:strCache>
                <c:ptCount val="1"/>
                <c:pt idx="0">
                  <c:v>Column2</c:v>
                </c:pt>
              </c:strCache>
            </c:strRef>
          </c:tx>
          <c:spPr>
            <a:solidFill>
              <a:schemeClr val="accent2"/>
            </a:solidFill>
            <a:ln>
              <a:noFill/>
            </a:ln>
            <a:effectLst/>
          </c:spPr>
          <c:invertIfNegative val="0"/>
          <c:cat>
            <c:strRef>
              <c:f>Sheet1!$A$2:$A$6</c:f>
              <c:strCache>
                <c:ptCount val="5"/>
                <c:pt idx="0">
                  <c:v>0 ACEs</c:v>
                </c:pt>
                <c:pt idx="1">
                  <c:v>1 ACE</c:v>
                </c:pt>
                <c:pt idx="2">
                  <c:v>2 ACEs</c:v>
                </c:pt>
                <c:pt idx="3">
                  <c:v>3 ACEs</c:v>
                </c:pt>
                <c:pt idx="4">
                  <c:v>4+ ACEs</c:v>
                </c:pt>
              </c:strCache>
            </c:strRef>
          </c:cat>
          <c:val>
            <c:numRef>
              <c:f>Sheet1!$C$2:$C$6</c:f>
              <c:numCache>
                <c:formatCode>General</c:formatCode>
                <c:ptCount val="5"/>
              </c:numCache>
            </c:numRef>
          </c:val>
          <c:extLst>
            <c:ext xmlns:c16="http://schemas.microsoft.com/office/drawing/2014/chart" uri="{C3380CC4-5D6E-409C-BE32-E72D297353CC}">
              <c16:uniqueId val="{00000001-FE82-4DCA-8960-2A1CDA1C4D22}"/>
            </c:ext>
          </c:extLst>
        </c:ser>
        <c:ser>
          <c:idx val="2"/>
          <c:order val="2"/>
          <c:tx>
            <c:strRef>
              <c:f>Sheet1!$D$1</c:f>
              <c:strCache>
                <c:ptCount val="1"/>
                <c:pt idx="0">
                  <c:v>Column3</c:v>
                </c:pt>
              </c:strCache>
            </c:strRef>
          </c:tx>
          <c:spPr>
            <a:solidFill>
              <a:schemeClr val="accent3"/>
            </a:solidFill>
            <a:ln>
              <a:noFill/>
            </a:ln>
            <a:effectLst/>
          </c:spPr>
          <c:invertIfNegative val="0"/>
          <c:cat>
            <c:strRef>
              <c:f>Sheet1!$A$2:$A$6</c:f>
              <c:strCache>
                <c:ptCount val="5"/>
                <c:pt idx="0">
                  <c:v>0 ACEs</c:v>
                </c:pt>
                <c:pt idx="1">
                  <c:v>1 ACE</c:v>
                </c:pt>
                <c:pt idx="2">
                  <c:v>2 ACEs</c:v>
                </c:pt>
                <c:pt idx="3">
                  <c:v>3 ACEs</c:v>
                </c:pt>
                <c:pt idx="4">
                  <c:v>4+ ACEs</c:v>
                </c:pt>
              </c:strCache>
            </c:strRef>
          </c:cat>
          <c:val>
            <c:numRef>
              <c:f>Sheet1!$D$2:$D$6</c:f>
              <c:numCache>
                <c:formatCode>General</c:formatCode>
                <c:ptCount val="5"/>
              </c:numCache>
            </c:numRef>
          </c:val>
          <c:extLst>
            <c:ext xmlns:c16="http://schemas.microsoft.com/office/drawing/2014/chart" uri="{C3380CC4-5D6E-409C-BE32-E72D297353CC}">
              <c16:uniqueId val="{00000002-FE82-4DCA-8960-2A1CDA1C4D22}"/>
            </c:ext>
          </c:extLst>
        </c:ser>
        <c:ser>
          <c:idx val="3"/>
          <c:order val="3"/>
          <c:tx>
            <c:strRef>
              <c:f>Sheet1!$E$1</c:f>
              <c:strCache>
                <c:ptCount val="1"/>
                <c:pt idx="0">
                  <c:v>Column4</c:v>
                </c:pt>
              </c:strCache>
            </c:strRef>
          </c:tx>
          <c:spPr>
            <a:solidFill>
              <a:schemeClr val="accent4"/>
            </a:solidFill>
            <a:ln>
              <a:noFill/>
            </a:ln>
            <a:effectLst/>
          </c:spPr>
          <c:invertIfNegative val="0"/>
          <c:cat>
            <c:strRef>
              <c:f>Sheet1!$A$2:$A$6</c:f>
              <c:strCache>
                <c:ptCount val="5"/>
                <c:pt idx="0">
                  <c:v>0 ACEs</c:v>
                </c:pt>
                <c:pt idx="1">
                  <c:v>1 ACE</c:v>
                </c:pt>
                <c:pt idx="2">
                  <c:v>2 ACEs</c:v>
                </c:pt>
                <c:pt idx="3">
                  <c:v>3 ACEs</c:v>
                </c:pt>
                <c:pt idx="4">
                  <c:v>4+ ACEs</c:v>
                </c:pt>
              </c:strCache>
            </c:strRef>
          </c:cat>
          <c:val>
            <c:numRef>
              <c:f>Sheet1!$E$2:$E$6</c:f>
              <c:numCache>
                <c:formatCode>General</c:formatCode>
                <c:ptCount val="5"/>
              </c:numCache>
            </c:numRef>
          </c:val>
          <c:extLst>
            <c:ext xmlns:c16="http://schemas.microsoft.com/office/drawing/2014/chart" uri="{C3380CC4-5D6E-409C-BE32-E72D297353CC}">
              <c16:uniqueId val="{00000003-FE82-4DCA-8960-2A1CDA1C4D22}"/>
            </c:ext>
          </c:extLst>
        </c:ser>
        <c:ser>
          <c:idx val="4"/>
          <c:order val="4"/>
          <c:tx>
            <c:strRef>
              <c:f>Sheet1!$F$1</c:f>
              <c:strCache>
                <c:ptCount val="1"/>
                <c:pt idx="0">
                  <c:v>Column5</c:v>
                </c:pt>
              </c:strCache>
            </c:strRef>
          </c:tx>
          <c:spPr>
            <a:solidFill>
              <a:schemeClr val="accent5"/>
            </a:solidFill>
            <a:ln>
              <a:noFill/>
            </a:ln>
            <a:effectLst/>
          </c:spPr>
          <c:invertIfNegative val="0"/>
          <c:cat>
            <c:strRef>
              <c:f>Sheet1!$A$2:$A$6</c:f>
              <c:strCache>
                <c:ptCount val="5"/>
                <c:pt idx="0">
                  <c:v>0 ACEs</c:v>
                </c:pt>
                <c:pt idx="1">
                  <c:v>1 ACE</c:v>
                </c:pt>
                <c:pt idx="2">
                  <c:v>2 ACEs</c:v>
                </c:pt>
                <c:pt idx="3">
                  <c:v>3 ACEs</c:v>
                </c:pt>
                <c:pt idx="4">
                  <c:v>4+ ACEs</c:v>
                </c:pt>
              </c:strCache>
            </c:strRef>
          </c:cat>
          <c:val>
            <c:numRef>
              <c:f>Sheet1!$F$2:$F$6</c:f>
              <c:numCache>
                <c:formatCode>General</c:formatCode>
                <c:ptCount val="5"/>
              </c:numCache>
            </c:numRef>
          </c:val>
          <c:extLst>
            <c:ext xmlns:c16="http://schemas.microsoft.com/office/drawing/2014/chart" uri="{C3380CC4-5D6E-409C-BE32-E72D297353CC}">
              <c16:uniqueId val="{00000004-FE82-4DCA-8960-2A1CDA1C4D22}"/>
            </c:ext>
          </c:extLst>
        </c:ser>
        <c:dLbls>
          <c:showLegendKey val="0"/>
          <c:showVal val="0"/>
          <c:showCatName val="0"/>
          <c:showSerName val="0"/>
          <c:showPercent val="0"/>
          <c:showBubbleSize val="0"/>
        </c:dLbls>
        <c:gapWidth val="219"/>
        <c:overlap val="-27"/>
        <c:axId val="603005631"/>
        <c:axId val="602999391"/>
      </c:barChart>
      <c:catAx>
        <c:axId val="6030056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602999391"/>
        <c:crosses val="autoZero"/>
        <c:auto val="1"/>
        <c:lblAlgn val="ctr"/>
        <c:lblOffset val="100"/>
        <c:noMultiLvlLbl val="0"/>
      </c:catAx>
      <c:valAx>
        <c:axId val="602999391"/>
        <c:scaling>
          <c:orientation val="minMax"/>
        </c:scaling>
        <c:delete val="0"/>
        <c:axPos val="l"/>
        <c:majorGridlines>
          <c:spPr>
            <a:ln w="25400"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300563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BBC3EB-C419-4241-AD76-A094D76B39A2}"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2AE95285-1EF4-4BD2-A6B3-D5CEA9D9F5C2}">
      <dgm:prSet/>
      <dgm:spPr/>
      <dgm:t>
        <a:bodyPr/>
        <a:lstStyle/>
        <a:p>
          <a:pPr>
            <a:lnSpc>
              <a:spcPct val="100000"/>
            </a:lnSpc>
            <a:defRPr cap="all"/>
          </a:pPr>
          <a:r>
            <a:rPr lang="en-US"/>
            <a:t>Realizing</a:t>
          </a:r>
        </a:p>
      </dgm:t>
    </dgm:pt>
    <dgm:pt modelId="{0103BB86-A6A5-4A36-92DE-F7070EEE0C14}" type="parTrans" cxnId="{6BB0B309-BC17-46E9-97DC-1B53C1F00959}">
      <dgm:prSet/>
      <dgm:spPr/>
      <dgm:t>
        <a:bodyPr/>
        <a:lstStyle/>
        <a:p>
          <a:endParaRPr lang="en-US"/>
        </a:p>
      </dgm:t>
    </dgm:pt>
    <dgm:pt modelId="{EEB28E72-F786-4317-8187-3C8201AA87D3}" type="sibTrans" cxnId="{6BB0B309-BC17-46E9-97DC-1B53C1F00959}">
      <dgm:prSet/>
      <dgm:spPr/>
      <dgm:t>
        <a:bodyPr/>
        <a:lstStyle/>
        <a:p>
          <a:endParaRPr lang="en-US"/>
        </a:p>
      </dgm:t>
    </dgm:pt>
    <dgm:pt modelId="{A9E6273E-6123-480C-9E57-4FD9F71C0D4B}">
      <dgm:prSet/>
      <dgm:spPr/>
      <dgm:t>
        <a:bodyPr/>
        <a:lstStyle/>
        <a:p>
          <a:pPr>
            <a:lnSpc>
              <a:spcPct val="100000"/>
            </a:lnSpc>
            <a:defRPr cap="all"/>
          </a:pPr>
          <a:r>
            <a:rPr lang="en-US"/>
            <a:t>Recognizing</a:t>
          </a:r>
        </a:p>
      </dgm:t>
    </dgm:pt>
    <dgm:pt modelId="{9903C39C-2473-43FB-BE50-457DC984EA1D}" type="parTrans" cxnId="{04882E02-C7A5-433E-B875-075EB869B775}">
      <dgm:prSet/>
      <dgm:spPr/>
      <dgm:t>
        <a:bodyPr/>
        <a:lstStyle/>
        <a:p>
          <a:endParaRPr lang="en-US"/>
        </a:p>
      </dgm:t>
    </dgm:pt>
    <dgm:pt modelId="{76DA99CE-FA37-4AD9-8180-1D606292A9CB}" type="sibTrans" cxnId="{04882E02-C7A5-433E-B875-075EB869B775}">
      <dgm:prSet/>
      <dgm:spPr/>
      <dgm:t>
        <a:bodyPr/>
        <a:lstStyle/>
        <a:p>
          <a:endParaRPr lang="en-US"/>
        </a:p>
      </dgm:t>
    </dgm:pt>
    <dgm:pt modelId="{5BCF6222-FD97-4D73-AB19-F18A60C52933}">
      <dgm:prSet/>
      <dgm:spPr/>
      <dgm:t>
        <a:bodyPr/>
        <a:lstStyle/>
        <a:p>
          <a:pPr>
            <a:lnSpc>
              <a:spcPct val="100000"/>
            </a:lnSpc>
            <a:defRPr cap="all"/>
          </a:pPr>
          <a:r>
            <a:rPr lang="en-US"/>
            <a:t>Responding</a:t>
          </a:r>
        </a:p>
      </dgm:t>
    </dgm:pt>
    <dgm:pt modelId="{2A6A4BE5-511C-4209-BB4B-BC9A3F0B2D64}" type="parTrans" cxnId="{6FE93C07-589A-4C23-B00D-1EF22BCBD729}">
      <dgm:prSet/>
      <dgm:spPr/>
      <dgm:t>
        <a:bodyPr/>
        <a:lstStyle/>
        <a:p>
          <a:endParaRPr lang="en-US"/>
        </a:p>
      </dgm:t>
    </dgm:pt>
    <dgm:pt modelId="{5E74D70D-799F-4003-B1A5-D232FD9B6C52}" type="sibTrans" cxnId="{6FE93C07-589A-4C23-B00D-1EF22BCBD729}">
      <dgm:prSet/>
      <dgm:spPr/>
      <dgm:t>
        <a:bodyPr/>
        <a:lstStyle/>
        <a:p>
          <a:endParaRPr lang="en-US"/>
        </a:p>
      </dgm:t>
    </dgm:pt>
    <dgm:pt modelId="{E29CAE31-50AA-4C7E-862F-FCC1F92910EB}">
      <dgm:prSet/>
      <dgm:spPr/>
      <dgm:t>
        <a:bodyPr/>
        <a:lstStyle/>
        <a:p>
          <a:pPr>
            <a:lnSpc>
              <a:spcPct val="100000"/>
            </a:lnSpc>
            <a:defRPr cap="all"/>
          </a:pPr>
          <a:r>
            <a:rPr lang="en-US" dirty="0"/>
            <a:t>Resisting </a:t>
          </a:r>
        </a:p>
        <a:p>
          <a:pPr>
            <a:lnSpc>
              <a:spcPct val="100000"/>
            </a:lnSpc>
            <a:defRPr cap="all"/>
          </a:pPr>
          <a:r>
            <a:rPr lang="en-US" dirty="0"/>
            <a:t>re-traumatization </a:t>
          </a:r>
        </a:p>
      </dgm:t>
    </dgm:pt>
    <dgm:pt modelId="{1D49C26D-A941-495D-89C8-F50500918EC6}" type="parTrans" cxnId="{21403294-2D25-4FA0-8689-C2064B8698F5}">
      <dgm:prSet/>
      <dgm:spPr/>
      <dgm:t>
        <a:bodyPr/>
        <a:lstStyle/>
        <a:p>
          <a:endParaRPr lang="en-US"/>
        </a:p>
      </dgm:t>
    </dgm:pt>
    <dgm:pt modelId="{1F121385-EC7D-42CE-B4FC-CF0620CDD151}" type="sibTrans" cxnId="{21403294-2D25-4FA0-8689-C2064B8698F5}">
      <dgm:prSet/>
      <dgm:spPr/>
      <dgm:t>
        <a:bodyPr/>
        <a:lstStyle/>
        <a:p>
          <a:endParaRPr lang="en-US"/>
        </a:p>
      </dgm:t>
    </dgm:pt>
    <dgm:pt modelId="{B2799594-3815-4B75-862B-02B2CDBE889A}" type="pres">
      <dgm:prSet presAssocID="{E7BBC3EB-C419-4241-AD76-A094D76B39A2}" presName="root" presStyleCnt="0">
        <dgm:presLayoutVars>
          <dgm:dir/>
          <dgm:resizeHandles val="exact"/>
        </dgm:presLayoutVars>
      </dgm:prSet>
      <dgm:spPr/>
    </dgm:pt>
    <dgm:pt modelId="{26C54EF9-F445-4E51-A286-B50C1A3F2148}" type="pres">
      <dgm:prSet presAssocID="{2AE95285-1EF4-4BD2-A6B3-D5CEA9D9F5C2}" presName="compNode" presStyleCnt="0"/>
      <dgm:spPr/>
    </dgm:pt>
    <dgm:pt modelId="{D0C151DA-D5F0-4B37-8136-D8E933F450B4}" type="pres">
      <dgm:prSet presAssocID="{2AE95285-1EF4-4BD2-A6B3-D5CEA9D9F5C2}" presName="iconBgRect" presStyleLbl="bgShp" presStyleIdx="0" presStyleCnt="4"/>
      <dgm:spPr/>
    </dgm:pt>
    <dgm:pt modelId="{3E5E107B-A5EF-4FDD-9B49-A4F2BB3049A5}" type="pres">
      <dgm:prSet presAssocID="{2AE95285-1EF4-4BD2-A6B3-D5CEA9D9F5C2}"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erson with Idea"/>
        </a:ext>
      </dgm:extLst>
    </dgm:pt>
    <dgm:pt modelId="{36974342-C02D-41A1-AF77-DA765B00C5BF}" type="pres">
      <dgm:prSet presAssocID="{2AE95285-1EF4-4BD2-A6B3-D5CEA9D9F5C2}" presName="spaceRect" presStyleCnt="0"/>
      <dgm:spPr/>
    </dgm:pt>
    <dgm:pt modelId="{EF257F17-70FB-4A73-BC26-12DBEA9367CC}" type="pres">
      <dgm:prSet presAssocID="{2AE95285-1EF4-4BD2-A6B3-D5CEA9D9F5C2}" presName="textRect" presStyleLbl="revTx" presStyleIdx="0" presStyleCnt="4">
        <dgm:presLayoutVars>
          <dgm:chMax val="1"/>
          <dgm:chPref val="1"/>
        </dgm:presLayoutVars>
      </dgm:prSet>
      <dgm:spPr/>
    </dgm:pt>
    <dgm:pt modelId="{9C755B3E-F470-409C-B3D2-EE173FA60F13}" type="pres">
      <dgm:prSet presAssocID="{EEB28E72-F786-4317-8187-3C8201AA87D3}" presName="sibTrans" presStyleCnt="0"/>
      <dgm:spPr/>
    </dgm:pt>
    <dgm:pt modelId="{FBAE8E93-3A87-4405-8BE9-8E43D6B8AFAD}" type="pres">
      <dgm:prSet presAssocID="{A9E6273E-6123-480C-9E57-4FD9F71C0D4B}" presName="compNode" presStyleCnt="0"/>
      <dgm:spPr/>
    </dgm:pt>
    <dgm:pt modelId="{61E2A477-2B22-4FA7-AFD8-0717121376F5}" type="pres">
      <dgm:prSet presAssocID="{A9E6273E-6123-480C-9E57-4FD9F71C0D4B}" presName="iconBgRect" presStyleLbl="bgShp" presStyleIdx="1" presStyleCnt="4"/>
      <dgm:spPr/>
    </dgm:pt>
    <dgm:pt modelId="{B3125BED-1FF0-4F02-8C02-79AF141AF733}" type="pres">
      <dgm:prSet presAssocID="{A9E6273E-6123-480C-9E57-4FD9F71C0D4B}"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agnifying glass"/>
        </a:ext>
      </dgm:extLst>
    </dgm:pt>
    <dgm:pt modelId="{7744B59A-FE44-4566-9336-64102CCF82FD}" type="pres">
      <dgm:prSet presAssocID="{A9E6273E-6123-480C-9E57-4FD9F71C0D4B}" presName="spaceRect" presStyleCnt="0"/>
      <dgm:spPr/>
    </dgm:pt>
    <dgm:pt modelId="{2C73A945-E8A1-48BE-81AC-4F7F05176EA4}" type="pres">
      <dgm:prSet presAssocID="{A9E6273E-6123-480C-9E57-4FD9F71C0D4B}" presName="textRect" presStyleLbl="revTx" presStyleIdx="1" presStyleCnt="4">
        <dgm:presLayoutVars>
          <dgm:chMax val="1"/>
          <dgm:chPref val="1"/>
        </dgm:presLayoutVars>
      </dgm:prSet>
      <dgm:spPr/>
    </dgm:pt>
    <dgm:pt modelId="{37098B98-E07D-40CD-8A7D-3A5930F8D051}" type="pres">
      <dgm:prSet presAssocID="{76DA99CE-FA37-4AD9-8180-1D606292A9CB}" presName="sibTrans" presStyleCnt="0"/>
      <dgm:spPr/>
    </dgm:pt>
    <dgm:pt modelId="{BB15B97C-FDA0-4CA4-A698-29AE3143E82B}" type="pres">
      <dgm:prSet presAssocID="{5BCF6222-FD97-4D73-AB19-F18A60C52933}" presName="compNode" presStyleCnt="0"/>
      <dgm:spPr/>
    </dgm:pt>
    <dgm:pt modelId="{6EB4CEC5-AF48-46B8-9761-22B5E6DD4F6B}" type="pres">
      <dgm:prSet presAssocID="{5BCF6222-FD97-4D73-AB19-F18A60C52933}" presName="iconBgRect" presStyleLbl="bgShp" presStyleIdx="2" presStyleCnt="4"/>
      <dgm:spPr/>
    </dgm:pt>
    <dgm:pt modelId="{4197BFD2-CFA9-4D7B-9F5E-DB66F463E05D}" type="pres">
      <dgm:prSet presAssocID="{5BCF6222-FD97-4D73-AB19-F18A60C52933}"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942B65C2-98D4-4228-ABFF-C9A8FFB73C0F}" type="pres">
      <dgm:prSet presAssocID="{5BCF6222-FD97-4D73-AB19-F18A60C52933}" presName="spaceRect" presStyleCnt="0"/>
      <dgm:spPr/>
    </dgm:pt>
    <dgm:pt modelId="{33EEBE33-3045-4CBC-94D9-841B70F674A0}" type="pres">
      <dgm:prSet presAssocID="{5BCF6222-FD97-4D73-AB19-F18A60C52933}" presName="textRect" presStyleLbl="revTx" presStyleIdx="2" presStyleCnt="4">
        <dgm:presLayoutVars>
          <dgm:chMax val="1"/>
          <dgm:chPref val="1"/>
        </dgm:presLayoutVars>
      </dgm:prSet>
      <dgm:spPr/>
    </dgm:pt>
    <dgm:pt modelId="{6C3D0F82-8A56-4EF5-B52B-D1354B75AD25}" type="pres">
      <dgm:prSet presAssocID="{5E74D70D-799F-4003-B1A5-D232FD9B6C52}" presName="sibTrans" presStyleCnt="0"/>
      <dgm:spPr/>
    </dgm:pt>
    <dgm:pt modelId="{ECD39C3B-FE98-4BB0-96A7-E08FCE9A32FA}" type="pres">
      <dgm:prSet presAssocID="{E29CAE31-50AA-4C7E-862F-FCC1F92910EB}" presName="compNode" presStyleCnt="0"/>
      <dgm:spPr/>
    </dgm:pt>
    <dgm:pt modelId="{E4598CA7-9C95-4686-ACB9-7E32AAB20ADB}" type="pres">
      <dgm:prSet presAssocID="{E29CAE31-50AA-4C7E-862F-FCC1F92910EB}" presName="iconBgRect" presStyleLbl="bgShp" presStyleIdx="3" presStyleCnt="4"/>
      <dgm:spPr/>
    </dgm:pt>
    <dgm:pt modelId="{D7ED731B-FC8E-408F-AEC7-163B7EA31E7D}" type="pres">
      <dgm:prSet presAssocID="{E29CAE31-50AA-4C7E-862F-FCC1F92910EB}"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Exclamation Mark"/>
        </a:ext>
      </dgm:extLst>
    </dgm:pt>
    <dgm:pt modelId="{B1BF3DAE-B536-4EDE-99B0-8C364B24ADC7}" type="pres">
      <dgm:prSet presAssocID="{E29CAE31-50AA-4C7E-862F-FCC1F92910EB}" presName="spaceRect" presStyleCnt="0"/>
      <dgm:spPr/>
    </dgm:pt>
    <dgm:pt modelId="{808838BC-6BE1-4B25-9FEB-D9031CB11175}" type="pres">
      <dgm:prSet presAssocID="{E29CAE31-50AA-4C7E-862F-FCC1F92910EB}" presName="textRect" presStyleLbl="revTx" presStyleIdx="3" presStyleCnt="4">
        <dgm:presLayoutVars>
          <dgm:chMax val="1"/>
          <dgm:chPref val="1"/>
        </dgm:presLayoutVars>
      </dgm:prSet>
      <dgm:spPr/>
    </dgm:pt>
  </dgm:ptLst>
  <dgm:cxnLst>
    <dgm:cxn modelId="{04882E02-C7A5-433E-B875-075EB869B775}" srcId="{E7BBC3EB-C419-4241-AD76-A094D76B39A2}" destId="{A9E6273E-6123-480C-9E57-4FD9F71C0D4B}" srcOrd="1" destOrd="0" parTransId="{9903C39C-2473-43FB-BE50-457DC984EA1D}" sibTransId="{76DA99CE-FA37-4AD9-8180-1D606292A9CB}"/>
    <dgm:cxn modelId="{6FE93C07-589A-4C23-B00D-1EF22BCBD729}" srcId="{E7BBC3EB-C419-4241-AD76-A094D76B39A2}" destId="{5BCF6222-FD97-4D73-AB19-F18A60C52933}" srcOrd="2" destOrd="0" parTransId="{2A6A4BE5-511C-4209-BB4B-BC9A3F0B2D64}" sibTransId="{5E74D70D-799F-4003-B1A5-D232FD9B6C52}"/>
    <dgm:cxn modelId="{6BB0B309-BC17-46E9-97DC-1B53C1F00959}" srcId="{E7BBC3EB-C419-4241-AD76-A094D76B39A2}" destId="{2AE95285-1EF4-4BD2-A6B3-D5CEA9D9F5C2}" srcOrd="0" destOrd="0" parTransId="{0103BB86-A6A5-4A36-92DE-F7070EEE0C14}" sibTransId="{EEB28E72-F786-4317-8187-3C8201AA87D3}"/>
    <dgm:cxn modelId="{32CA6B1F-7668-43A4-BC12-2926F6FD680D}" type="presOf" srcId="{E7BBC3EB-C419-4241-AD76-A094D76B39A2}" destId="{B2799594-3815-4B75-862B-02B2CDBE889A}" srcOrd="0" destOrd="0" presId="urn:microsoft.com/office/officeart/2018/5/layout/IconCircleLabelList"/>
    <dgm:cxn modelId="{F216E755-FA52-4A86-A951-C6E8FB4D7CAE}" type="presOf" srcId="{2AE95285-1EF4-4BD2-A6B3-D5CEA9D9F5C2}" destId="{EF257F17-70FB-4A73-BC26-12DBEA9367CC}" srcOrd="0" destOrd="0" presId="urn:microsoft.com/office/officeart/2018/5/layout/IconCircleLabelList"/>
    <dgm:cxn modelId="{7B7E3C5C-3584-4E82-8387-E5D81301C658}" type="presOf" srcId="{A9E6273E-6123-480C-9E57-4FD9F71C0D4B}" destId="{2C73A945-E8A1-48BE-81AC-4F7F05176EA4}" srcOrd="0" destOrd="0" presId="urn:microsoft.com/office/officeart/2018/5/layout/IconCircleLabelList"/>
    <dgm:cxn modelId="{E7563484-ED64-4896-9291-8A9B5E7D000E}" type="presOf" srcId="{E29CAE31-50AA-4C7E-862F-FCC1F92910EB}" destId="{808838BC-6BE1-4B25-9FEB-D9031CB11175}" srcOrd="0" destOrd="0" presId="urn:microsoft.com/office/officeart/2018/5/layout/IconCircleLabelList"/>
    <dgm:cxn modelId="{21403294-2D25-4FA0-8689-C2064B8698F5}" srcId="{E7BBC3EB-C419-4241-AD76-A094D76B39A2}" destId="{E29CAE31-50AA-4C7E-862F-FCC1F92910EB}" srcOrd="3" destOrd="0" parTransId="{1D49C26D-A941-495D-89C8-F50500918EC6}" sibTransId="{1F121385-EC7D-42CE-B4FC-CF0620CDD151}"/>
    <dgm:cxn modelId="{78CCA8D0-0F6A-46A1-B677-8281F55469F6}" type="presOf" srcId="{5BCF6222-FD97-4D73-AB19-F18A60C52933}" destId="{33EEBE33-3045-4CBC-94D9-841B70F674A0}" srcOrd="0" destOrd="0" presId="urn:microsoft.com/office/officeart/2018/5/layout/IconCircleLabelList"/>
    <dgm:cxn modelId="{5179C5DF-9855-49AD-BE23-7B93F334E0FC}" type="presParOf" srcId="{B2799594-3815-4B75-862B-02B2CDBE889A}" destId="{26C54EF9-F445-4E51-A286-B50C1A3F2148}" srcOrd="0" destOrd="0" presId="urn:microsoft.com/office/officeart/2018/5/layout/IconCircleLabelList"/>
    <dgm:cxn modelId="{56E1C86F-7718-46C4-8B69-E44568676779}" type="presParOf" srcId="{26C54EF9-F445-4E51-A286-B50C1A3F2148}" destId="{D0C151DA-D5F0-4B37-8136-D8E933F450B4}" srcOrd="0" destOrd="0" presId="urn:microsoft.com/office/officeart/2018/5/layout/IconCircleLabelList"/>
    <dgm:cxn modelId="{FE2B9EDB-7A4D-4C2C-B14A-044255C0CB55}" type="presParOf" srcId="{26C54EF9-F445-4E51-A286-B50C1A3F2148}" destId="{3E5E107B-A5EF-4FDD-9B49-A4F2BB3049A5}" srcOrd="1" destOrd="0" presId="urn:microsoft.com/office/officeart/2018/5/layout/IconCircleLabelList"/>
    <dgm:cxn modelId="{F5C15962-703F-4927-9055-E6757DD4DF69}" type="presParOf" srcId="{26C54EF9-F445-4E51-A286-B50C1A3F2148}" destId="{36974342-C02D-41A1-AF77-DA765B00C5BF}" srcOrd="2" destOrd="0" presId="urn:microsoft.com/office/officeart/2018/5/layout/IconCircleLabelList"/>
    <dgm:cxn modelId="{888914C2-E860-4796-A3B5-9DFAA4735C4A}" type="presParOf" srcId="{26C54EF9-F445-4E51-A286-B50C1A3F2148}" destId="{EF257F17-70FB-4A73-BC26-12DBEA9367CC}" srcOrd="3" destOrd="0" presId="urn:microsoft.com/office/officeart/2018/5/layout/IconCircleLabelList"/>
    <dgm:cxn modelId="{2F71E3D2-38B9-4C82-9F97-174536B5431E}" type="presParOf" srcId="{B2799594-3815-4B75-862B-02B2CDBE889A}" destId="{9C755B3E-F470-409C-B3D2-EE173FA60F13}" srcOrd="1" destOrd="0" presId="urn:microsoft.com/office/officeart/2018/5/layout/IconCircleLabelList"/>
    <dgm:cxn modelId="{1EA893BA-3784-4056-94A5-2119B8FBBF11}" type="presParOf" srcId="{B2799594-3815-4B75-862B-02B2CDBE889A}" destId="{FBAE8E93-3A87-4405-8BE9-8E43D6B8AFAD}" srcOrd="2" destOrd="0" presId="urn:microsoft.com/office/officeart/2018/5/layout/IconCircleLabelList"/>
    <dgm:cxn modelId="{1EC4AB80-92BA-4099-BDA9-8184A9FE602D}" type="presParOf" srcId="{FBAE8E93-3A87-4405-8BE9-8E43D6B8AFAD}" destId="{61E2A477-2B22-4FA7-AFD8-0717121376F5}" srcOrd="0" destOrd="0" presId="urn:microsoft.com/office/officeart/2018/5/layout/IconCircleLabelList"/>
    <dgm:cxn modelId="{D5B3FAF7-2CAC-4928-ACCB-A9E588BE32DB}" type="presParOf" srcId="{FBAE8E93-3A87-4405-8BE9-8E43D6B8AFAD}" destId="{B3125BED-1FF0-4F02-8C02-79AF141AF733}" srcOrd="1" destOrd="0" presId="urn:microsoft.com/office/officeart/2018/5/layout/IconCircleLabelList"/>
    <dgm:cxn modelId="{0B4A6308-9F45-438B-905D-14AF26FAB492}" type="presParOf" srcId="{FBAE8E93-3A87-4405-8BE9-8E43D6B8AFAD}" destId="{7744B59A-FE44-4566-9336-64102CCF82FD}" srcOrd="2" destOrd="0" presId="urn:microsoft.com/office/officeart/2018/5/layout/IconCircleLabelList"/>
    <dgm:cxn modelId="{EE3B4650-309E-46D8-B678-B94C2E6024B1}" type="presParOf" srcId="{FBAE8E93-3A87-4405-8BE9-8E43D6B8AFAD}" destId="{2C73A945-E8A1-48BE-81AC-4F7F05176EA4}" srcOrd="3" destOrd="0" presId="urn:microsoft.com/office/officeart/2018/5/layout/IconCircleLabelList"/>
    <dgm:cxn modelId="{1CAF8D4B-2366-45EE-B126-5F015FA3DD39}" type="presParOf" srcId="{B2799594-3815-4B75-862B-02B2CDBE889A}" destId="{37098B98-E07D-40CD-8A7D-3A5930F8D051}" srcOrd="3" destOrd="0" presId="urn:microsoft.com/office/officeart/2018/5/layout/IconCircleLabelList"/>
    <dgm:cxn modelId="{D5FFC5DE-E17A-4345-86EC-8F91F3F2103D}" type="presParOf" srcId="{B2799594-3815-4B75-862B-02B2CDBE889A}" destId="{BB15B97C-FDA0-4CA4-A698-29AE3143E82B}" srcOrd="4" destOrd="0" presId="urn:microsoft.com/office/officeart/2018/5/layout/IconCircleLabelList"/>
    <dgm:cxn modelId="{313F4807-CB09-4B9A-AB4E-4E6506E7502C}" type="presParOf" srcId="{BB15B97C-FDA0-4CA4-A698-29AE3143E82B}" destId="{6EB4CEC5-AF48-46B8-9761-22B5E6DD4F6B}" srcOrd="0" destOrd="0" presId="urn:microsoft.com/office/officeart/2018/5/layout/IconCircleLabelList"/>
    <dgm:cxn modelId="{99025196-432A-4FB3-8CE4-63C5414577E0}" type="presParOf" srcId="{BB15B97C-FDA0-4CA4-A698-29AE3143E82B}" destId="{4197BFD2-CFA9-4D7B-9F5E-DB66F463E05D}" srcOrd="1" destOrd="0" presId="urn:microsoft.com/office/officeart/2018/5/layout/IconCircleLabelList"/>
    <dgm:cxn modelId="{272F0A80-B57C-4F4A-8170-C206B3055133}" type="presParOf" srcId="{BB15B97C-FDA0-4CA4-A698-29AE3143E82B}" destId="{942B65C2-98D4-4228-ABFF-C9A8FFB73C0F}" srcOrd="2" destOrd="0" presId="urn:microsoft.com/office/officeart/2018/5/layout/IconCircleLabelList"/>
    <dgm:cxn modelId="{E93E6D15-DA65-4B95-9625-64C3D1984DBE}" type="presParOf" srcId="{BB15B97C-FDA0-4CA4-A698-29AE3143E82B}" destId="{33EEBE33-3045-4CBC-94D9-841B70F674A0}" srcOrd="3" destOrd="0" presId="urn:microsoft.com/office/officeart/2018/5/layout/IconCircleLabelList"/>
    <dgm:cxn modelId="{0CE5B3B8-E663-4661-B004-38DB4DA53977}" type="presParOf" srcId="{B2799594-3815-4B75-862B-02B2CDBE889A}" destId="{6C3D0F82-8A56-4EF5-B52B-D1354B75AD25}" srcOrd="5" destOrd="0" presId="urn:microsoft.com/office/officeart/2018/5/layout/IconCircleLabelList"/>
    <dgm:cxn modelId="{056BA8B5-86F7-4E7D-AC31-96E219F21418}" type="presParOf" srcId="{B2799594-3815-4B75-862B-02B2CDBE889A}" destId="{ECD39C3B-FE98-4BB0-96A7-E08FCE9A32FA}" srcOrd="6" destOrd="0" presId="urn:microsoft.com/office/officeart/2018/5/layout/IconCircleLabelList"/>
    <dgm:cxn modelId="{C8A225EA-8D5F-4246-AD4D-2A54B7DEFB8B}" type="presParOf" srcId="{ECD39C3B-FE98-4BB0-96A7-E08FCE9A32FA}" destId="{E4598CA7-9C95-4686-ACB9-7E32AAB20ADB}" srcOrd="0" destOrd="0" presId="urn:microsoft.com/office/officeart/2018/5/layout/IconCircleLabelList"/>
    <dgm:cxn modelId="{8450D495-2933-4CF7-B399-28BAD5E432D7}" type="presParOf" srcId="{ECD39C3B-FE98-4BB0-96A7-E08FCE9A32FA}" destId="{D7ED731B-FC8E-408F-AEC7-163B7EA31E7D}" srcOrd="1" destOrd="0" presId="urn:microsoft.com/office/officeart/2018/5/layout/IconCircleLabelList"/>
    <dgm:cxn modelId="{DF585152-A936-4F2D-AB3C-3B2DB07D06BE}" type="presParOf" srcId="{ECD39C3B-FE98-4BB0-96A7-E08FCE9A32FA}" destId="{B1BF3DAE-B536-4EDE-99B0-8C364B24ADC7}" srcOrd="2" destOrd="0" presId="urn:microsoft.com/office/officeart/2018/5/layout/IconCircleLabelList"/>
    <dgm:cxn modelId="{1A851D14-AF07-4C88-8CDA-D8A89286319F}" type="presParOf" srcId="{ECD39C3B-FE98-4BB0-96A7-E08FCE9A32FA}" destId="{808838BC-6BE1-4B25-9FEB-D9031CB11175}"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C151DA-D5F0-4B37-8136-D8E933F450B4}">
      <dsp:nvSpPr>
        <dsp:cNvPr id="0" name=""/>
        <dsp:cNvSpPr/>
      </dsp:nvSpPr>
      <dsp:spPr>
        <a:xfrm>
          <a:off x="523095" y="561389"/>
          <a:ext cx="1441902" cy="1441902"/>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E5E107B-A5EF-4FDD-9B49-A4F2BB3049A5}">
      <dsp:nvSpPr>
        <dsp:cNvPr id="0" name=""/>
        <dsp:cNvSpPr/>
      </dsp:nvSpPr>
      <dsp:spPr>
        <a:xfrm>
          <a:off x="830385" y="868680"/>
          <a:ext cx="827321" cy="82732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F257F17-70FB-4A73-BC26-12DBEA9367CC}">
      <dsp:nvSpPr>
        <dsp:cNvPr id="0" name=""/>
        <dsp:cNvSpPr/>
      </dsp:nvSpPr>
      <dsp:spPr>
        <a:xfrm>
          <a:off x="62159" y="2452409"/>
          <a:ext cx="236377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defRPr cap="all"/>
          </a:pPr>
          <a:r>
            <a:rPr lang="en-US" sz="1900" kern="1200"/>
            <a:t>Realizing</a:t>
          </a:r>
        </a:p>
      </dsp:txBody>
      <dsp:txXfrm>
        <a:off x="62159" y="2452409"/>
        <a:ext cx="2363775" cy="720000"/>
      </dsp:txXfrm>
    </dsp:sp>
    <dsp:sp modelId="{61E2A477-2B22-4FA7-AFD8-0717121376F5}">
      <dsp:nvSpPr>
        <dsp:cNvPr id="0" name=""/>
        <dsp:cNvSpPr/>
      </dsp:nvSpPr>
      <dsp:spPr>
        <a:xfrm>
          <a:off x="3300530" y="561389"/>
          <a:ext cx="1441902" cy="1441902"/>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3125BED-1FF0-4F02-8C02-79AF141AF733}">
      <dsp:nvSpPr>
        <dsp:cNvPr id="0" name=""/>
        <dsp:cNvSpPr/>
      </dsp:nvSpPr>
      <dsp:spPr>
        <a:xfrm>
          <a:off x="3607821" y="868680"/>
          <a:ext cx="827321" cy="82732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C73A945-E8A1-48BE-81AC-4F7F05176EA4}">
      <dsp:nvSpPr>
        <dsp:cNvPr id="0" name=""/>
        <dsp:cNvSpPr/>
      </dsp:nvSpPr>
      <dsp:spPr>
        <a:xfrm>
          <a:off x="2839594" y="2452409"/>
          <a:ext cx="236377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defRPr cap="all"/>
          </a:pPr>
          <a:r>
            <a:rPr lang="en-US" sz="1900" kern="1200"/>
            <a:t>Recognizing</a:t>
          </a:r>
        </a:p>
      </dsp:txBody>
      <dsp:txXfrm>
        <a:off x="2839594" y="2452409"/>
        <a:ext cx="2363775" cy="720000"/>
      </dsp:txXfrm>
    </dsp:sp>
    <dsp:sp modelId="{6EB4CEC5-AF48-46B8-9761-22B5E6DD4F6B}">
      <dsp:nvSpPr>
        <dsp:cNvPr id="0" name=""/>
        <dsp:cNvSpPr/>
      </dsp:nvSpPr>
      <dsp:spPr>
        <a:xfrm>
          <a:off x="6077966" y="561389"/>
          <a:ext cx="1441902" cy="1441902"/>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197BFD2-CFA9-4D7B-9F5E-DB66F463E05D}">
      <dsp:nvSpPr>
        <dsp:cNvPr id="0" name=""/>
        <dsp:cNvSpPr/>
      </dsp:nvSpPr>
      <dsp:spPr>
        <a:xfrm>
          <a:off x="6385257" y="868680"/>
          <a:ext cx="827321" cy="82732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3EEBE33-3045-4CBC-94D9-841B70F674A0}">
      <dsp:nvSpPr>
        <dsp:cNvPr id="0" name=""/>
        <dsp:cNvSpPr/>
      </dsp:nvSpPr>
      <dsp:spPr>
        <a:xfrm>
          <a:off x="5617030" y="2452409"/>
          <a:ext cx="236377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defRPr cap="all"/>
          </a:pPr>
          <a:r>
            <a:rPr lang="en-US" sz="1900" kern="1200"/>
            <a:t>Responding</a:t>
          </a:r>
        </a:p>
      </dsp:txBody>
      <dsp:txXfrm>
        <a:off x="5617030" y="2452409"/>
        <a:ext cx="2363775" cy="720000"/>
      </dsp:txXfrm>
    </dsp:sp>
    <dsp:sp modelId="{E4598CA7-9C95-4686-ACB9-7E32AAB20ADB}">
      <dsp:nvSpPr>
        <dsp:cNvPr id="0" name=""/>
        <dsp:cNvSpPr/>
      </dsp:nvSpPr>
      <dsp:spPr>
        <a:xfrm>
          <a:off x="8855402" y="561389"/>
          <a:ext cx="1441902" cy="1441902"/>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7ED731B-FC8E-408F-AEC7-163B7EA31E7D}">
      <dsp:nvSpPr>
        <dsp:cNvPr id="0" name=""/>
        <dsp:cNvSpPr/>
      </dsp:nvSpPr>
      <dsp:spPr>
        <a:xfrm>
          <a:off x="9162692" y="868680"/>
          <a:ext cx="827321" cy="82732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08838BC-6BE1-4B25-9FEB-D9031CB11175}">
      <dsp:nvSpPr>
        <dsp:cNvPr id="0" name=""/>
        <dsp:cNvSpPr/>
      </dsp:nvSpPr>
      <dsp:spPr>
        <a:xfrm>
          <a:off x="8394465" y="2452409"/>
          <a:ext cx="236377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defRPr cap="all"/>
          </a:pPr>
          <a:r>
            <a:rPr lang="en-US" sz="1900" kern="1200" dirty="0"/>
            <a:t>Resisting </a:t>
          </a:r>
        </a:p>
        <a:p>
          <a:pPr marL="0" lvl="0" indent="0" algn="ctr" defTabSz="844550">
            <a:lnSpc>
              <a:spcPct val="100000"/>
            </a:lnSpc>
            <a:spcBef>
              <a:spcPct val="0"/>
            </a:spcBef>
            <a:spcAft>
              <a:spcPct val="35000"/>
            </a:spcAft>
            <a:buNone/>
            <a:defRPr cap="all"/>
          </a:pPr>
          <a:r>
            <a:rPr lang="en-US" sz="1900" kern="1200" dirty="0"/>
            <a:t>re-traumatization </a:t>
          </a:r>
        </a:p>
      </dsp:txBody>
      <dsp:txXfrm>
        <a:off x="8394465" y="2452409"/>
        <a:ext cx="2363775" cy="720000"/>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62D5C7-4AB1-4A4B-BC9E-17E6FD15D65E}" type="datetimeFigureOut">
              <a:rPr lang="en-US" smtClean="0"/>
              <a:t>6/6/23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D3B94F-0ECF-4D1C-A2D7-BE4EF447BDA4}" type="slidenum">
              <a:rPr lang="en-US" smtClean="0"/>
              <a:t>‹#›</a:t>
            </a:fld>
            <a:endParaRPr lang="en-US"/>
          </a:p>
        </p:txBody>
      </p:sp>
    </p:spTree>
    <p:extLst>
      <p:ext uri="{BB962C8B-B14F-4D97-AF65-F5344CB8AC3E}">
        <p14:creationId xmlns:p14="http://schemas.microsoft.com/office/powerpoint/2010/main" val="33456195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store.samhsa.gov/sites/default/files/d7/priv/sma14-4816.pdf"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 (2023). Primary care. https://www.who.int/health-topics/primary-health-care#tab=tab_1</a:t>
            </a:r>
          </a:p>
        </p:txBody>
      </p:sp>
      <p:sp>
        <p:nvSpPr>
          <p:cNvPr id="4" name="Slide Number Placeholder 3"/>
          <p:cNvSpPr>
            <a:spLocks noGrp="1"/>
          </p:cNvSpPr>
          <p:nvPr>
            <p:ph type="sldNum" sz="quarter" idx="5"/>
          </p:nvPr>
        </p:nvSpPr>
        <p:spPr/>
        <p:txBody>
          <a:bodyPr/>
          <a:lstStyle/>
          <a:p>
            <a:fld id="{31D3B94F-0ECF-4D1C-A2D7-BE4EF447BDA4}" type="slidenum">
              <a:rPr lang="en-US" smtClean="0"/>
              <a:t>2</a:t>
            </a:fld>
            <a:endParaRPr lang="en-US"/>
          </a:p>
        </p:txBody>
      </p:sp>
    </p:spTree>
    <p:extLst>
      <p:ext uri="{BB962C8B-B14F-4D97-AF65-F5344CB8AC3E}">
        <p14:creationId xmlns:p14="http://schemas.microsoft.com/office/powerpoint/2010/main" val="12340837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D3B94F-0ECF-4D1C-A2D7-BE4EF447BDA4}" type="slidenum">
              <a:rPr lang="en-US" smtClean="0"/>
              <a:t>11</a:t>
            </a:fld>
            <a:endParaRPr lang="en-US"/>
          </a:p>
        </p:txBody>
      </p:sp>
    </p:spTree>
    <p:extLst>
      <p:ext uri="{BB962C8B-B14F-4D97-AF65-F5344CB8AC3E}">
        <p14:creationId xmlns:p14="http://schemas.microsoft.com/office/powerpoint/2010/main" val="24381852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D3B94F-0ECF-4D1C-A2D7-BE4EF447BDA4}" type="slidenum">
              <a:rPr lang="en-US" smtClean="0"/>
              <a:t>12</a:t>
            </a:fld>
            <a:endParaRPr lang="en-US"/>
          </a:p>
        </p:txBody>
      </p:sp>
    </p:spTree>
    <p:extLst>
      <p:ext uri="{BB962C8B-B14F-4D97-AF65-F5344CB8AC3E}">
        <p14:creationId xmlns:p14="http://schemas.microsoft.com/office/powerpoint/2010/main" val="7355883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was a graded relationship of females reporting more ACEs than males; at each ACE level, females were more likely to have that many ACEs and that likelihood was higher at higher ACE levels. While non-white race/ethnicity, low education, and low socioeconomic status were all significantly associated with reporting an ACE (compared to not reporting an ACE), the graded re-</a:t>
            </a:r>
            <a:r>
              <a:rPr lang="en-US" dirty="0" err="1"/>
              <a:t>lationship</a:t>
            </a:r>
            <a:r>
              <a:rPr lang="en-US" dirty="0"/>
              <a:t> at higher levels was not evident. </a:t>
            </a:r>
          </a:p>
        </p:txBody>
      </p:sp>
      <p:sp>
        <p:nvSpPr>
          <p:cNvPr id="4" name="Slide Number Placeholder 3"/>
          <p:cNvSpPr>
            <a:spLocks noGrp="1"/>
          </p:cNvSpPr>
          <p:nvPr>
            <p:ph type="sldNum" sz="quarter" idx="5"/>
          </p:nvPr>
        </p:nvSpPr>
        <p:spPr/>
        <p:txBody>
          <a:bodyPr/>
          <a:lstStyle/>
          <a:p>
            <a:fld id="{31D3B94F-0ECF-4D1C-A2D7-BE4EF447BDA4}" type="slidenum">
              <a:rPr lang="en-US" smtClean="0"/>
              <a:t>13</a:t>
            </a:fld>
            <a:endParaRPr lang="en-US"/>
          </a:p>
        </p:txBody>
      </p:sp>
    </p:spTree>
    <p:extLst>
      <p:ext uri="{BB962C8B-B14F-4D97-AF65-F5344CB8AC3E}">
        <p14:creationId xmlns:p14="http://schemas.microsoft.com/office/powerpoint/2010/main" val="926926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err="1">
                <a:solidFill>
                  <a:srgbClr val="222222"/>
                </a:solidFill>
                <a:effectLst/>
                <a:latin typeface="Arial" panose="020B0604020202020204" pitchFamily="34" charset="0"/>
              </a:rPr>
              <a:t>Petruccelli</a:t>
            </a:r>
            <a:r>
              <a:rPr lang="en-US" b="0" i="0" dirty="0">
                <a:solidFill>
                  <a:srgbClr val="222222"/>
                </a:solidFill>
                <a:effectLst/>
                <a:latin typeface="Arial" panose="020B0604020202020204" pitchFamily="34" charset="0"/>
              </a:rPr>
              <a:t>, K., Davis, J., &amp; Berman, T. (2019). Adverse childhood experiences and associated health outcomes: A systematic review and meta-analysis. </a:t>
            </a:r>
            <a:r>
              <a:rPr lang="en-US" b="0" i="1" dirty="0">
                <a:solidFill>
                  <a:srgbClr val="222222"/>
                </a:solidFill>
                <a:effectLst/>
                <a:latin typeface="Arial" panose="020B0604020202020204" pitchFamily="34" charset="0"/>
              </a:rPr>
              <a:t>Child abuse &amp; neglect</a:t>
            </a:r>
            <a:r>
              <a:rPr lang="en-US" b="0" i="0" dirty="0">
                <a:solidFill>
                  <a:srgbClr val="222222"/>
                </a:solidFill>
                <a:effectLst/>
                <a:latin typeface="Arial" panose="020B0604020202020204" pitchFamily="34" charset="0"/>
              </a:rPr>
              <a:t>, </a:t>
            </a:r>
            <a:r>
              <a:rPr lang="en-US" b="0" i="1" dirty="0">
                <a:solidFill>
                  <a:srgbClr val="222222"/>
                </a:solidFill>
                <a:effectLst/>
                <a:latin typeface="Arial" panose="020B0604020202020204" pitchFamily="34" charset="0"/>
              </a:rPr>
              <a:t>97</a:t>
            </a:r>
            <a:r>
              <a:rPr lang="en-US" b="0" i="0" dirty="0">
                <a:solidFill>
                  <a:srgbClr val="222222"/>
                </a:solidFill>
                <a:effectLst/>
                <a:latin typeface="Arial" panose="020B0604020202020204" pitchFamily="34" charset="0"/>
              </a:rPr>
              <a:t>, 104127.</a:t>
            </a:r>
            <a:endParaRPr lang="en-US" dirty="0"/>
          </a:p>
        </p:txBody>
      </p:sp>
      <p:sp>
        <p:nvSpPr>
          <p:cNvPr id="4" name="Slide Number Placeholder 3"/>
          <p:cNvSpPr>
            <a:spLocks noGrp="1"/>
          </p:cNvSpPr>
          <p:nvPr>
            <p:ph type="sldNum" sz="quarter" idx="5"/>
          </p:nvPr>
        </p:nvSpPr>
        <p:spPr/>
        <p:txBody>
          <a:bodyPr/>
          <a:lstStyle/>
          <a:p>
            <a:fld id="{31D3B94F-0ECF-4D1C-A2D7-BE4EF447BDA4}" type="slidenum">
              <a:rPr lang="en-US" smtClean="0"/>
              <a:t>14</a:t>
            </a:fld>
            <a:endParaRPr lang="en-US"/>
          </a:p>
        </p:txBody>
      </p:sp>
    </p:spTree>
    <p:extLst>
      <p:ext uri="{BB962C8B-B14F-4D97-AF65-F5344CB8AC3E}">
        <p14:creationId xmlns:p14="http://schemas.microsoft.com/office/powerpoint/2010/main" val="17077623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80000"/>
              </a:lnSpc>
            </a:pPr>
            <a:r>
              <a:rPr lang="en-US" altLang="en-US" sz="1200" b="1" dirty="0"/>
              <a:t>The Amygdala Bypass System</a:t>
            </a:r>
          </a:p>
          <a:p>
            <a:pPr eaLnBrk="1" hangingPunct="1">
              <a:lnSpc>
                <a:spcPct val="80000"/>
              </a:lnSpc>
            </a:pPr>
            <a:endParaRPr lang="en-US" altLang="en-US" sz="1200" b="1" dirty="0"/>
          </a:p>
          <a:p>
            <a:pPr eaLnBrk="1" hangingPunct="1">
              <a:lnSpc>
                <a:spcPct val="80000"/>
              </a:lnSpc>
            </a:pPr>
            <a:r>
              <a:rPr lang="en-US" altLang="en-US" sz="1200" b="1" dirty="0"/>
              <a:t>Six steps to unthinking response</a:t>
            </a:r>
          </a:p>
          <a:p>
            <a:pPr eaLnBrk="1" hangingPunct="1">
              <a:lnSpc>
                <a:spcPct val="80000"/>
              </a:lnSpc>
            </a:pPr>
            <a:r>
              <a:rPr lang="en-US" altLang="en-US" sz="1200" b="1" dirty="0"/>
              <a:t>1. Sensory data fed to thalamus</a:t>
            </a:r>
          </a:p>
          <a:p>
            <a:pPr eaLnBrk="1" hangingPunct="1">
              <a:lnSpc>
                <a:spcPct val="80000"/>
              </a:lnSpc>
            </a:pPr>
            <a:r>
              <a:rPr lang="en-US" altLang="en-US" sz="1200" dirty="0"/>
              <a:t>All sensory data (except, curiously, for the sense of smell) is sent by the body first to the thalamus, which acts like a switchboard, sending it to the relevant part of the brain.</a:t>
            </a:r>
            <a:endParaRPr lang="en-US" altLang="en-US" sz="1200" b="1" dirty="0"/>
          </a:p>
          <a:p>
            <a:pPr eaLnBrk="1" hangingPunct="1">
              <a:lnSpc>
                <a:spcPct val="80000"/>
              </a:lnSpc>
            </a:pPr>
            <a:r>
              <a:rPr lang="en-US" altLang="en-US" sz="1200" b="1" dirty="0"/>
              <a:t>2. Data sent to amygdala</a:t>
            </a:r>
          </a:p>
          <a:p>
            <a:pPr eaLnBrk="1" hangingPunct="1">
              <a:lnSpc>
                <a:spcPct val="80000"/>
              </a:lnSpc>
            </a:pPr>
            <a:r>
              <a:rPr lang="en-US" altLang="en-US" sz="1200" dirty="0"/>
              <a:t>The thalamus sends the data both to the relevant part of the cortex and also to a small part of the mid-brain called the amygdala.</a:t>
            </a:r>
            <a:endParaRPr lang="en-US" altLang="en-US" sz="1200" b="1" dirty="0"/>
          </a:p>
          <a:p>
            <a:pPr eaLnBrk="1" hangingPunct="1">
              <a:lnSpc>
                <a:spcPct val="80000"/>
              </a:lnSpc>
            </a:pPr>
            <a:r>
              <a:rPr lang="en-US" altLang="en-US" sz="1200" b="1" dirty="0"/>
              <a:t>3. Data also sent to cortex</a:t>
            </a:r>
          </a:p>
          <a:p>
            <a:pPr eaLnBrk="1" hangingPunct="1">
              <a:lnSpc>
                <a:spcPct val="80000"/>
              </a:lnSpc>
            </a:pPr>
            <a:r>
              <a:rPr lang="en-US" altLang="en-US" sz="1200" dirty="0"/>
              <a:t>When the information is sent to the cortex, we, of course, think about it. The problem is, that sometimes there is no time to think -- in fact too much thinking can sometimes leave you dead.</a:t>
            </a:r>
            <a:endParaRPr lang="en-US" altLang="en-US" sz="1200" b="1" dirty="0"/>
          </a:p>
          <a:p>
            <a:pPr eaLnBrk="1" hangingPunct="1">
              <a:lnSpc>
                <a:spcPct val="80000"/>
              </a:lnSpc>
            </a:pPr>
            <a:r>
              <a:rPr lang="en-US" altLang="en-US" sz="1200" b="1" dirty="0"/>
              <a:t>4. Amygdala does quick threat assessment</a:t>
            </a:r>
          </a:p>
          <a:p>
            <a:pPr eaLnBrk="1" hangingPunct="1">
              <a:lnSpc>
                <a:spcPct val="80000"/>
              </a:lnSpc>
            </a:pPr>
            <a:r>
              <a:rPr lang="en-US" altLang="en-US" sz="1200" dirty="0"/>
              <a:t>The senses are compared in the </a:t>
            </a:r>
            <a:r>
              <a:rPr lang="en-US" altLang="en-US" sz="1200" dirty="0" err="1"/>
              <a:t>amydala</a:t>
            </a:r>
            <a:r>
              <a:rPr lang="en-US" altLang="en-US" sz="1200" dirty="0"/>
              <a:t> with our stored fear responses. If any of these are triggered, then the amygdala has to act quickly.</a:t>
            </a:r>
            <a:endParaRPr lang="en-US" altLang="en-US" sz="1200" b="1" dirty="0"/>
          </a:p>
          <a:p>
            <a:pPr eaLnBrk="1" hangingPunct="1">
              <a:lnSpc>
                <a:spcPct val="80000"/>
              </a:lnSpc>
            </a:pPr>
            <a:r>
              <a:rPr lang="en-US" altLang="en-US" sz="1200" b="1" dirty="0"/>
              <a:t>5. Amygdala blocks 'slow' thinking</a:t>
            </a:r>
          </a:p>
          <a:p>
            <a:pPr eaLnBrk="1" hangingPunct="1">
              <a:lnSpc>
                <a:spcPct val="80000"/>
              </a:lnSpc>
            </a:pPr>
            <a:r>
              <a:rPr lang="en-US" altLang="en-US" sz="1200" dirty="0"/>
              <a:t>If the fear response is triggered, then the amygdala floods the cortex with chemicals to stop it taking over. Amygdala stimulates the hypothalamus to produce corticotropin releasing factor which signals the pituitary and adrenal glands to flood the bloodstream with the stress hormones epinephrine, norepinephrine and cortisol. These stress hormones shut down regular body systems and directs the body’s resources toward fighting or fleeing [or freeze]. The heart pounds, the lungs pump and the muscles get a burst of glucose. In the brain, a sense of heightened alertness occurs.</a:t>
            </a:r>
            <a:endParaRPr lang="en-US" altLang="en-US" sz="1200" b="1" dirty="0"/>
          </a:p>
          <a:p>
            <a:pPr eaLnBrk="1" hangingPunct="1">
              <a:lnSpc>
                <a:spcPct val="80000"/>
              </a:lnSpc>
            </a:pPr>
            <a:r>
              <a:rPr lang="en-US" altLang="en-US" sz="1200" b="1" dirty="0"/>
              <a:t>6. Unthinking response</a:t>
            </a:r>
          </a:p>
          <a:p>
            <a:pPr eaLnBrk="1" hangingPunct="1">
              <a:lnSpc>
                <a:spcPct val="80000"/>
              </a:lnSpc>
            </a:pPr>
            <a:r>
              <a:rPr lang="en-US" altLang="en-US" sz="1200" dirty="0"/>
              <a:t>The result is that we act without conscious thought.</a:t>
            </a:r>
          </a:p>
          <a:p>
            <a:pPr eaLnBrk="1" hangingPunct="1">
              <a:lnSpc>
                <a:spcPct val="80000"/>
              </a:lnSpc>
            </a:pPr>
            <a:r>
              <a:rPr lang="en-US" altLang="en-US" sz="1200" dirty="0"/>
              <a:t>(Carter, 2000; Cowley, et al., 2003).</a:t>
            </a:r>
          </a:p>
          <a:p>
            <a:pPr eaLnBrk="1" hangingPunct="1">
              <a:lnSpc>
                <a:spcPct val="80000"/>
              </a:lnSpc>
            </a:pPr>
            <a:endParaRPr lang="en-US" altLang="en-US" sz="1200" dirty="0"/>
          </a:p>
          <a:p>
            <a:pPr eaLnBrk="1" hangingPunct="1">
              <a:lnSpc>
                <a:spcPct val="80000"/>
              </a:lnSpc>
            </a:pPr>
            <a:r>
              <a:rPr lang="en-US" altLang="en-US" sz="1200" dirty="0"/>
              <a:t>This alternate brain pathway came about by our earliest survival needs. As one researcher puts it, “Conscious thought…is far too slow to beat the leopard” (Lisak, 2002). </a:t>
            </a:r>
          </a:p>
          <a:p>
            <a:pPr eaLnBrk="1" hangingPunct="1">
              <a:lnSpc>
                <a:spcPct val="80000"/>
              </a:lnSpc>
            </a:pPr>
            <a:endParaRPr lang="en-US" altLang="en-US" sz="1200" dirty="0"/>
          </a:p>
          <a:p>
            <a:pPr eaLnBrk="1" hangingPunct="1">
              <a:lnSpc>
                <a:spcPct val="80000"/>
              </a:lnSpc>
            </a:pPr>
            <a:r>
              <a:rPr lang="en-US" altLang="en-US" sz="1200" dirty="0"/>
              <a:t>Carter, R. (2000), </a:t>
            </a:r>
            <a:r>
              <a:rPr lang="en-US" altLang="en-US" sz="1200" i="1" dirty="0"/>
              <a:t>Mapping the Mind</a:t>
            </a:r>
            <a:r>
              <a:rPr lang="en-US" altLang="en-US" sz="1200" dirty="0"/>
              <a:t>, University of California Press.</a:t>
            </a:r>
          </a:p>
          <a:p>
            <a:pPr eaLnBrk="1" hangingPunct="1">
              <a:lnSpc>
                <a:spcPct val="80000"/>
              </a:lnSpc>
            </a:pPr>
            <a:r>
              <a:rPr lang="en-US" altLang="en-US" sz="1200" dirty="0"/>
              <a:t>Cowley, G., </a:t>
            </a:r>
            <a:r>
              <a:rPr lang="en-US" altLang="en-US" sz="1200" dirty="0" err="1"/>
              <a:t>Murr</a:t>
            </a:r>
            <a:r>
              <a:rPr lang="en-US" altLang="en-US" sz="1200" dirty="0"/>
              <a:t>, A., Carmichael, M., </a:t>
            </a:r>
            <a:r>
              <a:rPr lang="en-US" altLang="en-US" sz="1200" dirty="0" err="1"/>
              <a:t>Scelfo</a:t>
            </a:r>
            <a:r>
              <a:rPr lang="en-US" altLang="en-US" sz="1200" dirty="0"/>
              <a:t>, J., Rosenberg, D., Jefferson, D., Figueroa, A., &amp; </a:t>
            </a:r>
            <a:r>
              <a:rPr lang="en-US" altLang="en-US" sz="1200" dirty="0" err="1"/>
              <a:t>Friess</a:t>
            </a:r>
            <a:r>
              <a:rPr lang="en-US" altLang="en-US" sz="1200" dirty="0"/>
              <a:t>, S. (2003). Our bodies, our fears. </a:t>
            </a:r>
            <a:r>
              <a:rPr lang="en-US" altLang="en-US" sz="1200" i="1" dirty="0"/>
              <a:t>Newsweek, </a:t>
            </a:r>
            <a:r>
              <a:rPr lang="en-US" altLang="en-US" sz="1200" dirty="0"/>
              <a:t>February 24, 2003</a:t>
            </a:r>
            <a:r>
              <a:rPr lang="en-US" altLang="en-US" sz="1200" i="1" dirty="0"/>
              <a:t>.</a:t>
            </a:r>
          </a:p>
          <a:p>
            <a:pPr eaLnBrk="1" hangingPunct="1">
              <a:lnSpc>
                <a:spcPct val="80000"/>
              </a:lnSpc>
            </a:pPr>
            <a:r>
              <a:rPr lang="en-US" altLang="en-US" sz="1200" dirty="0"/>
              <a:t>Lisak, D. (2002). The neurobiology of trauma. Unpublished article.</a:t>
            </a:r>
          </a:p>
          <a:p>
            <a:endParaRPr lang="en-US" dirty="0"/>
          </a:p>
        </p:txBody>
      </p:sp>
      <p:sp>
        <p:nvSpPr>
          <p:cNvPr id="4" name="Slide Number Placeholder 3"/>
          <p:cNvSpPr>
            <a:spLocks noGrp="1"/>
          </p:cNvSpPr>
          <p:nvPr>
            <p:ph type="sldNum" sz="quarter" idx="5"/>
          </p:nvPr>
        </p:nvSpPr>
        <p:spPr/>
        <p:txBody>
          <a:bodyPr/>
          <a:lstStyle/>
          <a:p>
            <a:fld id="{31D3B94F-0ECF-4D1C-A2D7-BE4EF447BDA4}" type="slidenum">
              <a:rPr lang="en-US" smtClean="0"/>
              <a:t>15</a:t>
            </a:fld>
            <a:endParaRPr lang="en-US"/>
          </a:p>
        </p:txBody>
      </p:sp>
    </p:spTree>
    <p:extLst>
      <p:ext uri="{BB962C8B-B14F-4D97-AF65-F5344CB8AC3E}">
        <p14:creationId xmlns:p14="http://schemas.microsoft.com/office/powerpoint/2010/main" val="9516240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Temporal lobes are most commonly associated with </a:t>
            </a:r>
            <a:r>
              <a:rPr lang="en-US" b="1" dirty="0"/>
              <a:t>processing auditory information and with the encoding of memory</a:t>
            </a:r>
            <a:r>
              <a:rPr lang="en-US" dirty="0"/>
              <a:t>. The temporal lobes are also believed to play an important role in processing affect/emotions, language, and certain aspects of visual perception.</a:t>
            </a:r>
          </a:p>
        </p:txBody>
      </p:sp>
      <p:sp>
        <p:nvSpPr>
          <p:cNvPr id="4" name="Slide Number Placeholder 3"/>
          <p:cNvSpPr>
            <a:spLocks noGrp="1"/>
          </p:cNvSpPr>
          <p:nvPr>
            <p:ph type="sldNum" sz="quarter" idx="5"/>
          </p:nvPr>
        </p:nvSpPr>
        <p:spPr/>
        <p:txBody>
          <a:bodyPr/>
          <a:lstStyle/>
          <a:p>
            <a:fld id="{31D3B94F-0ECF-4D1C-A2D7-BE4EF447BDA4}" type="slidenum">
              <a:rPr lang="en-US" smtClean="0"/>
              <a:t>16</a:t>
            </a:fld>
            <a:endParaRPr lang="en-US"/>
          </a:p>
        </p:txBody>
      </p:sp>
    </p:spTree>
    <p:extLst>
      <p:ext uri="{BB962C8B-B14F-4D97-AF65-F5344CB8AC3E}">
        <p14:creationId xmlns:p14="http://schemas.microsoft.com/office/powerpoint/2010/main" val="3425648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https://www.tachc.org/Online/Strengthening-Health-Centers/Value--Based-Person--Focused-Care.aspx?hkey=c5d12d48-47bd-4ae4-8d9d-a086c92f880a#tic</a:t>
            </a:r>
          </a:p>
          <a:p>
            <a:endParaRPr lang="en-US" dirty="0"/>
          </a:p>
          <a:p>
            <a:r>
              <a:rPr lang="en-US" dirty="0"/>
              <a:t>Texas Association of Community Health Centers</a:t>
            </a:r>
          </a:p>
        </p:txBody>
      </p:sp>
      <p:sp>
        <p:nvSpPr>
          <p:cNvPr id="4" name="Slide Number Placeholder 3"/>
          <p:cNvSpPr>
            <a:spLocks noGrp="1"/>
          </p:cNvSpPr>
          <p:nvPr>
            <p:ph type="sldNum" sz="quarter" idx="5"/>
          </p:nvPr>
        </p:nvSpPr>
        <p:spPr/>
        <p:txBody>
          <a:bodyPr/>
          <a:lstStyle/>
          <a:p>
            <a:fld id="{31D3B94F-0ECF-4D1C-A2D7-BE4EF447BDA4}" type="slidenum">
              <a:rPr lang="en-US" smtClean="0"/>
              <a:t>17</a:t>
            </a:fld>
            <a:endParaRPr lang="en-US"/>
          </a:p>
        </p:txBody>
      </p:sp>
    </p:spTree>
    <p:extLst>
      <p:ext uri="{BB962C8B-B14F-4D97-AF65-F5344CB8AC3E}">
        <p14:creationId xmlns:p14="http://schemas.microsoft.com/office/powerpoint/2010/main" val="36163689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D3B94F-0ECF-4D1C-A2D7-BE4EF447BDA4}" type="slidenum">
              <a:rPr lang="en-US" smtClean="0"/>
              <a:t>18</a:t>
            </a:fld>
            <a:endParaRPr lang="en-US"/>
          </a:p>
        </p:txBody>
      </p:sp>
    </p:spTree>
    <p:extLst>
      <p:ext uri="{BB962C8B-B14F-4D97-AF65-F5344CB8AC3E}">
        <p14:creationId xmlns:p14="http://schemas.microsoft.com/office/powerpoint/2010/main" val="28572012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D3B94F-0ECF-4D1C-A2D7-BE4EF447BDA4}" type="slidenum">
              <a:rPr lang="en-US" smtClean="0"/>
              <a:t>19</a:t>
            </a:fld>
            <a:endParaRPr lang="en-US"/>
          </a:p>
        </p:txBody>
      </p:sp>
    </p:spTree>
    <p:extLst>
      <p:ext uri="{BB962C8B-B14F-4D97-AF65-F5344CB8AC3E}">
        <p14:creationId xmlns:p14="http://schemas.microsoft.com/office/powerpoint/2010/main" val="24557662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https://www.crestcomsocal.com/articles/leadership-development/trust</a:t>
            </a:r>
          </a:p>
        </p:txBody>
      </p:sp>
      <p:sp>
        <p:nvSpPr>
          <p:cNvPr id="4" name="Slide Number Placeholder 3"/>
          <p:cNvSpPr>
            <a:spLocks noGrp="1"/>
          </p:cNvSpPr>
          <p:nvPr>
            <p:ph type="sldNum" sz="quarter" idx="5"/>
          </p:nvPr>
        </p:nvSpPr>
        <p:spPr/>
        <p:txBody>
          <a:bodyPr/>
          <a:lstStyle/>
          <a:p>
            <a:fld id="{31D3B94F-0ECF-4D1C-A2D7-BE4EF447BDA4}" type="slidenum">
              <a:rPr lang="en-US" smtClean="0"/>
              <a:t>20</a:t>
            </a:fld>
            <a:endParaRPr lang="en-US"/>
          </a:p>
        </p:txBody>
      </p:sp>
    </p:spTree>
    <p:extLst>
      <p:ext uri="{BB962C8B-B14F-4D97-AF65-F5344CB8AC3E}">
        <p14:creationId xmlns:p14="http://schemas.microsoft.com/office/powerpoint/2010/main" val="27571241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D3B94F-0ECF-4D1C-A2D7-BE4EF447BDA4}" type="slidenum">
              <a:rPr lang="en-US" smtClean="0"/>
              <a:t>3</a:t>
            </a:fld>
            <a:endParaRPr lang="en-US"/>
          </a:p>
        </p:txBody>
      </p:sp>
    </p:spTree>
    <p:extLst>
      <p:ext uri="{BB962C8B-B14F-4D97-AF65-F5344CB8AC3E}">
        <p14:creationId xmlns:p14="http://schemas.microsoft.com/office/powerpoint/2010/main" val="23307455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http://www.inkwellworkshops.com/news-posts/2020/9/14/the-power-of-peer-support</a:t>
            </a:r>
          </a:p>
        </p:txBody>
      </p:sp>
      <p:sp>
        <p:nvSpPr>
          <p:cNvPr id="4" name="Slide Number Placeholder 3"/>
          <p:cNvSpPr>
            <a:spLocks noGrp="1"/>
          </p:cNvSpPr>
          <p:nvPr>
            <p:ph type="sldNum" sz="quarter" idx="5"/>
          </p:nvPr>
        </p:nvSpPr>
        <p:spPr/>
        <p:txBody>
          <a:bodyPr/>
          <a:lstStyle/>
          <a:p>
            <a:fld id="{31D3B94F-0ECF-4D1C-A2D7-BE4EF447BDA4}" type="slidenum">
              <a:rPr lang="en-US" smtClean="0"/>
              <a:t>21</a:t>
            </a:fld>
            <a:endParaRPr lang="en-US"/>
          </a:p>
        </p:txBody>
      </p:sp>
    </p:spTree>
    <p:extLst>
      <p:ext uri="{BB962C8B-B14F-4D97-AF65-F5344CB8AC3E}">
        <p14:creationId xmlns:p14="http://schemas.microsoft.com/office/powerpoint/2010/main" val="6810046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https://blog.jostle.me/blog/why-collaboration-is-important</a:t>
            </a:r>
          </a:p>
        </p:txBody>
      </p:sp>
      <p:sp>
        <p:nvSpPr>
          <p:cNvPr id="4" name="Slide Number Placeholder 3"/>
          <p:cNvSpPr>
            <a:spLocks noGrp="1"/>
          </p:cNvSpPr>
          <p:nvPr>
            <p:ph type="sldNum" sz="quarter" idx="5"/>
          </p:nvPr>
        </p:nvSpPr>
        <p:spPr/>
        <p:txBody>
          <a:bodyPr/>
          <a:lstStyle/>
          <a:p>
            <a:fld id="{31D3B94F-0ECF-4D1C-A2D7-BE4EF447BDA4}" type="slidenum">
              <a:rPr lang="en-US" smtClean="0"/>
              <a:t>22</a:t>
            </a:fld>
            <a:endParaRPr lang="en-US"/>
          </a:p>
        </p:txBody>
      </p:sp>
    </p:spTree>
    <p:extLst>
      <p:ext uri="{BB962C8B-B14F-4D97-AF65-F5344CB8AC3E}">
        <p14:creationId xmlns:p14="http://schemas.microsoft.com/office/powerpoint/2010/main" val="10769629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https://articles.bplans.com/methods-to-grow-your-business/</a:t>
            </a:r>
          </a:p>
        </p:txBody>
      </p:sp>
      <p:sp>
        <p:nvSpPr>
          <p:cNvPr id="4" name="Slide Number Placeholder 3"/>
          <p:cNvSpPr>
            <a:spLocks noGrp="1"/>
          </p:cNvSpPr>
          <p:nvPr>
            <p:ph type="sldNum" sz="quarter" idx="5"/>
          </p:nvPr>
        </p:nvSpPr>
        <p:spPr/>
        <p:txBody>
          <a:bodyPr/>
          <a:lstStyle/>
          <a:p>
            <a:fld id="{31D3B94F-0ECF-4D1C-A2D7-BE4EF447BDA4}" type="slidenum">
              <a:rPr lang="en-US" smtClean="0"/>
              <a:t>23</a:t>
            </a:fld>
            <a:endParaRPr lang="en-US"/>
          </a:p>
        </p:txBody>
      </p:sp>
    </p:spTree>
    <p:extLst>
      <p:ext uri="{BB962C8B-B14F-4D97-AF65-F5344CB8AC3E}">
        <p14:creationId xmlns:p14="http://schemas.microsoft.com/office/powerpoint/2010/main" val="20399964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https://traumainformedoregon.org/a-focus-on-the-trauma-informed-principle-cultural-historical-and-gender-issues/</a:t>
            </a:r>
          </a:p>
        </p:txBody>
      </p:sp>
      <p:sp>
        <p:nvSpPr>
          <p:cNvPr id="4" name="Slide Number Placeholder 3"/>
          <p:cNvSpPr>
            <a:spLocks noGrp="1"/>
          </p:cNvSpPr>
          <p:nvPr>
            <p:ph type="sldNum" sz="quarter" idx="5"/>
          </p:nvPr>
        </p:nvSpPr>
        <p:spPr/>
        <p:txBody>
          <a:bodyPr/>
          <a:lstStyle/>
          <a:p>
            <a:fld id="{31D3B94F-0ECF-4D1C-A2D7-BE4EF447BDA4}" type="slidenum">
              <a:rPr lang="en-US" smtClean="0"/>
              <a:t>24</a:t>
            </a:fld>
            <a:endParaRPr lang="en-US"/>
          </a:p>
        </p:txBody>
      </p:sp>
    </p:spTree>
    <p:extLst>
      <p:ext uri="{BB962C8B-B14F-4D97-AF65-F5344CB8AC3E}">
        <p14:creationId xmlns:p14="http://schemas.microsoft.com/office/powerpoint/2010/main" val="26239327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D3B94F-0ECF-4D1C-A2D7-BE4EF447BDA4}" type="slidenum">
              <a:rPr lang="en-US" smtClean="0"/>
              <a:t>25</a:t>
            </a:fld>
            <a:endParaRPr lang="en-US"/>
          </a:p>
        </p:txBody>
      </p:sp>
    </p:spTree>
    <p:extLst>
      <p:ext uri="{BB962C8B-B14F-4D97-AF65-F5344CB8AC3E}">
        <p14:creationId xmlns:p14="http://schemas.microsoft.com/office/powerpoint/2010/main" val="7283108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rPr>
              <a:t>Hopper, E. K., </a:t>
            </a:r>
            <a:r>
              <a:rPr lang="en-US" sz="1800" dirty="0" err="1">
                <a:effectLst/>
                <a:latin typeface="Times New Roman" panose="02020603050405020304" pitchFamily="18" charset="0"/>
              </a:rPr>
              <a:t>Bassuk</a:t>
            </a:r>
            <a:r>
              <a:rPr lang="en-US" sz="1800" dirty="0">
                <a:effectLst/>
                <a:latin typeface="Times New Roman" panose="02020603050405020304" pitchFamily="18" charset="0"/>
              </a:rPr>
              <a:t>, E. L., &amp; Olivet, J. (2010). Shelter from the storm: Trauma-informed care </a:t>
            </a:r>
            <a:r>
              <a:rPr lang="en-US" sz="2800" dirty="0">
                <a:effectLst/>
                <a:latin typeface="Times New Roman" panose="02020603050405020304" pitchFamily="18" charset="0"/>
              </a:rPr>
              <a:t>in homelessness services settings. </a:t>
            </a:r>
            <a:r>
              <a:rPr lang="en-US" sz="2800" i="1" dirty="0">
                <a:effectLst/>
                <a:latin typeface="Times New Roman" panose="02020603050405020304" pitchFamily="18" charset="0"/>
              </a:rPr>
              <a:t>The Open Health Services and Policy Journal, 3</a:t>
            </a:r>
            <a:r>
              <a:rPr lang="en-US" sz="2800" dirty="0">
                <a:effectLst/>
                <a:latin typeface="Times New Roman" panose="02020603050405020304" pitchFamily="18" charset="0"/>
              </a:rPr>
              <a:t>, 80–100.</a:t>
            </a:r>
            <a:r>
              <a:rPr lang="en-US" sz="1800" dirty="0">
                <a:effectLst/>
                <a:latin typeface="Times New Roman" panose="02020603050405020304" pitchFamily="18" charset="0"/>
              </a:rPr>
              <a:t>.</a:t>
            </a:r>
            <a:br>
              <a:rPr lang="en-US" sz="1800" dirty="0"/>
            </a:br>
            <a:r>
              <a:rPr lang="en-US" sz="1800" dirty="0">
                <a:effectLst/>
                <a:latin typeface="Times New Roman" panose="02020603050405020304" pitchFamily="18" charset="0"/>
              </a:rPr>
              <a:t>in homelessness services settings. The Open Health Services and Policy Journal, 3, 80–100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Times New Roman" panose="02020603050405020304" pitchFamily="18" charset="0"/>
                <a:ea typeface="Calibri" panose="020F0502020204030204" pitchFamily="34" charset="0"/>
              </a:rPr>
              <a:t>Substance Abuse and Mental Health Services Administration. </a:t>
            </a:r>
            <a:r>
              <a:rPr lang="en-US" sz="1200" i="1" dirty="0">
                <a:effectLst/>
                <a:latin typeface="Times New Roman" panose="02020603050405020304" pitchFamily="18" charset="0"/>
                <a:ea typeface="Calibri" panose="020F0502020204030204" pitchFamily="34" charset="0"/>
              </a:rPr>
              <a:t>Tip 57: Trauma-informed care in behavioral health services</a:t>
            </a:r>
            <a:r>
              <a:rPr lang="en-US" sz="1200" dirty="0">
                <a:effectLst/>
                <a:latin typeface="Times New Roman" panose="02020603050405020304" pitchFamily="18" charset="0"/>
                <a:ea typeface="Calibri" panose="020F0502020204030204" pitchFamily="34" charset="0"/>
              </a:rPr>
              <a:t>. 2015. </a:t>
            </a:r>
            <a:r>
              <a:rPr lang="en-US" sz="1200" u="sng" dirty="0">
                <a:solidFill>
                  <a:srgbClr val="0563C1"/>
                </a:solidFill>
                <a:effectLst/>
                <a:latin typeface="Times New Roman" panose="02020603050405020304" pitchFamily="18" charset="0"/>
                <a:ea typeface="Calibri" panose="020F0502020204030204" pitchFamily="34" charset="0"/>
                <a:hlinkClick r:id="rId3"/>
              </a:rPr>
              <a:t>https://store.samhsa.gov/sites/default/files/d7/priv/sma14-4816.pdf</a:t>
            </a:r>
            <a:endParaRPr lang="en-US" sz="1200" dirty="0">
              <a:effectLst/>
              <a:latin typeface="Times New Roman" panose="02020603050405020304" pitchFamily="18"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31D3B94F-0ECF-4D1C-A2D7-BE4EF447BDA4}" type="slidenum">
              <a:rPr lang="en-US" smtClean="0"/>
              <a:t>4</a:t>
            </a:fld>
            <a:endParaRPr lang="en-US"/>
          </a:p>
        </p:txBody>
      </p:sp>
    </p:spTree>
    <p:extLst>
      <p:ext uri="{BB962C8B-B14F-4D97-AF65-F5344CB8AC3E}">
        <p14:creationId xmlns:p14="http://schemas.microsoft.com/office/powerpoint/2010/main" val="26866571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effectLst/>
                <a:latin typeface="Times New Roman" panose="02020603050405020304" pitchFamily="18" charset="0"/>
              </a:rPr>
              <a:t>“(1) realizing the prevalence of trauma; (2) recognizing how trauma affects all individuals involved with the program, organization, or system, including its own workforce; and (3) responding by putting this knowledge into practice” (SAMHSA, 2014, p 9). </a:t>
            </a:r>
            <a:r>
              <a:rPr lang="en-US" sz="1800" dirty="0">
                <a:effectLst/>
                <a:latin typeface="Times New Roman" panose="02020603050405020304" pitchFamily="18" charset="0"/>
                <a:ea typeface="Calibri" panose="020F0502020204030204" pitchFamily="34" charset="0"/>
              </a:rPr>
              <a:t>SAMHSA’s  Concept of Trauma  and Guidance for a  Trauma-Informed Approach. https://ncsacw.acf.hhs.gov/userfiles/files/SAMHSA_Trauma.pdf </a:t>
            </a:r>
            <a:endParaRPr lang="en-US" dirty="0"/>
          </a:p>
        </p:txBody>
      </p:sp>
      <p:sp>
        <p:nvSpPr>
          <p:cNvPr id="4" name="Slide Number Placeholder 3"/>
          <p:cNvSpPr>
            <a:spLocks noGrp="1"/>
          </p:cNvSpPr>
          <p:nvPr>
            <p:ph type="sldNum" sz="quarter" idx="5"/>
          </p:nvPr>
        </p:nvSpPr>
        <p:spPr/>
        <p:txBody>
          <a:bodyPr/>
          <a:lstStyle/>
          <a:p>
            <a:fld id="{31D3B94F-0ECF-4D1C-A2D7-BE4EF447BDA4}" type="slidenum">
              <a:rPr lang="en-US" smtClean="0"/>
              <a:t>5</a:t>
            </a:fld>
            <a:endParaRPr lang="en-US"/>
          </a:p>
        </p:txBody>
      </p:sp>
    </p:spTree>
    <p:extLst>
      <p:ext uri="{BB962C8B-B14F-4D97-AF65-F5344CB8AC3E}">
        <p14:creationId xmlns:p14="http://schemas.microsoft.com/office/powerpoint/2010/main" val="37023187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https://pubmed.ncbi.nlm.nih.gov/12384003/ </a:t>
            </a:r>
          </a:p>
          <a:p>
            <a:r>
              <a:rPr lang="en-US" dirty="0"/>
              <a:t>https://ncadv.org/STATISTICS</a:t>
            </a:r>
          </a:p>
          <a:p>
            <a:pPr marL="285750" indent="-285750">
              <a:buAutoNum type="romanLcPeriod"/>
            </a:pPr>
            <a:r>
              <a:rPr lang="en-US" dirty="0"/>
              <a:t>Department of Justice, Office of Justice Programs, Bureau of Justice Statistics, Female Victims of Sexual Violence, 1994-2010  (2013); ii. National Institute of Justice &amp; Centers for Disease Control &amp; Prevention, Prevalence, Incidence and Consequences of Violence Against Women Survey (1998).</a:t>
            </a:r>
            <a:r>
              <a:rPr lang="en-US" i="1" dirty="0"/>
              <a:t> (</a:t>
            </a:r>
            <a:r>
              <a:rPr lang="en-US" i="1" dirty="0">
                <a:effectLst/>
              </a:rPr>
              <a:t>This statistic presents information on the total number of male and female victims in the United States, using a study from 1998. Because the U.S. population has increased substantially since then, it is probable that the number of victims has as well. RAINN presents this data for educational purposes only, and strongly recommends using the citations to review any and all sources for more information and detail.) </a:t>
            </a:r>
          </a:p>
          <a:p>
            <a:r>
              <a:rPr lang="en-US" b="0" i="0" dirty="0">
                <a:effectLst/>
              </a:rPr>
              <a:t>Pew Research Center (2021). </a:t>
            </a:r>
            <a:r>
              <a:rPr lang="en-US" b="0" i="0" dirty="0"/>
              <a:t>April 5, 2021. The changing face of America’s veteran population. https://www.pewresearch.org/fact-tank/2021/04/05/the-changing-face-of-americas-veteran-population/</a:t>
            </a:r>
          </a:p>
          <a:p>
            <a:endParaRPr lang="en-US" b="0" i="0" dirty="0"/>
          </a:p>
          <a:p>
            <a:pPr marL="0" indent="0">
              <a:buNone/>
            </a:pPr>
            <a:r>
              <a:rPr lang="en-US" dirty="0"/>
              <a:t>National Safety Council </a:t>
            </a:r>
          </a:p>
          <a:p>
            <a:pPr marL="0" indent="0">
              <a:buNone/>
            </a:pPr>
            <a:r>
              <a:rPr lang="en-US" dirty="0"/>
              <a:t>. https://www.nsc.org/newsroom/motor-vehicle-deaths-2020-estimated-to-be-highest</a:t>
            </a:r>
          </a:p>
        </p:txBody>
      </p:sp>
      <p:sp>
        <p:nvSpPr>
          <p:cNvPr id="4" name="Slide Number Placeholder 3"/>
          <p:cNvSpPr>
            <a:spLocks noGrp="1"/>
          </p:cNvSpPr>
          <p:nvPr>
            <p:ph type="sldNum" sz="quarter" idx="5"/>
          </p:nvPr>
        </p:nvSpPr>
        <p:spPr/>
        <p:txBody>
          <a:bodyPr/>
          <a:lstStyle/>
          <a:p>
            <a:fld id="{31D3B94F-0ECF-4D1C-A2D7-BE4EF447BDA4}" type="slidenum">
              <a:rPr lang="en-US" smtClean="0"/>
              <a:t>6</a:t>
            </a:fld>
            <a:endParaRPr lang="en-US"/>
          </a:p>
        </p:txBody>
      </p:sp>
    </p:spTree>
    <p:extLst>
      <p:ext uri="{BB962C8B-B14F-4D97-AF65-F5344CB8AC3E}">
        <p14:creationId xmlns:p14="http://schemas.microsoft.com/office/powerpoint/2010/main" val="10411712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D3B94F-0ECF-4D1C-A2D7-BE4EF447BDA4}" type="slidenum">
              <a:rPr lang="en-US" smtClean="0"/>
              <a:t>7</a:t>
            </a:fld>
            <a:endParaRPr lang="en-US"/>
          </a:p>
        </p:txBody>
      </p:sp>
    </p:spTree>
    <p:extLst>
      <p:ext uri="{BB962C8B-B14F-4D97-AF65-F5344CB8AC3E}">
        <p14:creationId xmlns:p14="http://schemas.microsoft.com/office/powerpoint/2010/main" val="14916791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*Indicates the 3 ACEs which were added during Wave 2 of data collection for the original ACE study by </a:t>
            </a:r>
            <a:r>
              <a:rPr lang="en-US" dirty="0" err="1"/>
              <a:t>Felitti</a:t>
            </a:r>
            <a:r>
              <a:rPr lang="en-US" dirty="0"/>
              <a:t> et al.</a:t>
            </a:r>
          </a:p>
        </p:txBody>
      </p:sp>
      <p:sp>
        <p:nvSpPr>
          <p:cNvPr id="4" name="Slide Number Placeholder 3"/>
          <p:cNvSpPr>
            <a:spLocks noGrp="1"/>
          </p:cNvSpPr>
          <p:nvPr>
            <p:ph type="sldNum" sz="quarter" idx="5"/>
          </p:nvPr>
        </p:nvSpPr>
        <p:spPr/>
        <p:txBody>
          <a:bodyPr/>
          <a:lstStyle/>
          <a:p>
            <a:fld id="{31D3B94F-0ECF-4D1C-A2D7-BE4EF447BDA4}" type="slidenum">
              <a:rPr lang="en-US" smtClean="0"/>
              <a:t>8</a:t>
            </a:fld>
            <a:endParaRPr lang="en-US"/>
          </a:p>
        </p:txBody>
      </p:sp>
    </p:spTree>
    <p:extLst>
      <p:ext uri="{BB962C8B-B14F-4D97-AF65-F5344CB8AC3E}">
        <p14:creationId xmlns:p14="http://schemas.microsoft.com/office/powerpoint/2010/main" val="16745360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Child and Adolescent Health Measurement Initiative (CAHMI), Data Resource Center for Child and Adolescent Health, 2018-2019 National Survey of Children’s Health Interactive Data Query, (www.childhealthdata.org)</a:t>
            </a:r>
          </a:p>
        </p:txBody>
      </p:sp>
      <p:sp>
        <p:nvSpPr>
          <p:cNvPr id="4" name="Slide Number Placeholder 3"/>
          <p:cNvSpPr>
            <a:spLocks noGrp="1"/>
          </p:cNvSpPr>
          <p:nvPr>
            <p:ph type="sldNum" sz="quarter" idx="5"/>
          </p:nvPr>
        </p:nvSpPr>
        <p:spPr/>
        <p:txBody>
          <a:bodyPr/>
          <a:lstStyle/>
          <a:p>
            <a:fld id="{31D3B94F-0ECF-4D1C-A2D7-BE4EF447BDA4}" type="slidenum">
              <a:rPr lang="en-US" smtClean="0"/>
              <a:t>9</a:t>
            </a:fld>
            <a:endParaRPr lang="en-US"/>
          </a:p>
        </p:txBody>
      </p:sp>
    </p:spTree>
    <p:extLst>
      <p:ext uri="{BB962C8B-B14F-4D97-AF65-F5344CB8AC3E}">
        <p14:creationId xmlns:p14="http://schemas.microsoft.com/office/powerpoint/2010/main" val="5876659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33333"/>
                </a:solidFill>
                <a:effectLst/>
                <a:latin typeface="Open Sans" panose="020B0606030504020204" pitchFamily="34" charset="0"/>
              </a:rPr>
              <a:t>42.0% had no ACEs, 22.6% had one, 11.2% had two, 8.4% had three, and 15.8% had four or more ACEs</a:t>
            </a:r>
          </a:p>
          <a:p>
            <a:endParaRPr lang="en-US" dirty="0"/>
          </a:p>
        </p:txBody>
      </p:sp>
      <p:sp>
        <p:nvSpPr>
          <p:cNvPr id="4" name="Slide Number Placeholder 3"/>
          <p:cNvSpPr>
            <a:spLocks noGrp="1"/>
          </p:cNvSpPr>
          <p:nvPr>
            <p:ph type="sldNum" sz="quarter" idx="5"/>
          </p:nvPr>
        </p:nvSpPr>
        <p:spPr/>
        <p:txBody>
          <a:bodyPr/>
          <a:lstStyle/>
          <a:p>
            <a:fld id="{31D3B94F-0ECF-4D1C-A2D7-BE4EF447BDA4}" type="slidenum">
              <a:rPr lang="en-US" smtClean="0"/>
              <a:t>10</a:t>
            </a:fld>
            <a:endParaRPr lang="en-US"/>
          </a:p>
        </p:txBody>
      </p:sp>
    </p:spTree>
    <p:extLst>
      <p:ext uri="{BB962C8B-B14F-4D97-AF65-F5344CB8AC3E}">
        <p14:creationId xmlns:p14="http://schemas.microsoft.com/office/powerpoint/2010/main" val="42677063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9DBDB-2FE7-5EB9-C341-2E762A2BB89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0E8EC84-316A-47D9-D9B4-DA6712AB498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AE414DD-6A33-2A2B-4029-F29A44764CEE}"/>
              </a:ext>
            </a:extLst>
          </p:cNvPr>
          <p:cNvSpPr>
            <a:spLocks noGrp="1"/>
          </p:cNvSpPr>
          <p:nvPr>
            <p:ph type="dt" sz="half" idx="10"/>
          </p:nvPr>
        </p:nvSpPr>
        <p:spPr/>
        <p:txBody>
          <a:bodyPr/>
          <a:lstStyle/>
          <a:p>
            <a:fld id="{7213456E-DE32-48D6-BFBB-84B4929DC4B2}" type="datetimeFigureOut">
              <a:rPr lang="en-US" smtClean="0"/>
              <a:t>6/6/23</a:t>
            </a:fld>
            <a:endParaRPr lang="en-US"/>
          </a:p>
        </p:txBody>
      </p:sp>
      <p:sp>
        <p:nvSpPr>
          <p:cNvPr id="5" name="Footer Placeholder 4">
            <a:extLst>
              <a:ext uri="{FF2B5EF4-FFF2-40B4-BE49-F238E27FC236}">
                <a16:creationId xmlns:a16="http://schemas.microsoft.com/office/drawing/2014/main" id="{40135D4B-3D69-4526-A1AD-AA3DB823A9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EB64FD-036F-E524-9395-31FDDC899B00}"/>
              </a:ext>
            </a:extLst>
          </p:cNvPr>
          <p:cNvSpPr>
            <a:spLocks noGrp="1"/>
          </p:cNvSpPr>
          <p:nvPr>
            <p:ph type="sldNum" sz="quarter" idx="12"/>
          </p:nvPr>
        </p:nvSpPr>
        <p:spPr/>
        <p:txBody>
          <a:bodyPr/>
          <a:lstStyle/>
          <a:p>
            <a:fld id="{D520E5DA-007E-43D9-AD0D-0F04506B185C}" type="slidenum">
              <a:rPr lang="en-US" smtClean="0"/>
              <a:t>‹#›</a:t>
            </a:fld>
            <a:endParaRPr lang="en-US"/>
          </a:p>
        </p:txBody>
      </p:sp>
    </p:spTree>
    <p:extLst>
      <p:ext uri="{BB962C8B-B14F-4D97-AF65-F5344CB8AC3E}">
        <p14:creationId xmlns:p14="http://schemas.microsoft.com/office/powerpoint/2010/main" val="19885983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ECE72-D3FE-2F11-BC0E-5141A558B95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D43E42E-9E8C-6A62-188F-07591EC3F03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B1F0EA-E7F4-91AB-0432-E6892FA9FF68}"/>
              </a:ext>
            </a:extLst>
          </p:cNvPr>
          <p:cNvSpPr>
            <a:spLocks noGrp="1"/>
          </p:cNvSpPr>
          <p:nvPr>
            <p:ph type="dt" sz="half" idx="10"/>
          </p:nvPr>
        </p:nvSpPr>
        <p:spPr/>
        <p:txBody>
          <a:bodyPr/>
          <a:lstStyle/>
          <a:p>
            <a:fld id="{7213456E-DE32-48D6-BFBB-84B4929DC4B2}" type="datetimeFigureOut">
              <a:rPr lang="en-US" smtClean="0"/>
              <a:t>6/6/23</a:t>
            </a:fld>
            <a:endParaRPr lang="en-US"/>
          </a:p>
        </p:txBody>
      </p:sp>
      <p:sp>
        <p:nvSpPr>
          <p:cNvPr id="5" name="Footer Placeholder 4">
            <a:extLst>
              <a:ext uri="{FF2B5EF4-FFF2-40B4-BE49-F238E27FC236}">
                <a16:creationId xmlns:a16="http://schemas.microsoft.com/office/drawing/2014/main" id="{C80207CC-F1FF-BE6E-8445-1173716431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F6441B-7F9E-0E73-95A7-7C337B6E2537}"/>
              </a:ext>
            </a:extLst>
          </p:cNvPr>
          <p:cNvSpPr>
            <a:spLocks noGrp="1"/>
          </p:cNvSpPr>
          <p:nvPr>
            <p:ph type="sldNum" sz="quarter" idx="12"/>
          </p:nvPr>
        </p:nvSpPr>
        <p:spPr/>
        <p:txBody>
          <a:bodyPr/>
          <a:lstStyle/>
          <a:p>
            <a:fld id="{D520E5DA-007E-43D9-AD0D-0F04506B185C}" type="slidenum">
              <a:rPr lang="en-US" smtClean="0"/>
              <a:t>‹#›</a:t>
            </a:fld>
            <a:endParaRPr lang="en-US"/>
          </a:p>
        </p:txBody>
      </p:sp>
    </p:spTree>
    <p:extLst>
      <p:ext uri="{BB962C8B-B14F-4D97-AF65-F5344CB8AC3E}">
        <p14:creationId xmlns:p14="http://schemas.microsoft.com/office/powerpoint/2010/main" val="992897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23A311-4C70-F981-3CEE-EB9A58C1224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A7F17C4-E7F1-3243-8A34-366721CC2E1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7E1782-4346-1595-5413-EFADB9EEFB79}"/>
              </a:ext>
            </a:extLst>
          </p:cNvPr>
          <p:cNvSpPr>
            <a:spLocks noGrp="1"/>
          </p:cNvSpPr>
          <p:nvPr>
            <p:ph type="dt" sz="half" idx="10"/>
          </p:nvPr>
        </p:nvSpPr>
        <p:spPr/>
        <p:txBody>
          <a:bodyPr/>
          <a:lstStyle/>
          <a:p>
            <a:fld id="{7213456E-DE32-48D6-BFBB-84B4929DC4B2}" type="datetimeFigureOut">
              <a:rPr lang="en-US" smtClean="0"/>
              <a:t>6/6/23</a:t>
            </a:fld>
            <a:endParaRPr lang="en-US"/>
          </a:p>
        </p:txBody>
      </p:sp>
      <p:sp>
        <p:nvSpPr>
          <p:cNvPr id="5" name="Footer Placeholder 4">
            <a:extLst>
              <a:ext uri="{FF2B5EF4-FFF2-40B4-BE49-F238E27FC236}">
                <a16:creationId xmlns:a16="http://schemas.microsoft.com/office/drawing/2014/main" id="{1F302A98-8F59-A9E4-AAF6-5DB0AC6F6C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97FDB6-B285-6644-B555-1A00083241A3}"/>
              </a:ext>
            </a:extLst>
          </p:cNvPr>
          <p:cNvSpPr>
            <a:spLocks noGrp="1"/>
          </p:cNvSpPr>
          <p:nvPr>
            <p:ph type="sldNum" sz="quarter" idx="12"/>
          </p:nvPr>
        </p:nvSpPr>
        <p:spPr/>
        <p:txBody>
          <a:bodyPr/>
          <a:lstStyle/>
          <a:p>
            <a:fld id="{D520E5DA-007E-43D9-AD0D-0F04506B185C}" type="slidenum">
              <a:rPr lang="en-US" smtClean="0"/>
              <a:t>‹#›</a:t>
            </a:fld>
            <a:endParaRPr lang="en-US"/>
          </a:p>
        </p:txBody>
      </p:sp>
    </p:spTree>
    <p:extLst>
      <p:ext uri="{BB962C8B-B14F-4D97-AF65-F5344CB8AC3E}">
        <p14:creationId xmlns:p14="http://schemas.microsoft.com/office/powerpoint/2010/main" val="2971426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9FDA5-4BB1-05F4-7D4C-C4042C0AD5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2911927-868C-77FC-66C4-F4FE0BCC6AC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580727-657D-5273-F043-CD42051F4074}"/>
              </a:ext>
            </a:extLst>
          </p:cNvPr>
          <p:cNvSpPr>
            <a:spLocks noGrp="1"/>
          </p:cNvSpPr>
          <p:nvPr>
            <p:ph type="dt" sz="half" idx="10"/>
          </p:nvPr>
        </p:nvSpPr>
        <p:spPr/>
        <p:txBody>
          <a:bodyPr/>
          <a:lstStyle/>
          <a:p>
            <a:fld id="{7213456E-DE32-48D6-BFBB-84B4929DC4B2}" type="datetimeFigureOut">
              <a:rPr lang="en-US" smtClean="0"/>
              <a:t>6/6/23</a:t>
            </a:fld>
            <a:endParaRPr lang="en-US"/>
          </a:p>
        </p:txBody>
      </p:sp>
      <p:sp>
        <p:nvSpPr>
          <p:cNvPr id="5" name="Footer Placeholder 4">
            <a:extLst>
              <a:ext uri="{FF2B5EF4-FFF2-40B4-BE49-F238E27FC236}">
                <a16:creationId xmlns:a16="http://schemas.microsoft.com/office/drawing/2014/main" id="{C7F14048-A1C1-52FB-6F9B-B10DA2819A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750766-7F88-D4BF-907A-FBC3A8FF54A4}"/>
              </a:ext>
            </a:extLst>
          </p:cNvPr>
          <p:cNvSpPr>
            <a:spLocks noGrp="1"/>
          </p:cNvSpPr>
          <p:nvPr>
            <p:ph type="sldNum" sz="quarter" idx="12"/>
          </p:nvPr>
        </p:nvSpPr>
        <p:spPr/>
        <p:txBody>
          <a:bodyPr/>
          <a:lstStyle/>
          <a:p>
            <a:fld id="{D520E5DA-007E-43D9-AD0D-0F04506B185C}" type="slidenum">
              <a:rPr lang="en-US" smtClean="0"/>
              <a:t>‹#›</a:t>
            </a:fld>
            <a:endParaRPr lang="en-US"/>
          </a:p>
        </p:txBody>
      </p:sp>
    </p:spTree>
    <p:extLst>
      <p:ext uri="{BB962C8B-B14F-4D97-AF65-F5344CB8AC3E}">
        <p14:creationId xmlns:p14="http://schemas.microsoft.com/office/powerpoint/2010/main" val="3964485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4BAB1-CC51-7399-A0A2-E85C8D27E17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7D428D9-2AA6-1FDC-4CAD-94B31413120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F3E72E2-52FF-CFB2-4DA3-7C3E32DF8ACF}"/>
              </a:ext>
            </a:extLst>
          </p:cNvPr>
          <p:cNvSpPr>
            <a:spLocks noGrp="1"/>
          </p:cNvSpPr>
          <p:nvPr>
            <p:ph type="dt" sz="half" idx="10"/>
          </p:nvPr>
        </p:nvSpPr>
        <p:spPr/>
        <p:txBody>
          <a:bodyPr/>
          <a:lstStyle/>
          <a:p>
            <a:fld id="{7213456E-DE32-48D6-BFBB-84B4929DC4B2}" type="datetimeFigureOut">
              <a:rPr lang="en-US" smtClean="0"/>
              <a:t>6/6/23</a:t>
            </a:fld>
            <a:endParaRPr lang="en-US"/>
          </a:p>
        </p:txBody>
      </p:sp>
      <p:sp>
        <p:nvSpPr>
          <p:cNvPr id="5" name="Footer Placeholder 4">
            <a:extLst>
              <a:ext uri="{FF2B5EF4-FFF2-40B4-BE49-F238E27FC236}">
                <a16:creationId xmlns:a16="http://schemas.microsoft.com/office/drawing/2014/main" id="{134C3295-E5D1-AEDF-0143-CE14053FD6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63B6A9-45A3-F490-B4DC-6499ED5C34B6}"/>
              </a:ext>
            </a:extLst>
          </p:cNvPr>
          <p:cNvSpPr>
            <a:spLocks noGrp="1"/>
          </p:cNvSpPr>
          <p:nvPr>
            <p:ph type="sldNum" sz="quarter" idx="12"/>
          </p:nvPr>
        </p:nvSpPr>
        <p:spPr/>
        <p:txBody>
          <a:bodyPr/>
          <a:lstStyle/>
          <a:p>
            <a:fld id="{D520E5DA-007E-43D9-AD0D-0F04506B185C}" type="slidenum">
              <a:rPr lang="en-US" smtClean="0"/>
              <a:t>‹#›</a:t>
            </a:fld>
            <a:endParaRPr lang="en-US"/>
          </a:p>
        </p:txBody>
      </p:sp>
    </p:spTree>
    <p:extLst>
      <p:ext uri="{BB962C8B-B14F-4D97-AF65-F5344CB8AC3E}">
        <p14:creationId xmlns:p14="http://schemas.microsoft.com/office/powerpoint/2010/main" val="59015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644BB-163D-31D3-C027-E0E87F3E41E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81DB422-22DF-2E01-2F62-2380067719B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1B591F3-C24E-53B4-0816-E35473BED15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62D5DBD-A556-9E9F-4FA7-2782373B4285}"/>
              </a:ext>
            </a:extLst>
          </p:cNvPr>
          <p:cNvSpPr>
            <a:spLocks noGrp="1"/>
          </p:cNvSpPr>
          <p:nvPr>
            <p:ph type="dt" sz="half" idx="10"/>
          </p:nvPr>
        </p:nvSpPr>
        <p:spPr/>
        <p:txBody>
          <a:bodyPr/>
          <a:lstStyle/>
          <a:p>
            <a:fld id="{7213456E-DE32-48D6-BFBB-84B4929DC4B2}" type="datetimeFigureOut">
              <a:rPr lang="en-US" smtClean="0"/>
              <a:t>6/6/23</a:t>
            </a:fld>
            <a:endParaRPr lang="en-US"/>
          </a:p>
        </p:txBody>
      </p:sp>
      <p:sp>
        <p:nvSpPr>
          <p:cNvPr id="6" name="Footer Placeholder 5">
            <a:extLst>
              <a:ext uri="{FF2B5EF4-FFF2-40B4-BE49-F238E27FC236}">
                <a16:creationId xmlns:a16="http://schemas.microsoft.com/office/drawing/2014/main" id="{8A70D28C-4975-325F-F47B-549E44FDE2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91BE09D-8CAF-F94A-483F-ECE428C3F260}"/>
              </a:ext>
            </a:extLst>
          </p:cNvPr>
          <p:cNvSpPr>
            <a:spLocks noGrp="1"/>
          </p:cNvSpPr>
          <p:nvPr>
            <p:ph type="sldNum" sz="quarter" idx="12"/>
          </p:nvPr>
        </p:nvSpPr>
        <p:spPr/>
        <p:txBody>
          <a:bodyPr/>
          <a:lstStyle/>
          <a:p>
            <a:fld id="{D520E5DA-007E-43D9-AD0D-0F04506B185C}" type="slidenum">
              <a:rPr lang="en-US" smtClean="0"/>
              <a:t>‹#›</a:t>
            </a:fld>
            <a:endParaRPr lang="en-US"/>
          </a:p>
        </p:txBody>
      </p:sp>
    </p:spTree>
    <p:extLst>
      <p:ext uri="{BB962C8B-B14F-4D97-AF65-F5344CB8AC3E}">
        <p14:creationId xmlns:p14="http://schemas.microsoft.com/office/powerpoint/2010/main" val="1353395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708DA-1A69-B485-A570-AC904F101DE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1441EEE-CF14-912F-A325-6F45E13FC73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D72CBA-F531-CF6E-DF7D-AEC0437D0B5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43B7DD5-E926-3C1D-A5A3-270858988A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871D78C-76D3-825C-83EA-508E59E3239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382AD6F-A6E1-A1DC-2E52-2D6F32C7281D}"/>
              </a:ext>
            </a:extLst>
          </p:cNvPr>
          <p:cNvSpPr>
            <a:spLocks noGrp="1"/>
          </p:cNvSpPr>
          <p:nvPr>
            <p:ph type="dt" sz="half" idx="10"/>
          </p:nvPr>
        </p:nvSpPr>
        <p:spPr/>
        <p:txBody>
          <a:bodyPr/>
          <a:lstStyle/>
          <a:p>
            <a:fld id="{7213456E-DE32-48D6-BFBB-84B4929DC4B2}" type="datetimeFigureOut">
              <a:rPr lang="en-US" smtClean="0"/>
              <a:t>6/6/23</a:t>
            </a:fld>
            <a:endParaRPr lang="en-US"/>
          </a:p>
        </p:txBody>
      </p:sp>
      <p:sp>
        <p:nvSpPr>
          <p:cNvPr id="8" name="Footer Placeholder 7">
            <a:extLst>
              <a:ext uri="{FF2B5EF4-FFF2-40B4-BE49-F238E27FC236}">
                <a16:creationId xmlns:a16="http://schemas.microsoft.com/office/drawing/2014/main" id="{91020B99-8362-A280-8176-C53B93ACB0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EDD6BB3-C047-9797-CA3E-231E3721ED31}"/>
              </a:ext>
            </a:extLst>
          </p:cNvPr>
          <p:cNvSpPr>
            <a:spLocks noGrp="1"/>
          </p:cNvSpPr>
          <p:nvPr>
            <p:ph type="sldNum" sz="quarter" idx="12"/>
          </p:nvPr>
        </p:nvSpPr>
        <p:spPr/>
        <p:txBody>
          <a:bodyPr/>
          <a:lstStyle/>
          <a:p>
            <a:fld id="{D520E5DA-007E-43D9-AD0D-0F04506B185C}" type="slidenum">
              <a:rPr lang="en-US" smtClean="0"/>
              <a:t>‹#›</a:t>
            </a:fld>
            <a:endParaRPr lang="en-US"/>
          </a:p>
        </p:txBody>
      </p:sp>
    </p:spTree>
    <p:extLst>
      <p:ext uri="{BB962C8B-B14F-4D97-AF65-F5344CB8AC3E}">
        <p14:creationId xmlns:p14="http://schemas.microsoft.com/office/powerpoint/2010/main" val="1387964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0988C-C887-2B60-00F0-D42010BEE9D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C0E031C-BFC1-BB80-B44E-0999C229BEB6}"/>
              </a:ext>
            </a:extLst>
          </p:cNvPr>
          <p:cNvSpPr>
            <a:spLocks noGrp="1"/>
          </p:cNvSpPr>
          <p:nvPr>
            <p:ph type="dt" sz="half" idx="10"/>
          </p:nvPr>
        </p:nvSpPr>
        <p:spPr/>
        <p:txBody>
          <a:bodyPr/>
          <a:lstStyle/>
          <a:p>
            <a:fld id="{7213456E-DE32-48D6-BFBB-84B4929DC4B2}" type="datetimeFigureOut">
              <a:rPr lang="en-US" smtClean="0"/>
              <a:t>6/6/23</a:t>
            </a:fld>
            <a:endParaRPr lang="en-US"/>
          </a:p>
        </p:txBody>
      </p:sp>
      <p:sp>
        <p:nvSpPr>
          <p:cNvPr id="4" name="Footer Placeholder 3">
            <a:extLst>
              <a:ext uri="{FF2B5EF4-FFF2-40B4-BE49-F238E27FC236}">
                <a16:creationId xmlns:a16="http://schemas.microsoft.com/office/drawing/2014/main" id="{E5CBEDA4-1154-0CF7-6A2F-C099C7C1618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41E14DD-33A3-DD3C-CCCD-F415764B30CE}"/>
              </a:ext>
            </a:extLst>
          </p:cNvPr>
          <p:cNvSpPr>
            <a:spLocks noGrp="1"/>
          </p:cNvSpPr>
          <p:nvPr>
            <p:ph type="sldNum" sz="quarter" idx="12"/>
          </p:nvPr>
        </p:nvSpPr>
        <p:spPr/>
        <p:txBody>
          <a:bodyPr/>
          <a:lstStyle/>
          <a:p>
            <a:fld id="{D520E5DA-007E-43D9-AD0D-0F04506B185C}" type="slidenum">
              <a:rPr lang="en-US" smtClean="0"/>
              <a:t>‹#›</a:t>
            </a:fld>
            <a:endParaRPr lang="en-US"/>
          </a:p>
        </p:txBody>
      </p:sp>
    </p:spTree>
    <p:extLst>
      <p:ext uri="{BB962C8B-B14F-4D97-AF65-F5344CB8AC3E}">
        <p14:creationId xmlns:p14="http://schemas.microsoft.com/office/powerpoint/2010/main" val="19429530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6D6EA9-E68D-BF61-FFFB-C394B3FE41B9}"/>
              </a:ext>
            </a:extLst>
          </p:cNvPr>
          <p:cNvSpPr>
            <a:spLocks noGrp="1"/>
          </p:cNvSpPr>
          <p:nvPr>
            <p:ph type="dt" sz="half" idx="10"/>
          </p:nvPr>
        </p:nvSpPr>
        <p:spPr/>
        <p:txBody>
          <a:bodyPr/>
          <a:lstStyle/>
          <a:p>
            <a:fld id="{7213456E-DE32-48D6-BFBB-84B4929DC4B2}" type="datetimeFigureOut">
              <a:rPr lang="en-US" smtClean="0"/>
              <a:t>6/6/23</a:t>
            </a:fld>
            <a:endParaRPr lang="en-US"/>
          </a:p>
        </p:txBody>
      </p:sp>
      <p:sp>
        <p:nvSpPr>
          <p:cNvPr id="3" name="Footer Placeholder 2">
            <a:extLst>
              <a:ext uri="{FF2B5EF4-FFF2-40B4-BE49-F238E27FC236}">
                <a16:creationId xmlns:a16="http://schemas.microsoft.com/office/drawing/2014/main" id="{7385DF27-EDEB-99BA-A8DB-CD2FCBF308C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BB8FF64-D006-38A7-19ED-AA4B36A68BA2}"/>
              </a:ext>
            </a:extLst>
          </p:cNvPr>
          <p:cNvSpPr>
            <a:spLocks noGrp="1"/>
          </p:cNvSpPr>
          <p:nvPr>
            <p:ph type="sldNum" sz="quarter" idx="12"/>
          </p:nvPr>
        </p:nvSpPr>
        <p:spPr/>
        <p:txBody>
          <a:bodyPr/>
          <a:lstStyle/>
          <a:p>
            <a:fld id="{D520E5DA-007E-43D9-AD0D-0F04506B185C}" type="slidenum">
              <a:rPr lang="en-US" smtClean="0"/>
              <a:t>‹#›</a:t>
            </a:fld>
            <a:endParaRPr lang="en-US"/>
          </a:p>
        </p:txBody>
      </p:sp>
    </p:spTree>
    <p:extLst>
      <p:ext uri="{BB962C8B-B14F-4D97-AF65-F5344CB8AC3E}">
        <p14:creationId xmlns:p14="http://schemas.microsoft.com/office/powerpoint/2010/main" val="33488863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6270B-9B0E-C17A-F8F1-2AC06F71C1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44E7610-26D7-BFA2-C4E9-25CD07FC93F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3672A35-08C3-463F-2D7D-F5D8D5158A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37B244-3492-C4F6-8C57-7B7381488ED0}"/>
              </a:ext>
            </a:extLst>
          </p:cNvPr>
          <p:cNvSpPr>
            <a:spLocks noGrp="1"/>
          </p:cNvSpPr>
          <p:nvPr>
            <p:ph type="dt" sz="half" idx="10"/>
          </p:nvPr>
        </p:nvSpPr>
        <p:spPr/>
        <p:txBody>
          <a:bodyPr/>
          <a:lstStyle/>
          <a:p>
            <a:fld id="{7213456E-DE32-48D6-BFBB-84B4929DC4B2}" type="datetimeFigureOut">
              <a:rPr lang="en-US" smtClean="0"/>
              <a:t>6/6/23</a:t>
            </a:fld>
            <a:endParaRPr lang="en-US"/>
          </a:p>
        </p:txBody>
      </p:sp>
      <p:sp>
        <p:nvSpPr>
          <p:cNvPr id="6" name="Footer Placeholder 5">
            <a:extLst>
              <a:ext uri="{FF2B5EF4-FFF2-40B4-BE49-F238E27FC236}">
                <a16:creationId xmlns:a16="http://schemas.microsoft.com/office/drawing/2014/main" id="{72E0539B-30FF-3EBE-F2BA-1468F26BBAE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5F6A3B-AC26-2BED-16DA-C92D7BEE1E8B}"/>
              </a:ext>
            </a:extLst>
          </p:cNvPr>
          <p:cNvSpPr>
            <a:spLocks noGrp="1"/>
          </p:cNvSpPr>
          <p:nvPr>
            <p:ph type="sldNum" sz="quarter" idx="12"/>
          </p:nvPr>
        </p:nvSpPr>
        <p:spPr/>
        <p:txBody>
          <a:bodyPr/>
          <a:lstStyle/>
          <a:p>
            <a:fld id="{D520E5DA-007E-43D9-AD0D-0F04506B185C}" type="slidenum">
              <a:rPr lang="en-US" smtClean="0"/>
              <a:t>‹#›</a:t>
            </a:fld>
            <a:endParaRPr lang="en-US"/>
          </a:p>
        </p:txBody>
      </p:sp>
    </p:spTree>
    <p:extLst>
      <p:ext uri="{BB962C8B-B14F-4D97-AF65-F5344CB8AC3E}">
        <p14:creationId xmlns:p14="http://schemas.microsoft.com/office/powerpoint/2010/main" val="2015571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53082-EB74-E571-104B-9E4A56D256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6F2EA05-4E3D-E3D7-8248-7DF13E8D9DF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02E18AE-256D-2792-FB00-BE5F270FB1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39DED0E-0998-DFE9-E374-D25583F88BD9}"/>
              </a:ext>
            </a:extLst>
          </p:cNvPr>
          <p:cNvSpPr>
            <a:spLocks noGrp="1"/>
          </p:cNvSpPr>
          <p:nvPr>
            <p:ph type="dt" sz="half" idx="10"/>
          </p:nvPr>
        </p:nvSpPr>
        <p:spPr/>
        <p:txBody>
          <a:bodyPr/>
          <a:lstStyle/>
          <a:p>
            <a:fld id="{7213456E-DE32-48D6-BFBB-84B4929DC4B2}" type="datetimeFigureOut">
              <a:rPr lang="en-US" smtClean="0"/>
              <a:t>6/6/23</a:t>
            </a:fld>
            <a:endParaRPr lang="en-US"/>
          </a:p>
        </p:txBody>
      </p:sp>
      <p:sp>
        <p:nvSpPr>
          <p:cNvPr id="6" name="Footer Placeholder 5">
            <a:extLst>
              <a:ext uri="{FF2B5EF4-FFF2-40B4-BE49-F238E27FC236}">
                <a16:creationId xmlns:a16="http://schemas.microsoft.com/office/drawing/2014/main" id="{01ABDD8F-BE62-68FD-BDD9-D4671B3F40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06B3D9-BCD4-F5EA-1EB5-328A17059E4B}"/>
              </a:ext>
            </a:extLst>
          </p:cNvPr>
          <p:cNvSpPr>
            <a:spLocks noGrp="1"/>
          </p:cNvSpPr>
          <p:nvPr>
            <p:ph type="sldNum" sz="quarter" idx="12"/>
          </p:nvPr>
        </p:nvSpPr>
        <p:spPr/>
        <p:txBody>
          <a:bodyPr/>
          <a:lstStyle/>
          <a:p>
            <a:fld id="{D520E5DA-007E-43D9-AD0D-0F04506B185C}" type="slidenum">
              <a:rPr lang="en-US" smtClean="0"/>
              <a:t>‹#›</a:t>
            </a:fld>
            <a:endParaRPr lang="en-US"/>
          </a:p>
        </p:txBody>
      </p:sp>
    </p:spTree>
    <p:extLst>
      <p:ext uri="{BB962C8B-B14F-4D97-AF65-F5344CB8AC3E}">
        <p14:creationId xmlns:p14="http://schemas.microsoft.com/office/powerpoint/2010/main" val="30043588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D1236DE-B34B-0518-C592-8330EB3A19C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E49235F-5624-C5A9-92E5-F3AE7F9C98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3214D7-EE5C-6E24-5D82-251ED6FD55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13456E-DE32-48D6-BFBB-84B4929DC4B2}" type="datetimeFigureOut">
              <a:rPr lang="en-US" smtClean="0"/>
              <a:t>6/6/23</a:t>
            </a:fld>
            <a:endParaRPr lang="en-US"/>
          </a:p>
        </p:txBody>
      </p:sp>
      <p:sp>
        <p:nvSpPr>
          <p:cNvPr id="5" name="Footer Placeholder 4">
            <a:extLst>
              <a:ext uri="{FF2B5EF4-FFF2-40B4-BE49-F238E27FC236}">
                <a16:creationId xmlns:a16="http://schemas.microsoft.com/office/drawing/2014/main" id="{F92DD7D7-C11E-7A7D-4B61-99158DB42AA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B16BA51-C3DB-7C4A-D1BF-8A0809383C4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20E5DA-007E-43D9-AD0D-0F04506B185C}" type="slidenum">
              <a:rPr lang="en-US" smtClean="0"/>
              <a:t>‹#›</a:t>
            </a:fld>
            <a:endParaRPr lang="en-US"/>
          </a:p>
        </p:txBody>
      </p:sp>
    </p:spTree>
    <p:extLst>
      <p:ext uri="{BB962C8B-B14F-4D97-AF65-F5344CB8AC3E}">
        <p14:creationId xmlns:p14="http://schemas.microsoft.com/office/powerpoint/2010/main" val="26053002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mailto:downing@tamu.edu"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8">
            <a:extLst>
              <a:ext uri="{FF2B5EF4-FFF2-40B4-BE49-F238E27FC236}">
                <a16:creationId xmlns:a16="http://schemas.microsoft.com/office/drawing/2014/main" id="{362D44EE-C852-4460-B8B5-C4F2BC205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55BF22A-8F08-4C45-8145-99273C2AC971}"/>
              </a:ext>
            </a:extLst>
          </p:cNvPr>
          <p:cNvSpPr>
            <a:spLocks noGrp="1"/>
          </p:cNvSpPr>
          <p:nvPr>
            <p:ph type="ctrTitle"/>
          </p:nvPr>
        </p:nvSpPr>
        <p:spPr>
          <a:xfrm>
            <a:off x="6194716" y="739978"/>
            <a:ext cx="5334930" cy="3004145"/>
          </a:xfrm>
        </p:spPr>
        <p:txBody>
          <a:bodyPr>
            <a:normAutofit fontScale="90000"/>
          </a:bodyPr>
          <a:lstStyle/>
          <a:p>
            <a:r>
              <a:rPr lang="en-US" dirty="0"/>
              <a:t>Trauma-Informed Health Care – </a:t>
            </a:r>
            <a:br>
              <a:rPr lang="en-US" dirty="0"/>
            </a:br>
            <a:r>
              <a:rPr lang="en-US" dirty="0"/>
              <a:t>Why it Matters</a:t>
            </a:r>
          </a:p>
        </p:txBody>
      </p:sp>
      <p:sp>
        <p:nvSpPr>
          <p:cNvPr id="3" name="Subtitle 2">
            <a:extLst>
              <a:ext uri="{FF2B5EF4-FFF2-40B4-BE49-F238E27FC236}">
                <a16:creationId xmlns:a16="http://schemas.microsoft.com/office/drawing/2014/main" id="{E9CF9A29-91C5-290F-906B-E968303FC1F5}"/>
              </a:ext>
            </a:extLst>
          </p:cNvPr>
          <p:cNvSpPr>
            <a:spLocks noGrp="1"/>
          </p:cNvSpPr>
          <p:nvPr>
            <p:ph type="subTitle" idx="1"/>
          </p:nvPr>
        </p:nvSpPr>
        <p:spPr>
          <a:xfrm>
            <a:off x="5810089" y="3928808"/>
            <a:ext cx="5997424" cy="2189214"/>
          </a:xfrm>
        </p:spPr>
        <p:txBody>
          <a:bodyPr>
            <a:normAutofit/>
          </a:bodyPr>
          <a:lstStyle/>
          <a:p>
            <a:r>
              <a:rPr lang="en-US" sz="3600" dirty="0"/>
              <a:t>Behavioral Health ECHO</a:t>
            </a:r>
          </a:p>
          <a:p>
            <a:r>
              <a:rPr lang="en-US" dirty="0"/>
              <a:t>Nancy R. Downing, PhD, RN, </a:t>
            </a:r>
          </a:p>
          <a:p>
            <a:r>
              <a:rPr lang="en-US" dirty="0"/>
              <a:t>SANE-A, SANE-P, FAAN</a:t>
            </a:r>
          </a:p>
          <a:p>
            <a:r>
              <a:rPr lang="en-US" sz="2000" dirty="0"/>
              <a:t>June 6, 2023</a:t>
            </a:r>
          </a:p>
        </p:txBody>
      </p:sp>
      <p:sp>
        <p:nvSpPr>
          <p:cNvPr id="18" name="Freeform: Shape 10">
            <a:extLst>
              <a:ext uri="{FF2B5EF4-FFF2-40B4-BE49-F238E27FC236}">
                <a16:creationId xmlns:a16="http://schemas.microsoft.com/office/drawing/2014/main" id="{658970D8-8D1D-4B5C-894B-E871CC865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2">
            <a:extLst>
              <a:ext uri="{FF2B5EF4-FFF2-40B4-BE49-F238E27FC236}">
                <a16:creationId xmlns:a16="http://schemas.microsoft.com/office/drawing/2014/main" id="{F227E5B6-9132-43CA-B503-37A18562A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49052"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03C2051E-A88D-48E5-BACF-AAED178927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7821A508-2985-4905-874A-527429BAA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D2929CB1-0E3C-4B2D-ADC5-0154FB33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697761"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pic>
        <p:nvPicPr>
          <p:cNvPr id="4" name="Picture 3">
            <a:extLst>
              <a:ext uri="{FF2B5EF4-FFF2-40B4-BE49-F238E27FC236}">
                <a16:creationId xmlns:a16="http://schemas.microsoft.com/office/drawing/2014/main" id="{613E8E24-8639-8DB0-88EB-4896B5D97C04}"/>
              </a:ext>
            </a:extLst>
          </p:cNvPr>
          <p:cNvPicPr>
            <a:picLocks noChangeAspect="1"/>
          </p:cNvPicPr>
          <p:nvPr/>
        </p:nvPicPr>
        <p:blipFill rotWithShape="1">
          <a:blip r:embed="rId2"/>
          <a:srcRect l="20774" r="23038"/>
          <a:stretch/>
        </p:blipFill>
        <p:spPr>
          <a:xfrm>
            <a:off x="1292090" y="1556048"/>
            <a:ext cx="3177318" cy="3177318"/>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
        <p:nvSpPr>
          <p:cNvPr id="21" name="Freeform: Shape 20">
            <a:extLst>
              <a:ext uri="{FF2B5EF4-FFF2-40B4-BE49-F238E27FC236}">
                <a16:creationId xmlns:a16="http://schemas.microsoft.com/office/drawing/2014/main" id="{5F2F0C84-BE8C-4DC2-A6D3-30349A801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20513"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22600125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1940A-7FCC-61A5-1B28-10D517BC9BE0}"/>
              </a:ext>
            </a:extLst>
          </p:cNvPr>
          <p:cNvSpPr>
            <a:spLocks noGrp="1"/>
          </p:cNvSpPr>
          <p:nvPr>
            <p:ph type="title"/>
          </p:nvPr>
        </p:nvSpPr>
        <p:spPr/>
        <p:txBody>
          <a:bodyPr/>
          <a:lstStyle/>
          <a:p>
            <a:r>
              <a:rPr lang="en-US" dirty="0"/>
              <a:t>Adult ACEs – Hawaii 2015 BRFSS</a:t>
            </a:r>
          </a:p>
        </p:txBody>
      </p:sp>
      <p:graphicFrame>
        <p:nvGraphicFramePr>
          <p:cNvPr id="6" name="Chart 5">
            <a:extLst>
              <a:ext uri="{FF2B5EF4-FFF2-40B4-BE49-F238E27FC236}">
                <a16:creationId xmlns:a16="http://schemas.microsoft.com/office/drawing/2014/main" id="{D0E54B92-722A-5EFB-578B-B46B7501A8E9}"/>
              </a:ext>
            </a:extLst>
          </p:cNvPr>
          <p:cNvGraphicFramePr/>
          <p:nvPr>
            <p:extLst>
              <p:ext uri="{D42A27DB-BD31-4B8C-83A1-F6EECF244321}">
                <p14:modId xmlns:p14="http://schemas.microsoft.com/office/powerpoint/2010/main" val="3019488995"/>
              </p:ext>
            </p:extLst>
          </p:nvPr>
        </p:nvGraphicFramePr>
        <p:xfrm>
          <a:off x="2617694" y="1690688"/>
          <a:ext cx="7380942" cy="471225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046061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84ECDE7A-6944-466D-8FFE-149A29BA6B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9" name="Rectangle 38">
            <a:extLst>
              <a:ext uri="{FF2B5EF4-FFF2-40B4-BE49-F238E27FC236}">
                <a16:creationId xmlns:a16="http://schemas.microsoft.com/office/drawing/2014/main" id="{B3420082-9415-44EC-802E-C77D71D59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12700">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41" name="Rectangle 40">
            <a:extLst>
              <a:ext uri="{FF2B5EF4-FFF2-40B4-BE49-F238E27FC236}">
                <a16:creationId xmlns:a16="http://schemas.microsoft.com/office/drawing/2014/main" id="{55A52C45-1FCB-4636-A80F-2849B8226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E3FB2B4-2CDB-2872-6C1C-17F52CD90806}"/>
              </a:ext>
            </a:extLst>
          </p:cNvPr>
          <p:cNvSpPr>
            <a:spLocks noGrp="1"/>
          </p:cNvSpPr>
          <p:nvPr>
            <p:ph type="title"/>
          </p:nvPr>
        </p:nvSpPr>
        <p:spPr>
          <a:xfrm>
            <a:off x="1115568" y="548640"/>
            <a:ext cx="10168128" cy="1179576"/>
          </a:xfrm>
        </p:spPr>
        <p:txBody>
          <a:bodyPr>
            <a:normAutofit/>
          </a:bodyPr>
          <a:lstStyle/>
          <a:p>
            <a:r>
              <a:rPr lang="en-US" sz="4000" dirty="0">
                <a:solidFill>
                  <a:srgbClr val="FF0000"/>
                </a:solidFill>
              </a:rPr>
              <a:t>2. Recognizing </a:t>
            </a:r>
            <a:r>
              <a:rPr lang="en-US" sz="4000" dirty="0"/>
              <a:t>how trauma affects people</a:t>
            </a:r>
          </a:p>
        </p:txBody>
      </p:sp>
      <p:sp>
        <p:nvSpPr>
          <p:cNvPr id="43" name="Rectangle 42">
            <a:extLst>
              <a:ext uri="{FF2B5EF4-FFF2-40B4-BE49-F238E27FC236}">
                <a16:creationId xmlns:a16="http://schemas.microsoft.com/office/drawing/2014/main" id="{768EB4DD-3704-43AD-92B3-C4E0C6EA92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7079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C834BCF1-DC17-C155-1A02-AE3081106230}"/>
              </a:ext>
            </a:extLst>
          </p:cNvPr>
          <p:cNvPicPr>
            <a:picLocks noChangeAspect="1"/>
          </p:cNvPicPr>
          <p:nvPr/>
        </p:nvPicPr>
        <p:blipFill rotWithShape="1">
          <a:blip r:embed="rId3"/>
          <a:srcRect t="5250" r="1" b="1"/>
          <a:stretch/>
        </p:blipFill>
        <p:spPr>
          <a:xfrm>
            <a:off x="908304" y="2478024"/>
            <a:ext cx="6009855" cy="3694176"/>
          </a:xfrm>
          <a:prstGeom prst="rect">
            <a:avLst/>
          </a:prstGeom>
        </p:spPr>
      </p:pic>
      <p:sp>
        <p:nvSpPr>
          <p:cNvPr id="3" name="Content Placeholder 2">
            <a:extLst>
              <a:ext uri="{FF2B5EF4-FFF2-40B4-BE49-F238E27FC236}">
                <a16:creationId xmlns:a16="http://schemas.microsoft.com/office/drawing/2014/main" id="{E5C8BF7C-FD37-BFDF-4F46-58CA3200147A}"/>
              </a:ext>
            </a:extLst>
          </p:cNvPr>
          <p:cNvSpPr>
            <a:spLocks noGrp="1"/>
          </p:cNvSpPr>
          <p:nvPr>
            <p:ph idx="1"/>
          </p:nvPr>
        </p:nvSpPr>
        <p:spPr>
          <a:xfrm>
            <a:off x="7411453" y="2478024"/>
            <a:ext cx="3872243" cy="3694176"/>
          </a:xfrm>
        </p:spPr>
        <p:txBody>
          <a:bodyPr anchor="ctr">
            <a:normAutofit/>
          </a:bodyPr>
          <a:lstStyle/>
          <a:p>
            <a:r>
              <a:rPr lang="en-US" sz="2400" dirty="0"/>
              <a:t>ACEs studies: High associations with ACEs and morbidity/mortality.</a:t>
            </a:r>
          </a:p>
          <a:p>
            <a:pPr lvl="1"/>
            <a:r>
              <a:rPr lang="en-US" sz="2000" dirty="0"/>
              <a:t>4+ ACEs higher morbidity in almost every domain measured.</a:t>
            </a:r>
          </a:p>
          <a:p>
            <a:pPr lvl="1"/>
            <a:r>
              <a:rPr lang="en-US" sz="2000" dirty="0"/>
              <a:t>6+ ACEs associated with higher premature death.</a:t>
            </a:r>
          </a:p>
          <a:p>
            <a:r>
              <a:rPr lang="en-US" sz="2400" dirty="0"/>
              <a:t>1000’s of ACE studies replicated these findings.</a:t>
            </a:r>
          </a:p>
        </p:txBody>
      </p:sp>
    </p:spTree>
    <p:extLst>
      <p:ext uri="{BB962C8B-B14F-4D97-AF65-F5344CB8AC3E}">
        <p14:creationId xmlns:p14="http://schemas.microsoft.com/office/powerpoint/2010/main" val="14072324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76F936-9FA3-5D55-76D8-D4BAF32DD923}"/>
              </a:ext>
            </a:extLst>
          </p:cNvPr>
          <p:cNvSpPr>
            <a:spLocks noGrp="1"/>
          </p:cNvSpPr>
          <p:nvPr>
            <p:ph type="title"/>
          </p:nvPr>
        </p:nvSpPr>
        <p:spPr>
          <a:xfrm>
            <a:off x="838200" y="365125"/>
            <a:ext cx="6572693" cy="1807305"/>
          </a:xfrm>
        </p:spPr>
        <p:txBody>
          <a:bodyPr>
            <a:normAutofit/>
          </a:bodyPr>
          <a:lstStyle/>
          <a:p>
            <a:r>
              <a:rPr lang="en-US" dirty="0"/>
              <a:t>Effects of trauma on health</a:t>
            </a:r>
          </a:p>
        </p:txBody>
      </p:sp>
      <p:pic>
        <p:nvPicPr>
          <p:cNvPr id="4" name="Picture 3">
            <a:extLst>
              <a:ext uri="{FF2B5EF4-FFF2-40B4-BE49-F238E27FC236}">
                <a16:creationId xmlns:a16="http://schemas.microsoft.com/office/drawing/2014/main" id="{83E0F494-DDF1-F781-4F71-B04AC0E5AE8E}"/>
              </a:ext>
            </a:extLst>
          </p:cNvPr>
          <p:cNvPicPr>
            <a:picLocks noChangeAspect="1"/>
          </p:cNvPicPr>
          <p:nvPr/>
        </p:nvPicPr>
        <p:blipFill rotWithShape="1">
          <a:blip r:embed="rId3"/>
          <a:srcRect l="25665" r="16297"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3" name="Content Placeholder 2">
            <a:extLst>
              <a:ext uri="{FF2B5EF4-FFF2-40B4-BE49-F238E27FC236}">
                <a16:creationId xmlns:a16="http://schemas.microsoft.com/office/drawing/2014/main" id="{AC2C5D2D-EA65-F3BD-6025-B88FAB3ED611}"/>
              </a:ext>
            </a:extLst>
          </p:cNvPr>
          <p:cNvSpPr>
            <a:spLocks noGrp="1"/>
          </p:cNvSpPr>
          <p:nvPr>
            <p:ph idx="1"/>
          </p:nvPr>
        </p:nvSpPr>
        <p:spPr>
          <a:xfrm>
            <a:off x="938912" y="2172430"/>
            <a:ext cx="6572693" cy="4159578"/>
          </a:xfrm>
        </p:spPr>
        <p:txBody>
          <a:bodyPr>
            <a:noAutofit/>
          </a:bodyPr>
          <a:lstStyle/>
          <a:p>
            <a:r>
              <a:rPr lang="en-US" sz="2400" dirty="0"/>
              <a:t>Allostatic load – disruption of normal balance of CNS, endocrine, metabolic, immune systems</a:t>
            </a:r>
          </a:p>
          <a:p>
            <a:pPr lvl="1"/>
            <a:r>
              <a:rPr lang="en-US" sz="2200" dirty="0"/>
              <a:t>Associated with many chronic conditions – CVD, metabolic disorders, cognitive function</a:t>
            </a:r>
          </a:p>
          <a:p>
            <a:r>
              <a:rPr lang="en-US" sz="2400" dirty="0"/>
              <a:t>Epigenetic alterations</a:t>
            </a:r>
          </a:p>
          <a:p>
            <a:pPr lvl="1"/>
            <a:r>
              <a:rPr lang="en-US" sz="2200" dirty="0"/>
              <a:t>Methylation, telomere length</a:t>
            </a:r>
          </a:p>
          <a:p>
            <a:r>
              <a:rPr lang="en-US" sz="2400" dirty="0"/>
              <a:t>Social determinants of health</a:t>
            </a:r>
          </a:p>
          <a:p>
            <a:pPr lvl="1"/>
            <a:r>
              <a:rPr lang="en-US" sz="2200" dirty="0"/>
              <a:t>Worse in persons with trauma history – lower income and downstream effects</a:t>
            </a:r>
          </a:p>
          <a:p>
            <a:r>
              <a:rPr lang="en-US" sz="2400" dirty="0"/>
              <a:t>PTSD and long-term health and life-course consequences</a:t>
            </a:r>
          </a:p>
        </p:txBody>
      </p:sp>
    </p:spTree>
    <p:extLst>
      <p:ext uri="{BB962C8B-B14F-4D97-AF65-F5344CB8AC3E}">
        <p14:creationId xmlns:p14="http://schemas.microsoft.com/office/powerpoint/2010/main" val="30615804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4495F-59CD-311C-BA3F-1003F139B7A0}"/>
              </a:ext>
            </a:extLst>
          </p:cNvPr>
          <p:cNvSpPr>
            <a:spLocks noGrp="1"/>
          </p:cNvSpPr>
          <p:nvPr>
            <p:ph type="title"/>
          </p:nvPr>
        </p:nvSpPr>
        <p:spPr/>
        <p:txBody>
          <a:bodyPr/>
          <a:lstStyle/>
          <a:p>
            <a:r>
              <a:rPr lang="en-US" dirty="0"/>
              <a:t>Impact of ACEs on adult health</a:t>
            </a:r>
          </a:p>
        </p:txBody>
      </p:sp>
      <p:pic>
        <p:nvPicPr>
          <p:cNvPr id="5" name="Content Placeholder 4">
            <a:extLst>
              <a:ext uri="{FF2B5EF4-FFF2-40B4-BE49-F238E27FC236}">
                <a16:creationId xmlns:a16="http://schemas.microsoft.com/office/drawing/2014/main" id="{2B9261A1-9D6D-6C6B-27B4-C133449EFD60}"/>
              </a:ext>
            </a:extLst>
          </p:cNvPr>
          <p:cNvPicPr>
            <a:picLocks noGrp="1" noChangeAspect="1"/>
          </p:cNvPicPr>
          <p:nvPr>
            <p:ph idx="1"/>
          </p:nvPr>
        </p:nvPicPr>
        <p:blipFill>
          <a:blip r:embed="rId3"/>
          <a:stretch>
            <a:fillRect/>
          </a:stretch>
        </p:blipFill>
        <p:spPr>
          <a:xfrm>
            <a:off x="838200" y="1690688"/>
            <a:ext cx="10186940" cy="4304989"/>
          </a:xfrm>
        </p:spPr>
      </p:pic>
    </p:spTree>
    <p:extLst>
      <p:ext uri="{BB962C8B-B14F-4D97-AF65-F5344CB8AC3E}">
        <p14:creationId xmlns:p14="http://schemas.microsoft.com/office/powerpoint/2010/main" val="15848747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4495F-59CD-311C-BA3F-1003F139B7A0}"/>
              </a:ext>
            </a:extLst>
          </p:cNvPr>
          <p:cNvSpPr>
            <a:spLocks noGrp="1"/>
          </p:cNvSpPr>
          <p:nvPr>
            <p:ph type="title"/>
          </p:nvPr>
        </p:nvSpPr>
        <p:spPr/>
        <p:txBody>
          <a:bodyPr/>
          <a:lstStyle/>
          <a:p>
            <a:r>
              <a:rPr lang="en-US" dirty="0"/>
              <a:t>Impact of ACEs on adult health</a:t>
            </a:r>
          </a:p>
        </p:txBody>
      </p:sp>
      <p:pic>
        <p:nvPicPr>
          <p:cNvPr id="7" name="Picture 6">
            <a:extLst>
              <a:ext uri="{FF2B5EF4-FFF2-40B4-BE49-F238E27FC236}">
                <a16:creationId xmlns:a16="http://schemas.microsoft.com/office/drawing/2014/main" id="{17849112-C840-34E9-5304-C3E7ADA25677}"/>
              </a:ext>
            </a:extLst>
          </p:cNvPr>
          <p:cNvPicPr>
            <a:picLocks noChangeAspect="1"/>
          </p:cNvPicPr>
          <p:nvPr/>
        </p:nvPicPr>
        <p:blipFill>
          <a:blip r:embed="rId3"/>
          <a:stretch>
            <a:fillRect/>
          </a:stretch>
        </p:blipFill>
        <p:spPr>
          <a:xfrm>
            <a:off x="944647" y="2617694"/>
            <a:ext cx="10302705" cy="2886635"/>
          </a:xfrm>
          <a:prstGeom prst="rect">
            <a:avLst/>
          </a:prstGeom>
        </p:spPr>
      </p:pic>
      <p:pic>
        <p:nvPicPr>
          <p:cNvPr id="9" name="Picture 8">
            <a:extLst>
              <a:ext uri="{FF2B5EF4-FFF2-40B4-BE49-F238E27FC236}">
                <a16:creationId xmlns:a16="http://schemas.microsoft.com/office/drawing/2014/main" id="{61B74793-DBDC-AB12-DAC1-3D8148A07D66}"/>
              </a:ext>
            </a:extLst>
          </p:cNvPr>
          <p:cNvPicPr>
            <a:picLocks noChangeAspect="1"/>
          </p:cNvPicPr>
          <p:nvPr/>
        </p:nvPicPr>
        <p:blipFill>
          <a:blip r:embed="rId4"/>
          <a:stretch>
            <a:fillRect/>
          </a:stretch>
        </p:blipFill>
        <p:spPr>
          <a:xfrm>
            <a:off x="944647" y="1442982"/>
            <a:ext cx="11103918" cy="944604"/>
          </a:xfrm>
          <a:prstGeom prst="rect">
            <a:avLst/>
          </a:prstGeom>
        </p:spPr>
      </p:pic>
    </p:spTree>
    <p:extLst>
      <p:ext uri="{BB962C8B-B14F-4D97-AF65-F5344CB8AC3E}">
        <p14:creationId xmlns:p14="http://schemas.microsoft.com/office/powerpoint/2010/main" val="26878228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8AF5748-FED8-45BA-8631-26D1D10F32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026B6EE-0A2F-D39E-2655-5789F802492D}"/>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kern="1200" dirty="0">
                <a:solidFill>
                  <a:srgbClr val="FF0000"/>
                </a:solidFill>
                <a:latin typeface="+mj-lt"/>
                <a:ea typeface="+mj-ea"/>
                <a:cs typeface="+mj-cs"/>
              </a:rPr>
              <a:t>Realizing</a:t>
            </a:r>
            <a:r>
              <a:rPr lang="en-US" sz="4800" kern="1200" dirty="0">
                <a:solidFill>
                  <a:schemeClr val="tx1"/>
                </a:solidFill>
                <a:latin typeface="+mj-lt"/>
                <a:ea typeface="+mj-ea"/>
                <a:cs typeface="+mj-cs"/>
              </a:rPr>
              <a:t> the impact of trauma on the brain</a:t>
            </a:r>
          </a:p>
        </p:txBody>
      </p:sp>
      <p:sp>
        <p:nvSpPr>
          <p:cNvPr id="5" name="Content Placeholder 4">
            <a:extLst>
              <a:ext uri="{FF2B5EF4-FFF2-40B4-BE49-F238E27FC236}">
                <a16:creationId xmlns:a16="http://schemas.microsoft.com/office/drawing/2014/main" id="{747E107C-018C-4487-7204-F53DD0163BC7}"/>
              </a:ext>
            </a:extLst>
          </p:cNvPr>
          <p:cNvSpPr>
            <a:spLocks noGrp="1"/>
          </p:cNvSpPr>
          <p:nvPr>
            <p:ph idx="1"/>
          </p:nvPr>
        </p:nvSpPr>
        <p:spPr>
          <a:xfrm>
            <a:off x="477981" y="4872922"/>
            <a:ext cx="3933306" cy="1208141"/>
          </a:xfrm>
        </p:spPr>
        <p:txBody>
          <a:bodyPr vert="horz" lIns="91440" tIns="45720" rIns="91440" bIns="45720" rtlCol="0">
            <a:normAutofit/>
          </a:bodyPr>
          <a:lstStyle/>
          <a:p>
            <a:pPr marL="0" indent="0">
              <a:buNone/>
            </a:pPr>
            <a:r>
              <a:rPr lang="en-US" sz="2400" kern="1200" dirty="0">
                <a:solidFill>
                  <a:schemeClr val="tx1"/>
                </a:solidFill>
                <a:latin typeface="+mn-lt"/>
                <a:ea typeface="+mn-ea"/>
                <a:cs typeface="+mn-cs"/>
              </a:rPr>
              <a:t>Acute impacts</a:t>
            </a:r>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6" name="Picture 5" descr="amygdala">
            <a:extLst>
              <a:ext uri="{FF2B5EF4-FFF2-40B4-BE49-F238E27FC236}">
                <a16:creationId xmlns:a16="http://schemas.microsoft.com/office/drawing/2014/main" id="{2FFC4CC3-4EEE-411C-7B9E-D433A133B6F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864608" y="1294838"/>
            <a:ext cx="6846363" cy="411706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75849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2">
            <a:extLst>
              <a:ext uri="{FF2B5EF4-FFF2-40B4-BE49-F238E27FC236}">
                <a16:creationId xmlns:a16="http://schemas.microsoft.com/office/drawing/2014/main" id="{68AF5748-FED8-45BA-8631-26D1D10F32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026B6EE-0A2F-D39E-2655-5789F802492D}"/>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kern="1200" dirty="0">
                <a:solidFill>
                  <a:srgbClr val="FF0000"/>
                </a:solidFill>
                <a:latin typeface="+mj-lt"/>
                <a:ea typeface="+mj-ea"/>
                <a:cs typeface="+mj-cs"/>
              </a:rPr>
              <a:t>Realizing</a:t>
            </a:r>
            <a:r>
              <a:rPr lang="en-US" sz="4800" kern="1200" dirty="0">
                <a:solidFill>
                  <a:schemeClr val="tx1"/>
                </a:solidFill>
                <a:latin typeface="+mj-lt"/>
                <a:ea typeface="+mj-ea"/>
                <a:cs typeface="+mj-cs"/>
              </a:rPr>
              <a:t> the impact of trauma on the brain</a:t>
            </a:r>
          </a:p>
        </p:txBody>
      </p:sp>
      <p:sp>
        <p:nvSpPr>
          <p:cNvPr id="6" name="Content Placeholder 5">
            <a:extLst>
              <a:ext uri="{FF2B5EF4-FFF2-40B4-BE49-F238E27FC236}">
                <a16:creationId xmlns:a16="http://schemas.microsoft.com/office/drawing/2014/main" id="{038FB685-5DEF-61DB-69F9-E122F14F49B4}"/>
              </a:ext>
            </a:extLst>
          </p:cNvPr>
          <p:cNvSpPr>
            <a:spLocks noGrp="1"/>
          </p:cNvSpPr>
          <p:nvPr>
            <p:ph idx="1"/>
          </p:nvPr>
        </p:nvSpPr>
        <p:spPr>
          <a:xfrm>
            <a:off x="477981" y="4872922"/>
            <a:ext cx="3933306" cy="1208141"/>
          </a:xfrm>
        </p:spPr>
        <p:txBody>
          <a:bodyPr vert="horz" lIns="91440" tIns="45720" rIns="91440" bIns="45720" rtlCol="0">
            <a:normAutofit/>
          </a:bodyPr>
          <a:lstStyle/>
          <a:p>
            <a:pPr marL="0" indent="0">
              <a:buNone/>
            </a:pPr>
            <a:r>
              <a:rPr lang="en-US" sz="2400" kern="1200" dirty="0">
                <a:solidFill>
                  <a:schemeClr val="tx1"/>
                </a:solidFill>
                <a:latin typeface="+mn-lt"/>
                <a:ea typeface="+mn-ea"/>
                <a:cs typeface="+mn-cs"/>
              </a:rPr>
              <a:t>Chronic impacts</a:t>
            </a:r>
          </a:p>
        </p:txBody>
      </p:sp>
      <p:sp>
        <p:nvSpPr>
          <p:cNvPr id="19" name="Rectangle 1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8" name="Picture 7">
            <a:extLst>
              <a:ext uri="{FF2B5EF4-FFF2-40B4-BE49-F238E27FC236}">
                <a16:creationId xmlns:a16="http://schemas.microsoft.com/office/drawing/2014/main" id="{71FD1D69-6BC6-C59A-CC7D-2553DE2A4C1D}"/>
              </a:ext>
            </a:extLst>
          </p:cNvPr>
          <p:cNvPicPr>
            <a:picLocks noChangeAspect="1"/>
          </p:cNvPicPr>
          <p:nvPr/>
        </p:nvPicPr>
        <p:blipFill>
          <a:blip r:embed="rId3"/>
          <a:stretch>
            <a:fillRect/>
          </a:stretch>
        </p:blipFill>
        <p:spPr>
          <a:xfrm>
            <a:off x="4864608" y="1008494"/>
            <a:ext cx="6846363" cy="4689758"/>
          </a:xfrm>
          <a:prstGeom prst="rect">
            <a:avLst/>
          </a:prstGeom>
        </p:spPr>
      </p:pic>
    </p:spTree>
    <p:extLst>
      <p:ext uri="{BB962C8B-B14F-4D97-AF65-F5344CB8AC3E}">
        <p14:creationId xmlns:p14="http://schemas.microsoft.com/office/powerpoint/2010/main" val="771161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4" descr="Two people holding each other's hands">
            <a:extLst>
              <a:ext uri="{FF2B5EF4-FFF2-40B4-BE49-F238E27FC236}">
                <a16:creationId xmlns:a16="http://schemas.microsoft.com/office/drawing/2014/main" id="{D3088128-917D-87CA-1569-E47895970DF3}"/>
              </a:ext>
            </a:extLst>
          </p:cNvPr>
          <p:cNvPicPr>
            <a:picLocks noChangeAspect="1"/>
          </p:cNvPicPr>
          <p:nvPr/>
        </p:nvPicPr>
        <p:blipFill rotWithShape="1">
          <a:blip r:embed="rId3"/>
          <a:srcRect r="5882" b="-1"/>
          <a:stretch/>
        </p:blipFill>
        <p:spPr>
          <a:xfrm>
            <a:off x="1" y="10"/>
            <a:ext cx="9669642" cy="6857990"/>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57DB088-9C15-79B9-9BFA-1343F644E07C}"/>
              </a:ext>
            </a:extLst>
          </p:cNvPr>
          <p:cNvSpPr>
            <a:spLocks noGrp="1"/>
          </p:cNvSpPr>
          <p:nvPr>
            <p:ph type="title"/>
          </p:nvPr>
        </p:nvSpPr>
        <p:spPr>
          <a:xfrm>
            <a:off x="7531610" y="365125"/>
            <a:ext cx="3822189" cy="1899912"/>
          </a:xfrm>
        </p:spPr>
        <p:txBody>
          <a:bodyPr>
            <a:normAutofit/>
          </a:bodyPr>
          <a:lstStyle/>
          <a:p>
            <a:r>
              <a:rPr lang="en-US" sz="4000" dirty="0">
                <a:solidFill>
                  <a:srgbClr val="FF0000"/>
                </a:solidFill>
              </a:rPr>
              <a:t>Realizing</a:t>
            </a:r>
            <a:r>
              <a:rPr lang="en-US" sz="4000" dirty="0"/>
              <a:t> how trauma exposure impacts YOU</a:t>
            </a:r>
          </a:p>
        </p:txBody>
      </p:sp>
      <p:sp>
        <p:nvSpPr>
          <p:cNvPr id="3" name="Content Placeholder 2">
            <a:extLst>
              <a:ext uri="{FF2B5EF4-FFF2-40B4-BE49-F238E27FC236}">
                <a16:creationId xmlns:a16="http://schemas.microsoft.com/office/drawing/2014/main" id="{624A9818-1B08-8D92-95C5-61CEB062AFF8}"/>
              </a:ext>
            </a:extLst>
          </p:cNvPr>
          <p:cNvSpPr>
            <a:spLocks noGrp="1"/>
          </p:cNvSpPr>
          <p:nvPr>
            <p:ph idx="1"/>
          </p:nvPr>
        </p:nvSpPr>
        <p:spPr>
          <a:xfrm>
            <a:off x="7531610" y="2434201"/>
            <a:ext cx="3822189" cy="3742762"/>
          </a:xfrm>
        </p:spPr>
        <p:txBody>
          <a:bodyPr>
            <a:normAutofit/>
          </a:bodyPr>
          <a:lstStyle/>
          <a:p>
            <a:r>
              <a:rPr lang="en-US" sz="2400" dirty="0"/>
              <a:t>Vicarious traumatization, compassion fatigue, burnout</a:t>
            </a:r>
          </a:p>
          <a:p>
            <a:r>
              <a:rPr lang="en-US" sz="2400" dirty="0"/>
              <a:t>Peer support</a:t>
            </a:r>
          </a:p>
          <a:p>
            <a:r>
              <a:rPr lang="en-US" sz="2400" dirty="0"/>
              <a:t>Connections</a:t>
            </a:r>
          </a:p>
          <a:p>
            <a:r>
              <a:rPr lang="en-US" sz="2400" dirty="0"/>
              <a:t>Self-care</a:t>
            </a:r>
          </a:p>
        </p:txBody>
      </p:sp>
    </p:spTree>
    <p:extLst>
      <p:ext uri="{BB962C8B-B14F-4D97-AF65-F5344CB8AC3E}">
        <p14:creationId xmlns:p14="http://schemas.microsoft.com/office/powerpoint/2010/main" val="26250154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28">
            <a:extLst>
              <a:ext uri="{FF2B5EF4-FFF2-40B4-BE49-F238E27FC236}">
                <a16:creationId xmlns:a16="http://schemas.microsoft.com/office/drawing/2014/main" id="{D7D03296-BABA-47AD-A5D5-ED15672701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72F8A8-1487-62F3-3342-CDE926443FCF}"/>
              </a:ext>
            </a:extLst>
          </p:cNvPr>
          <p:cNvSpPr>
            <a:spLocks noGrp="1"/>
          </p:cNvSpPr>
          <p:nvPr>
            <p:ph type="title"/>
          </p:nvPr>
        </p:nvSpPr>
        <p:spPr>
          <a:xfrm>
            <a:off x="838200" y="226061"/>
            <a:ext cx="10515600" cy="1092050"/>
          </a:xfrm>
        </p:spPr>
        <p:txBody>
          <a:bodyPr vert="horz" lIns="91440" tIns="45720" rIns="91440" bIns="45720" rtlCol="0" anchor="b">
            <a:normAutofit/>
          </a:bodyPr>
          <a:lstStyle/>
          <a:p>
            <a:r>
              <a:rPr lang="en-US" sz="3600" dirty="0">
                <a:solidFill>
                  <a:srgbClr val="FF0000"/>
                </a:solidFill>
              </a:rPr>
              <a:t>3. Responding</a:t>
            </a:r>
            <a:r>
              <a:rPr lang="en-US" sz="3600" dirty="0"/>
              <a:t> with policies, procedures,  practices, and settings that prevent further trauma</a:t>
            </a:r>
          </a:p>
        </p:txBody>
      </p:sp>
      <p:sp useBgFill="1">
        <p:nvSpPr>
          <p:cNvPr id="45" name="Rectangle 30">
            <a:extLst>
              <a:ext uri="{FF2B5EF4-FFF2-40B4-BE49-F238E27FC236}">
                <a16:creationId xmlns:a16="http://schemas.microsoft.com/office/drawing/2014/main" id="{284A8429-F65A-490D-96E4-1158D3E8A0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396083"/>
            <a:ext cx="10515599" cy="822960"/>
          </a:xfrm>
          <a:prstGeom prst="rect">
            <a:avLst/>
          </a:prstGeom>
          <a:ln w="12700">
            <a:solidFill>
              <a:srgbClr val="DEDEDE"/>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D0240BF8-B02C-CED7-15F2-7D566B999E09}"/>
              </a:ext>
            </a:extLst>
          </p:cNvPr>
          <p:cNvSpPr>
            <a:spLocks noGrp="1"/>
          </p:cNvSpPr>
          <p:nvPr>
            <p:ph idx="1"/>
          </p:nvPr>
        </p:nvSpPr>
        <p:spPr>
          <a:xfrm>
            <a:off x="1029141" y="1529528"/>
            <a:ext cx="10133713" cy="582612"/>
          </a:xfrm>
        </p:spPr>
        <p:txBody>
          <a:bodyPr vert="horz" lIns="91440" tIns="45720" rIns="91440" bIns="45720" rtlCol="0" anchor="ctr">
            <a:noAutofit/>
          </a:bodyPr>
          <a:lstStyle/>
          <a:p>
            <a:pPr marL="0" indent="0" algn="ctr">
              <a:buNone/>
            </a:pPr>
            <a:r>
              <a:rPr lang="en-US" sz="2400" dirty="0"/>
              <a:t>ALL staff applying the 6 principles of TIC, ALL  day, EVERY day, with ALL patients</a:t>
            </a:r>
          </a:p>
        </p:txBody>
      </p:sp>
      <p:sp>
        <p:nvSpPr>
          <p:cNvPr id="46" name="Rectangle 32">
            <a:extLst>
              <a:ext uri="{FF2B5EF4-FFF2-40B4-BE49-F238E27FC236}">
                <a16:creationId xmlns:a16="http://schemas.microsoft.com/office/drawing/2014/main" id="{0F022291-A82B-4D23-A1E0-5F9BD68466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041136" y="1859832"/>
            <a:ext cx="109728"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6" name="Picture 5">
            <a:extLst>
              <a:ext uri="{FF2B5EF4-FFF2-40B4-BE49-F238E27FC236}">
                <a16:creationId xmlns:a16="http://schemas.microsoft.com/office/drawing/2014/main" id="{0E62BFD4-ED81-3847-9FAA-53F4A0A5C19E}"/>
              </a:ext>
            </a:extLst>
          </p:cNvPr>
          <p:cNvPicPr>
            <a:picLocks noChangeAspect="1"/>
          </p:cNvPicPr>
          <p:nvPr/>
        </p:nvPicPr>
        <p:blipFill>
          <a:blip r:embed="rId3"/>
          <a:stretch>
            <a:fillRect/>
          </a:stretch>
        </p:blipFill>
        <p:spPr>
          <a:xfrm>
            <a:off x="357970" y="3632858"/>
            <a:ext cx="8342062" cy="1626702"/>
          </a:xfrm>
          <a:prstGeom prst="rect">
            <a:avLst/>
          </a:prstGeom>
        </p:spPr>
      </p:pic>
      <p:pic>
        <p:nvPicPr>
          <p:cNvPr id="5" name="Picture 4" descr="A white letter on a colorful background&#10;&#10;Description automatically generated with low confidence">
            <a:extLst>
              <a:ext uri="{FF2B5EF4-FFF2-40B4-BE49-F238E27FC236}">
                <a16:creationId xmlns:a16="http://schemas.microsoft.com/office/drawing/2014/main" id="{F7C4FA40-8FC1-8F18-D44E-E0458C657860}"/>
              </a:ext>
            </a:extLst>
          </p:cNvPr>
          <p:cNvPicPr>
            <a:picLocks noChangeAspect="1"/>
          </p:cNvPicPr>
          <p:nvPr/>
        </p:nvPicPr>
        <p:blipFill>
          <a:blip r:embed="rId4"/>
          <a:stretch>
            <a:fillRect/>
          </a:stretch>
        </p:blipFill>
        <p:spPr>
          <a:xfrm>
            <a:off x="8830127" y="3105963"/>
            <a:ext cx="2664246" cy="2664246"/>
          </a:xfrm>
          <a:prstGeom prst="rect">
            <a:avLst/>
          </a:prstGeom>
        </p:spPr>
      </p:pic>
    </p:spTree>
    <p:extLst>
      <p:ext uri="{BB962C8B-B14F-4D97-AF65-F5344CB8AC3E}">
        <p14:creationId xmlns:p14="http://schemas.microsoft.com/office/powerpoint/2010/main" val="11081079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0514BA-4BA0-8D15-F858-836523AC11AA}"/>
              </a:ext>
            </a:extLst>
          </p:cNvPr>
          <p:cNvSpPr>
            <a:spLocks noGrp="1"/>
          </p:cNvSpPr>
          <p:nvPr>
            <p:ph type="title"/>
          </p:nvPr>
        </p:nvSpPr>
        <p:spPr>
          <a:xfrm>
            <a:off x="572493" y="238539"/>
            <a:ext cx="11018520" cy="1434415"/>
          </a:xfrm>
        </p:spPr>
        <p:txBody>
          <a:bodyPr anchor="b">
            <a:normAutofit/>
          </a:bodyPr>
          <a:lstStyle/>
          <a:p>
            <a:r>
              <a:rPr lang="en-US" sz="5400"/>
              <a:t>Safety</a:t>
            </a:r>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B028D34-EED7-A307-978E-40E3857A5247}"/>
              </a:ext>
            </a:extLst>
          </p:cNvPr>
          <p:cNvSpPr>
            <a:spLocks noGrp="1"/>
          </p:cNvSpPr>
          <p:nvPr>
            <p:ph idx="1"/>
          </p:nvPr>
        </p:nvSpPr>
        <p:spPr>
          <a:xfrm>
            <a:off x="572493" y="2071316"/>
            <a:ext cx="6713552" cy="4119172"/>
          </a:xfrm>
        </p:spPr>
        <p:txBody>
          <a:bodyPr anchor="t">
            <a:normAutofit/>
          </a:bodyPr>
          <a:lstStyle/>
          <a:p>
            <a:r>
              <a:rPr lang="en-US" sz="2400" dirty="0"/>
              <a:t>Be attuned to body language that suggests they feel unsafe (e.g., fidgeting, poor eye contact, inattention)</a:t>
            </a:r>
          </a:p>
          <a:p>
            <a:r>
              <a:rPr lang="en-US" sz="2400" dirty="0"/>
              <a:t>Assure patients you are there for them</a:t>
            </a:r>
          </a:p>
          <a:p>
            <a:r>
              <a:rPr lang="en-US" sz="2400" dirty="0"/>
              <a:t>Ask what you can do to help them feel safe</a:t>
            </a:r>
          </a:p>
          <a:p>
            <a:r>
              <a:rPr lang="en-US" sz="2400" dirty="0"/>
              <a:t>Have a plan if they disclose unsafe life situations</a:t>
            </a:r>
          </a:p>
        </p:txBody>
      </p:sp>
      <p:pic>
        <p:nvPicPr>
          <p:cNvPr id="4" name="Picture 3">
            <a:extLst>
              <a:ext uri="{FF2B5EF4-FFF2-40B4-BE49-F238E27FC236}">
                <a16:creationId xmlns:a16="http://schemas.microsoft.com/office/drawing/2014/main" id="{D8ED4AF6-37FA-2C37-B8C9-79DD1AE85B02}"/>
              </a:ext>
            </a:extLst>
          </p:cNvPr>
          <p:cNvPicPr>
            <a:picLocks noChangeAspect="1"/>
          </p:cNvPicPr>
          <p:nvPr/>
        </p:nvPicPr>
        <p:blipFill rotWithShape="1">
          <a:blip r:embed="rId3"/>
          <a:srcRect r="3792" b="-3"/>
          <a:stretch/>
        </p:blipFill>
        <p:spPr>
          <a:xfrm>
            <a:off x="7675658" y="2093976"/>
            <a:ext cx="3941064" cy="4096512"/>
          </a:xfrm>
          <a:prstGeom prst="rect">
            <a:avLst/>
          </a:prstGeom>
        </p:spPr>
      </p:pic>
    </p:spTree>
    <p:extLst>
      <p:ext uri="{BB962C8B-B14F-4D97-AF65-F5344CB8AC3E}">
        <p14:creationId xmlns:p14="http://schemas.microsoft.com/office/powerpoint/2010/main" val="33471276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25FFD44-5702-7330-B57B-0B2679D7A33D}"/>
              </a:ext>
            </a:extLst>
          </p:cNvPr>
          <p:cNvSpPr>
            <a:spLocks noGrp="1"/>
          </p:cNvSpPr>
          <p:nvPr>
            <p:ph type="title"/>
          </p:nvPr>
        </p:nvSpPr>
        <p:spPr>
          <a:xfrm>
            <a:off x="640079" y="325369"/>
            <a:ext cx="4796635" cy="1956841"/>
          </a:xfrm>
        </p:spPr>
        <p:txBody>
          <a:bodyPr anchor="b">
            <a:normAutofit/>
          </a:bodyPr>
          <a:lstStyle/>
          <a:p>
            <a:r>
              <a:rPr lang="en-US" sz="4200" dirty="0"/>
              <a:t>Objective of primary health care</a:t>
            </a:r>
          </a:p>
        </p:txBody>
      </p:sp>
      <p:sp>
        <p:nvSpPr>
          <p:cNvPr id="19"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B9A72F9-323C-08BC-502F-C2B5E7AA2C3E}"/>
              </a:ext>
            </a:extLst>
          </p:cNvPr>
          <p:cNvSpPr>
            <a:spLocks noGrp="1"/>
          </p:cNvSpPr>
          <p:nvPr>
            <p:ph idx="1"/>
          </p:nvPr>
        </p:nvSpPr>
        <p:spPr>
          <a:xfrm>
            <a:off x="340660" y="2801182"/>
            <a:ext cx="5253316" cy="3978283"/>
          </a:xfrm>
        </p:spPr>
        <p:txBody>
          <a:bodyPr>
            <a:noAutofit/>
          </a:bodyPr>
          <a:lstStyle/>
          <a:p>
            <a:r>
              <a:rPr lang="en-US" sz="2400" b="0" i="0" dirty="0">
                <a:effectLst/>
                <a:latin typeface="Arial" panose="020B0604020202020204" pitchFamily="34" charset="0"/>
              </a:rPr>
              <a:t>Primary health care enables health systems to support a person’s health needs – from health promotion to disease prevention, treatment, rehabilitation, palliative care and more.</a:t>
            </a:r>
          </a:p>
          <a:p>
            <a:r>
              <a:rPr lang="en-US" sz="2400" b="0" i="0" dirty="0">
                <a:effectLst/>
                <a:latin typeface="Arial" panose="020B0604020202020204" pitchFamily="34" charset="0"/>
              </a:rPr>
              <a:t>This strategy also ensures that health care is delivered in a way that is </a:t>
            </a:r>
            <a:r>
              <a:rPr lang="en-US" sz="2400" b="0" i="0" dirty="0" err="1">
                <a:effectLst/>
                <a:latin typeface="Arial" panose="020B0604020202020204" pitchFamily="34" charset="0"/>
              </a:rPr>
              <a:t>centred</a:t>
            </a:r>
            <a:r>
              <a:rPr lang="en-US" sz="2400" b="0" i="0" dirty="0">
                <a:effectLst/>
                <a:latin typeface="Arial" panose="020B0604020202020204" pitchFamily="34" charset="0"/>
              </a:rPr>
              <a:t> (sic) on people’s needs and respects their preferences.</a:t>
            </a:r>
            <a:endParaRPr lang="en-US" sz="2400" dirty="0"/>
          </a:p>
        </p:txBody>
      </p:sp>
      <p:pic>
        <p:nvPicPr>
          <p:cNvPr id="5" name="Picture 4">
            <a:extLst>
              <a:ext uri="{FF2B5EF4-FFF2-40B4-BE49-F238E27FC236}">
                <a16:creationId xmlns:a16="http://schemas.microsoft.com/office/drawing/2014/main" id="{9B913D5E-36C2-ADC6-E216-FFCF1C05F16A}"/>
              </a:ext>
            </a:extLst>
          </p:cNvPr>
          <p:cNvPicPr>
            <a:picLocks noChangeAspect="1"/>
          </p:cNvPicPr>
          <p:nvPr/>
        </p:nvPicPr>
        <p:blipFill rotWithShape="1">
          <a:blip r:embed="rId3"/>
          <a:srcRect r="33047"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6" name="TextBox 5">
            <a:extLst>
              <a:ext uri="{FF2B5EF4-FFF2-40B4-BE49-F238E27FC236}">
                <a16:creationId xmlns:a16="http://schemas.microsoft.com/office/drawing/2014/main" id="{4A4635DE-86C7-5CAA-20E9-AB844319D082}"/>
              </a:ext>
            </a:extLst>
          </p:cNvPr>
          <p:cNvSpPr txBox="1"/>
          <p:nvPr/>
        </p:nvSpPr>
        <p:spPr>
          <a:xfrm>
            <a:off x="4350693" y="6456394"/>
            <a:ext cx="1321914" cy="369332"/>
          </a:xfrm>
          <a:prstGeom prst="rect">
            <a:avLst/>
          </a:prstGeom>
          <a:noFill/>
        </p:spPr>
        <p:txBody>
          <a:bodyPr wrap="square" rtlCol="0">
            <a:spAutoFit/>
          </a:bodyPr>
          <a:lstStyle/>
          <a:p>
            <a:r>
              <a:rPr lang="en-US" dirty="0"/>
              <a:t>WHO, 2023</a:t>
            </a:r>
          </a:p>
        </p:txBody>
      </p:sp>
    </p:spTree>
    <p:extLst>
      <p:ext uri="{BB962C8B-B14F-4D97-AF65-F5344CB8AC3E}">
        <p14:creationId xmlns:p14="http://schemas.microsoft.com/office/powerpoint/2010/main" val="4139495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D1170CE-B6B9-522C-C280-BEB0DD8394CE}"/>
              </a:ext>
            </a:extLst>
          </p:cNvPr>
          <p:cNvSpPr>
            <a:spLocks noGrp="1"/>
          </p:cNvSpPr>
          <p:nvPr>
            <p:ph type="title"/>
          </p:nvPr>
        </p:nvSpPr>
        <p:spPr>
          <a:xfrm>
            <a:off x="1137034" y="609597"/>
            <a:ext cx="9392421" cy="1330841"/>
          </a:xfrm>
        </p:spPr>
        <p:txBody>
          <a:bodyPr>
            <a:normAutofit/>
          </a:bodyPr>
          <a:lstStyle/>
          <a:p>
            <a:r>
              <a:rPr lang="en-US" dirty="0"/>
              <a:t>Trustworthiness &amp; transparency</a:t>
            </a:r>
          </a:p>
        </p:txBody>
      </p:sp>
      <p:sp>
        <p:nvSpPr>
          <p:cNvPr id="3" name="Content Placeholder 2">
            <a:extLst>
              <a:ext uri="{FF2B5EF4-FFF2-40B4-BE49-F238E27FC236}">
                <a16:creationId xmlns:a16="http://schemas.microsoft.com/office/drawing/2014/main" id="{6DA73F38-B61A-6044-FDD6-410807AF4EDB}"/>
              </a:ext>
            </a:extLst>
          </p:cNvPr>
          <p:cNvSpPr>
            <a:spLocks noGrp="1"/>
          </p:cNvSpPr>
          <p:nvPr>
            <p:ph idx="1"/>
          </p:nvPr>
        </p:nvSpPr>
        <p:spPr>
          <a:xfrm>
            <a:off x="1137034" y="2198362"/>
            <a:ext cx="4958966" cy="3917773"/>
          </a:xfrm>
        </p:spPr>
        <p:txBody>
          <a:bodyPr>
            <a:normAutofit/>
          </a:bodyPr>
          <a:lstStyle/>
          <a:p>
            <a:r>
              <a:rPr lang="en-US" sz="2400" dirty="0"/>
              <a:t>Follow through with care you recommend</a:t>
            </a:r>
          </a:p>
          <a:p>
            <a:r>
              <a:rPr lang="en-US" sz="2400" dirty="0"/>
              <a:t>Include patient in treatment plans (no surprises!)</a:t>
            </a:r>
          </a:p>
        </p:txBody>
      </p:sp>
      <p:pic>
        <p:nvPicPr>
          <p:cNvPr id="4" name="Picture 3">
            <a:extLst>
              <a:ext uri="{FF2B5EF4-FFF2-40B4-BE49-F238E27FC236}">
                <a16:creationId xmlns:a16="http://schemas.microsoft.com/office/drawing/2014/main" id="{C132A321-A68B-CCA0-5A1C-E6BF1D8FCC59}"/>
              </a:ext>
            </a:extLst>
          </p:cNvPr>
          <p:cNvPicPr>
            <a:picLocks noChangeAspect="1"/>
          </p:cNvPicPr>
          <p:nvPr/>
        </p:nvPicPr>
        <p:blipFill>
          <a:blip r:embed="rId3"/>
          <a:stretch>
            <a:fillRect/>
          </a:stretch>
        </p:blipFill>
        <p:spPr>
          <a:xfrm>
            <a:off x="6719367" y="2464708"/>
            <a:ext cx="4788505" cy="3196326"/>
          </a:xfrm>
          <a:prstGeom prst="rect">
            <a:avLst/>
          </a:prstGeom>
        </p:spPr>
      </p:pic>
      <p:sp>
        <p:nvSpPr>
          <p:cNvPr id="13" name="Freeform: Shape 12">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7552840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D223482-40FE-C9CF-7059-CABAC048F108}"/>
              </a:ext>
            </a:extLst>
          </p:cNvPr>
          <p:cNvSpPr>
            <a:spLocks noGrp="1"/>
          </p:cNvSpPr>
          <p:nvPr>
            <p:ph type="title"/>
          </p:nvPr>
        </p:nvSpPr>
        <p:spPr>
          <a:xfrm>
            <a:off x="1137034" y="609597"/>
            <a:ext cx="9392421" cy="1330841"/>
          </a:xfrm>
        </p:spPr>
        <p:txBody>
          <a:bodyPr>
            <a:normAutofit/>
          </a:bodyPr>
          <a:lstStyle/>
          <a:p>
            <a:r>
              <a:rPr lang="en-US" dirty="0"/>
              <a:t>Peer support</a:t>
            </a:r>
          </a:p>
        </p:txBody>
      </p:sp>
      <p:sp>
        <p:nvSpPr>
          <p:cNvPr id="3" name="Content Placeholder 2">
            <a:extLst>
              <a:ext uri="{FF2B5EF4-FFF2-40B4-BE49-F238E27FC236}">
                <a16:creationId xmlns:a16="http://schemas.microsoft.com/office/drawing/2014/main" id="{36A19BE8-C119-8BF9-56CA-341FFDB018FB}"/>
              </a:ext>
            </a:extLst>
          </p:cNvPr>
          <p:cNvSpPr>
            <a:spLocks noGrp="1"/>
          </p:cNvSpPr>
          <p:nvPr>
            <p:ph idx="1"/>
          </p:nvPr>
        </p:nvSpPr>
        <p:spPr>
          <a:xfrm>
            <a:off x="1137034" y="2198362"/>
            <a:ext cx="4958966" cy="3917773"/>
          </a:xfrm>
        </p:spPr>
        <p:txBody>
          <a:bodyPr>
            <a:normAutofit/>
          </a:bodyPr>
          <a:lstStyle/>
          <a:p>
            <a:r>
              <a:rPr lang="en-US" sz="2400" dirty="0"/>
              <a:t>Refer patients to support groups, recovery coaches as appropriate</a:t>
            </a:r>
          </a:p>
          <a:p>
            <a:r>
              <a:rPr lang="en-US" sz="2400" dirty="0"/>
              <a:t>Permit patients to have a support person at appointments</a:t>
            </a:r>
          </a:p>
        </p:txBody>
      </p:sp>
      <p:pic>
        <p:nvPicPr>
          <p:cNvPr id="4" name="Picture 3">
            <a:extLst>
              <a:ext uri="{FF2B5EF4-FFF2-40B4-BE49-F238E27FC236}">
                <a16:creationId xmlns:a16="http://schemas.microsoft.com/office/drawing/2014/main" id="{EF8A2598-3AF4-5E80-2120-E68CA082E287}"/>
              </a:ext>
            </a:extLst>
          </p:cNvPr>
          <p:cNvPicPr>
            <a:picLocks noChangeAspect="1"/>
          </p:cNvPicPr>
          <p:nvPr/>
        </p:nvPicPr>
        <p:blipFill>
          <a:blip r:embed="rId3"/>
          <a:stretch>
            <a:fillRect/>
          </a:stretch>
        </p:blipFill>
        <p:spPr>
          <a:xfrm>
            <a:off x="6719367" y="2291124"/>
            <a:ext cx="4788505" cy="3543494"/>
          </a:xfrm>
          <a:prstGeom prst="rect">
            <a:avLst/>
          </a:prstGeom>
        </p:spPr>
      </p:pic>
      <p:sp>
        <p:nvSpPr>
          <p:cNvPr id="13" name="Freeform: Shape 12">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0568592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D9E1EA58-FDEC-0B06-E306-2489914DBF2E}"/>
              </a:ext>
            </a:extLst>
          </p:cNvPr>
          <p:cNvPicPr>
            <a:picLocks noChangeAspect="1"/>
          </p:cNvPicPr>
          <p:nvPr/>
        </p:nvPicPr>
        <p:blipFill rotWithShape="1">
          <a:blip r:embed="rId3"/>
          <a:srcRect l="17757" r="3284"/>
          <a:stretch/>
        </p:blipFill>
        <p:spPr>
          <a:xfrm>
            <a:off x="2522356" y="10"/>
            <a:ext cx="9669642" cy="6857990"/>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82DF6C2-105F-1201-C1FB-2FEB579DEDE2}"/>
              </a:ext>
            </a:extLst>
          </p:cNvPr>
          <p:cNvSpPr>
            <a:spLocks noGrp="1"/>
          </p:cNvSpPr>
          <p:nvPr>
            <p:ph type="title"/>
          </p:nvPr>
        </p:nvSpPr>
        <p:spPr>
          <a:xfrm>
            <a:off x="838200" y="365125"/>
            <a:ext cx="3822189" cy="1899912"/>
          </a:xfrm>
        </p:spPr>
        <p:txBody>
          <a:bodyPr>
            <a:normAutofit/>
          </a:bodyPr>
          <a:lstStyle/>
          <a:p>
            <a:r>
              <a:rPr lang="en-US" sz="4000"/>
              <a:t>Collaboration &amp; mutuality </a:t>
            </a:r>
          </a:p>
        </p:txBody>
      </p:sp>
      <p:sp>
        <p:nvSpPr>
          <p:cNvPr id="3" name="Content Placeholder 2">
            <a:extLst>
              <a:ext uri="{FF2B5EF4-FFF2-40B4-BE49-F238E27FC236}">
                <a16:creationId xmlns:a16="http://schemas.microsoft.com/office/drawing/2014/main" id="{1094903C-D63C-DA5D-500E-751F206B87F1}"/>
              </a:ext>
            </a:extLst>
          </p:cNvPr>
          <p:cNvSpPr>
            <a:spLocks noGrp="1"/>
          </p:cNvSpPr>
          <p:nvPr>
            <p:ph idx="1"/>
          </p:nvPr>
        </p:nvSpPr>
        <p:spPr>
          <a:xfrm>
            <a:off x="838200" y="2434201"/>
            <a:ext cx="3822189" cy="3742762"/>
          </a:xfrm>
        </p:spPr>
        <p:txBody>
          <a:bodyPr>
            <a:normAutofit/>
          </a:bodyPr>
          <a:lstStyle/>
          <a:p>
            <a:r>
              <a:rPr lang="en-US" sz="2400" dirty="0"/>
              <a:t>Engage patients in discussions about treatment options as an expert in their own health</a:t>
            </a:r>
          </a:p>
        </p:txBody>
      </p:sp>
    </p:spTree>
    <p:extLst>
      <p:ext uri="{BB962C8B-B14F-4D97-AF65-F5344CB8AC3E}">
        <p14:creationId xmlns:p14="http://schemas.microsoft.com/office/powerpoint/2010/main" val="438379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C3F7DC7E-7C80-8CDB-32B8-1290C0DB215A}"/>
              </a:ext>
            </a:extLst>
          </p:cNvPr>
          <p:cNvSpPr>
            <a:spLocks noGrp="1"/>
          </p:cNvSpPr>
          <p:nvPr>
            <p:ph type="title"/>
          </p:nvPr>
        </p:nvSpPr>
        <p:spPr>
          <a:xfrm>
            <a:off x="1137034" y="609597"/>
            <a:ext cx="9392421" cy="1330841"/>
          </a:xfrm>
        </p:spPr>
        <p:txBody>
          <a:bodyPr>
            <a:normAutofit/>
          </a:bodyPr>
          <a:lstStyle/>
          <a:p>
            <a:r>
              <a:rPr lang="en-US" dirty="0"/>
              <a:t>Empowerment, voice, &amp; choice</a:t>
            </a:r>
          </a:p>
        </p:txBody>
      </p:sp>
      <p:sp>
        <p:nvSpPr>
          <p:cNvPr id="3" name="Content Placeholder 2">
            <a:extLst>
              <a:ext uri="{FF2B5EF4-FFF2-40B4-BE49-F238E27FC236}">
                <a16:creationId xmlns:a16="http://schemas.microsoft.com/office/drawing/2014/main" id="{484DACA3-D99B-74C9-EE62-5A853EA258AB}"/>
              </a:ext>
            </a:extLst>
          </p:cNvPr>
          <p:cNvSpPr>
            <a:spLocks noGrp="1"/>
          </p:cNvSpPr>
          <p:nvPr>
            <p:ph idx="1"/>
          </p:nvPr>
        </p:nvSpPr>
        <p:spPr>
          <a:xfrm>
            <a:off x="1137034" y="2198362"/>
            <a:ext cx="4958966" cy="3917773"/>
          </a:xfrm>
        </p:spPr>
        <p:txBody>
          <a:bodyPr>
            <a:normAutofit/>
          </a:bodyPr>
          <a:lstStyle/>
          <a:p>
            <a:r>
              <a:rPr lang="en-US" sz="2400" dirty="0"/>
              <a:t>Provide patients with information about their healthcare choices and what consequences might be if they do or do not accept recommendations (without judgment)</a:t>
            </a:r>
          </a:p>
          <a:p>
            <a:r>
              <a:rPr lang="en-US" sz="2400" dirty="0"/>
              <a:t>ASK patients what they think is best for them</a:t>
            </a:r>
          </a:p>
          <a:p>
            <a:r>
              <a:rPr lang="en-US" sz="2400" dirty="0"/>
              <a:t>Provide choices whenever possible</a:t>
            </a:r>
          </a:p>
        </p:txBody>
      </p:sp>
      <p:pic>
        <p:nvPicPr>
          <p:cNvPr id="4" name="Picture 3">
            <a:extLst>
              <a:ext uri="{FF2B5EF4-FFF2-40B4-BE49-F238E27FC236}">
                <a16:creationId xmlns:a16="http://schemas.microsoft.com/office/drawing/2014/main" id="{FACBA065-6A44-10AF-210A-0B0770904079}"/>
              </a:ext>
            </a:extLst>
          </p:cNvPr>
          <p:cNvPicPr>
            <a:picLocks noChangeAspect="1"/>
          </p:cNvPicPr>
          <p:nvPr/>
        </p:nvPicPr>
        <p:blipFill>
          <a:blip r:embed="rId3"/>
          <a:stretch>
            <a:fillRect/>
          </a:stretch>
        </p:blipFill>
        <p:spPr>
          <a:xfrm>
            <a:off x="6719367" y="3266782"/>
            <a:ext cx="4788505" cy="1592178"/>
          </a:xfrm>
          <a:prstGeom prst="rect">
            <a:avLst/>
          </a:prstGeom>
        </p:spPr>
      </p:pic>
      <p:sp>
        <p:nvSpPr>
          <p:cNvPr id="13" name="Freeform: Shape 12">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5800429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46E69F4-B7DC-6C6B-10D5-4FB402A1FEB2}"/>
              </a:ext>
            </a:extLst>
          </p:cNvPr>
          <p:cNvSpPr>
            <a:spLocks noGrp="1"/>
          </p:cNvSpPr>
          <p:nvPr>
            <p:ph type="title"/>
          </p:nvPr>
        </p:nvSpPr>
        <p:spPr>
          <a:xfrm>
            <a:off x="838201" y="365125"/>
            <a:ext cx="5251316" cy="1807305"/>
          </a:xfrm>
        </p:spPr>
        <p:txBody>
          <a:bodyPr>
            <a:normAutofit/>
          </a:bodyPr>
          <a:lstStyle/>
          <a:p>
            <a:r>
              <a:rPr lang="en-US" dirty="0"/>
              <a:t>Cultural, historical, &amp; gender issues</a:t>
            </a:r>
          </a:p>
        </p:txBody>
      </p:sp>
      <p:sp>
        <p:nvSpPr>
          <p:cNvPr id="3" name="Content Placeholder 2">
            <a:extLst>
              <a:ext uri="{FF2B5EF4-FFF2-40B4-BE49-F238E27FC236}">
                <a16:creationId xmlns:a16="http://schemas.microsoft.com/office/drawing/2014/main" id="{EA8E3909-842B-3409-A5FB-723D44537F34}"/>
              </a:ext>
            </a:extLst>
          </p:cNvPr>
          <p:cNvSpPr>
            <a:spLocks noGrp="1"/>
          </p:cNvSpPr>
          <p:nvPr>
            <p:ph idx="1"/>
          </p:nvPr>
        </p:nvSpPr>
        <p:spPr>
          <a:xfrm>
            <a:off x="838201" y="2407443"/>
            <a:ext cx="5124585" cy="3334138"/>
          </a:xfrm>
        </p:spPr>
        <p:txBody>
          <a:bodyPr>
            <a:noAutofit/>
          </a:bodyPr>
          <a:lstStyle/>
          <a:p>
            <a:r>
              <a:rPr lang="en-US" sz="2400" dirty="0"/>
              <a:t>Understand that culture influences the interpretation and meaning of traumatic events and the acceptability of symptoms, support, and help-seeking behaviors</a:t>
            </a:r>
          </a:p>
          <a:p>
            <a:r>
              <a:rPr lang="en-US" sz="2400" dirty="0"/>
              <a:t>Provide a calm environment: quiet, soothing colors, views of nature, clear and linguistically appropriate signage, space, confidential </a:t>
            </a:r>
          </a:p>
          <a:p>
            <a:endParaRPr lang="en-US" sz="2400" dirty="0"/>
          </a:p>
        </p:txBody>
      </p:sp>
      <p:pic>
        <p:nvPicPr>
          <p:cNvPr id="4" name="Picture 3">
            <a:extLst>
              <a:ext uri="{FF2B5EF4-FFF2-40B4-BE49-F238E27FC236}">
                <a16:creationId xmlns:a16="http://schemas.microsoft.com/office/drawing/2014/main" id="{0135BD76-FF11-6355-DA64-105EDA287107}"/>
              </a:ext>
            </a:extLst>
          </p:cNvPr>
          <p:cNvPicPr>
            <a:picLocks noChangeAspect="1"/>
          </p:cNvPicPr>
          <p:nvPr/>
        </p:nvPicPr>
        <p:blipFill rotWithShape="1">
          <a:blip r:embed="rId3"/>
          <a:srcRect l="27081" r="15099"/>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7256949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17BDD930-0E65-490A-9CE5-554C357C44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A912C67-99A1-4956-8F68-1846C21771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72F8A8-1487-62F3-3342-CDE926443FCF}"/>
              </a:ext>
            </a:extLst>
          </p:cNvPr>
          <p:cNvSpPr>
            <a:spLocks noGrp="1"/>
          </p:cNvSpPr>
          <p:nvPr>
            <p:ph type="title"/>
          </p:nvPr>
        </p:nvSpPr>
        <p:spPr>
          <a:xfrm>
            <a:off x="804672" y="457200"/>
            <a:ext cx="10579398" cy="1299411"/>
          </a:xfrm>
        </p:spPr>
        <p:txBody>
          <a:bodyPr>
            <a:normAutofit/>
          </a:bodyPr>
          <a:lstStyle/>
          <a:p>
            <a:r>
              <a:rPr lang="en-US" dirty="0">
                <a:solidFill>
                  <a:srgbClr val="FF0000"/>
                </a:solidFill>
              </a:rPr>
              <a:t>4. Resisting re-traumatization </a:t>
            </a:r>
          </a:p>
        </p:txBody>
      </p:sp>
      <p:sp>
        <p:nvSpPr>
          <p:cNvPr id="3" name="Content Placeholder 2">
            <a:extLst>
              <a:ext uri="{FF2B5EF4-FFF2-40B4-BE49-F238E27FC236}">
                <a16:creationId xmlns:a16="http://schemas.microsoft.com/office/drawing/2014/main" id="{D0240BF8-B02C-CED7-15F2-7D566B999E09}"/>
              </a:ext>
            </a:extLst>
          </p:cNvPr>
          <p:cNvSpPr>
            <a:spLocks noGrp="1"/>
          </p:cNvSpPr>
          <p:nvPr>
            <p:ph idx="1"/>
          </p:nvPr>
        </p:nvSpPr>
        <p:spPr>
          <a:xfrm>
            <a:off x="6354871" y="2008094"/>
            <a:ext cx="5029200" cy="4046951"/>
          </a:xfrm>
        </p:spPr>
        <p:txBody>
          <a:bodyPr anchor="ctr">
            <a:normAutofit lnSpcReduction="10000"/>
          </a:bodyPr>
          <a:lstStyle/>
          <a:p>
            <a:r>
              <a:rPr lang="en-US" sz="2400" dirty="0"/>
              <a:t>Don’t assume you know a person’s cultural influences based only on observable qualities</a:t>
            </a:r>
          </a:p>
          <a:p>
            <a:r>
              <a:rPr lang="en-US" sz="2400" dirty="0"/>
              <a:t>Don’t shame patients for not doing following your recommendations</a:t>
            </a:r>
          </a:p>
          <a:p>
            <a:r>
              <a:rPr lang="en-US" sz="2400" dirty="0"/>
              <a:t>Don’t label them (aka, “non-compliant,” “refused treatment,” “frequent flyer”)</a:t>
            </a:r>
          </a:p>
          <a:p>
            <a:r>
              <a:rPr lang="en-US" sz="2400" dirty="0"/>
              <a:t>Don’t forget to include them in all decisions about their care</a:t>
            </a:r>
          </a:p>
          <a:p>
            <a:r>
              <a:rPr lang="en-US" sz="2400" dirty="0"/>
              <a:t>Don’t make assumptions – ask them</a:t>
            </a:r>
          </a:p>
        </p:txBody>
      </p:sp>
      <p:grpSp>
        <p:nvGrpSpPr>
          <p:cNvPr id="26" name="Group 25">
            <a:extLst>
              <a:ext uri="{FF2B5EF4-FFF2-40B4-BE49-F238E27FC236}">
                <a16:creationId xmlns:a16="http://schemas.microsoft.com/office/drawing/2014/main" id="{569E5994-073E-4708-B3E6-43BFED0CEB4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381784" y="4178643"/>
            <a:ext cx="3061444" cy="2297267"/>
            <a:chOff x="-305" y="-1"/>
            <a:chExt cx="3832880" cy="2876136"/>
          </a:xfrm>
        </p:grpSpPr>
        <p:sp>
          <p:nvSpPr>
            <p:cNvPr id="27" name="Freeform: Shape 26">
              <a:extLst>
                <a:ext uri="{FF2B5EF4-FFF2-40B4-BE49-F238E27FC236}">
                  <a16:creationId xmlns:a16="http://schemas.microsoft.com/office/drawing/2014/main" id="{532F818D-9087-4691-AABA-465619A0C2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68B7668A-5C96-4FB9-BFA9-38094EB87F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BF4F95BD-8661-4C45-94E3-CF3159BF4C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E85BBF8A-E2FB-47F6-A60F-4FB855D505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extLst>
              <a:ext uri="{FF2B5EF4-FFF2-40B4-BE49-F238E27FC236}">
                <a16:creationId xmlns:a16="http://schemas.microsoft.com/office/drawing/2014/main" id="{F5E40935-EA03-71A5-74C5-8178C798EF20}"/>
              </a:ext>
            </a:extLst>
          </p:cNvPr>
          <p:cNvPicPr>
            <a:picLocks noChangeAspect="1"/>
          </p:cNvPicPr>
          <p:nvPr/>
        </p:nvPicPr>
        <p:blipFill>
          <a:blip r:embed="rId3"/>
          <a:stretch>
            <a:fillRect/>
          </a:stretch>
        </p:blipFill>
        <p:spPr>
          <a:xfrm>
            <a:off x="804671" y="3459237"/>
            <a:ext cx="4954693" cy="1974283"/>
          </a:xfrm>
          <a:prstGeom prst="rect">
            <a:avLst/>
          </a:prstGeom>
        </p:spPr>
      </p:pic>
      <p:grpSp>
        <p:nvGrpSpPr>
          <p:cNvPr id="32" name="Group 31">
            <a:extLst>
              <a:ext uri="{FF2B5EF4-FFF2-40B4-BE49-F238E27FC236}">
                <a16:creationId xmlns:a16="http://schemas.microsoft.com/office/drawing/2014/main" id="{DD81D498-EAA8-40F3-8230-AE4DEDA3830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8906190" y="0"/>
            <a:ext cx="3282247" cy="2837712"/>
            <a:chOff x="-305" y="-4155"/>
            <a:chExt cx="2514948" cy="2174333"/>
          </a:xfrm>
        </p:grpSpPr>
        <p:sp>
          <p:nvSpPr>
            <p:cNvPr id="33" name="Freeform: Shape 32">
              <a:extLst>
                <a:ext uri="{FF2B5EF4-FFF2-40B4-BE49-F238E27FC236}">
                  <a16:creationId xmlns:a16="http://schemas.microsoft.com/office/drawing/2014/main" id="{262F2402-5879-41A3-ACEC-6D2811BA30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BD41895-A230-4959-97BA-80F516383E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E670BD54-10A6-4092-9E32-647B2F870D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6" name="Freeform: Shape 35">
              <a:extLst>
                <a:ext uri="{FF2B5EF4-FFF2-40B4-BE49-F238E27FC236}">
                  <a16:creationId xmlns:a16="http://schemas.microsoft.com/office/drawing/2014/main" id="{1C2B9A82-4826-4BF4-A16E-0B005FE761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1143948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F8780-07A5-7FDB-57B0-232E0596E8C1}"/>
              </a:ext>
            </a:extLst>
          </p:cNvPr>
          <p:cNvSpPr>
            <a:spLocks noGrp="1"/>
          </p:cNvSpPr>
          <p:nvPr>
            <p:ph type="title"/>
          </p:nvPr>
        </p:nvSpPr>
        <p:spPr/>
        <p:txBody>
          <a:bodyPr/>
          <a:lstStyle/>
          <a:p>
            <a:r>
              <a:rPr lang="en-US" dirty="0"/>
              <a:t>Case study</a:t>
            </a:r>
          </a:p>
        </p:txBody>
      </p:sp>
      <p:sp>
        <p:nvSpPr>
          <p:cNvPr id="3" name="Content Placeholder 2">
            <a:extLst>
              <a:ext uri="{FF2B5EF4-FFF2-40B4-BE49-F238E27FC236}">
                <a16:creationId xmlns:a16="http://schemas.microsoft.com/office/drawing/2014/main" id="{CF865D4C-D1F6-A8DF-7C57-D2546D882B3F}"/>
              </a:ext>
            </a:extLst>
          </p:cNvPr>
          <p:cNvSpPr>
            <a:spLocks noGrp="1"/>
          </p:cNvSpPr>
          <p:nvPr>
            <p:ph idx="1"/>
          </p:nvPr>
        </p:nvSpPr>
        <p:spPr>
          <a:xfrm>
            <a:off x="838199" y="2159627"/>
            <a:ext cx="10793819" cy="4351338"/>
          </a:xfrm>
        </p:spPr>
        <p:txBody>
          <a:bodyPr>
            <a:normAutofit lnSpcReduction="10000"/>
          </a:bodyPr>
          <a:lstStyle/>
          <a:p>
            <a:r>
              <a:rPr lang="en-US" dirty="0"/>
              <a:t>Visit 1</a:t>
            </a:r>
          </a:p>
          <a:p>
            <a:pPr lvl="1"/>
            <a:r>
              <a:rPr lang="en-US" dirty="0"/>
              <a:t>Mr. J, 56 </a:t>
            </a:r>
            <a:r>
              <a:rPr lang="en-US" dirty="0" err="1"/>
              <a:t>yo</a:t>
            </a:r>
            <a:r>
              <a:rPr lang="en-US" dirty="0"/>
              <a:t> Black male, complaint of headaches</a:t>
            </a:r>
          </a:p>
          <a:p>
            <a:pPr lvl="1"/>
            <a:r>
              <a:rPr lang="en-US" dirty="0"/>
              <a:t>Preferred evening clinic – less people</a:t>
            </a:r>
          </a:p>
          <a:p>
            <a:pPr lvl="1"/>
            <a:r>
              <a:rPr lang="en-US" dirty="0"/>
              <a:t>Came with his wife</a:t>
            </a:r>
          </a:p>
          <a:p>
            <a:pPr lvl="1"/>
            <a:r>
              <a:rPr lang="en-US" dirty="0"/>
              <a:t>HA “sharp,” “severe,” “blinding” over 4 years, getting worse, back of head worst</a:t>
            </a:r>
          </a:p>
          <a:p>
            <a:pPr lvl="1"/>
            <a:r>
              <a:rPr lang="en-US" dirty="0"/>
              <a:t>Old large surgical scar at nape of neck with hardened nodule/object at base</a:t>
            </a:r>
          </a:p>
          <a:p>
            <a:pPr lvl="1"/>
            <a:r>
              <a:rPr lang="en-US" dirty="0"/>
              <a:t>“It’s a bullet, doc.”</a:t>
            </a:r>
          </a:p>
          <a:p>
            <a:pPr lvl="1"/>
            <a:r>
              <a:rPr lang="en-US" dirty="0"/>
              <a:t>Most talking done by wife who states he’s had HA since his “accident” – “We’ve been to a lot of doctors and no one really gives him a chance.”</a:t>
            </a:r>
          </a:p>
          <a:p>
            <a:pPr lvl="1"/>
            <a:r>
              <a:rPr lang="en-US" dirty="0"/>
              <a:t>Patient says, “I don’t want no problems…just give me my pills and I’ll leave.”</a:t>
            </a:r>
          </a:p>
          <a:p>
            <a:pPr lvl="1"/>
            <a:r>
              <a:rPr lang="en-US" dirty="0"/>
              <a:t>HCP encourages him to stay for further evaluation, patient jumps off the table and leaves</a:t>
            </a:r>
          </a:p>
        </p:txBody>
      </p:sp>
      <p:pic>
        <p:nvPicPr>
          <p:cNvPr id="4" name="Picture 3">
            <a:extLst>
              <a:ext uri="{FF2B5EF4-FFF2-40B4-BE49-F238E27FC236}">
                <a16:creationId xmlns:a16="http://schemas.microsoft.com/office/drawing/2014/main" id="{90F20283-F699-C86B-1C8C-8BEA6E283F2E}"/>
              </a:ext>
            </a:extLst>
          </p:cNvPr>
          <p:cNvPicPr>
            <a:picLocks noChangeAspect="1"/>
          </p:cNvPicPr>
          <p:nvPr/>
        </p:nvPicPr>
        <p:blipFill>
          <a:blip r:embed="rId2"/>
          <a:stretch>
            <a:fillRect/>
          </a:stretch>
        </p:blipFill>
        <p:spPr>
          <a:xfrm>
            <a:off x="8640725" y="150997"/>
            <a:ext cx="3189768" cy="1674628"/>
          </a:xfrm>
          <a:prstGeom prst="rect">
            <a:avLst/>
          </a:prstGeom>
        </p:spPr>
      </p:pic>
      <p:sp>
        <p:nvSpPr>
          <p:cNvPr id="5" name="TextBox 4">
            <a:extLst>
              <a:ext uri="{FF2B5EF4-FFF2-40B4-BE49-F238E27FC236}">
                <a16:creationId xmlns:a16="http://schemas.microsoft.com/office/drawing/2014/main" id="{3B192EFA-6E8F-998B-EBBC-114CC7386BB7}"/>
              </a:ext>
            </a:extLst>
          </p:cNvPr>
          <p:cNvSpPr txBox="1"/>
          <p:nvPr/>
        </p:nvSpPr>
        <p:spPr>
          <a:xfrm>
            <a:off x="838199" y="1204159"/>
            <a:ext cx="6934201" cy="646331"/>
          </a:xfrm>
          <a:prstGeom prst="rect">
            <a:avLst/>
          </a:prstGeom>
          <a:noFill/>
        </p:spPr>
        <p:txBody>
          <a:bodyPr wrap="square" rtlCol="0">
            <a:spAutoFit/>
          </a:bodyPr>
          <a:lstStyle/>
          <a:p>
            <a:r>
              <a:rPr lang="en-US" dirty="0"/>
              <a:t>Adapted from Gerber, M. R. (Ed.). (2019). </a:t>
            </a:r>
            <a:r>
              <a:rPr lang="en-US" i="1" dirty="0"/>
              <a:t>Trauma-informed healthcare approaches</a:t>
            </a:r>
            <a:r>
              <a:rPr lang="en-US" dirty="0"/>
              <a:t>. Springer.</a:t>
            </a:r>
          </a:p>
        </p:txBody>
      </p:sp>
    </p:spTree>
    <p:extLst>
      <p:ext uri="{BB962C8B-B14F-4D97-AF65-F5344CB8AC3E}">
        <p14:creationId xmlns:p14="http://schemas.microsoft.com/office/powerpoint/2010/main" val="1041489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F8780-07A5-7FDB-57B0-232E0596E8C1}"/>
              </a:ext>
            </a:extLst>
          </p:cNvPr>
          <p:cNvSpPr>
            <a:spLocks noGrp="1"/>
          </p:cNvSpPr>
          <p:nvPr>
            <p:ph type="title"/>
          </p:nvPr>
        </p:nvSpPr>
        <p:spPr/>
        <p:txBody>
          <a:bodyPr/>
          <a:lstStyle/>
          <a:p>
            <a:r>
              <a:rPr lang="en-US" dirty="0"/>
              <a:t>Case study</a:t>
            </a:r>
          </a:p>
        </p:txBody>
      </p:sp>
      <p:sp>
        <p:nvSpPr>
          <p:cNvPr id="3" name="Content Placeholder 2">
            <a:extLst>
              <a:ext uri="{FF2B5EF4-FFF2-40B4-BE49-F238E27FC236}">
                <a16:creationId xmlns:a16="http://schemas.microsoft.com/office/drawing/2014/main" id="{CF865D4C-D1F6-A8DF-7C57-D2546D882B3F}"/>
              </a:ext>
            </a:extLst>
          </p:cNvPr>
          <p:cNvSpPr>
            <a:spLocks noGrp="1"/>
          </p:cNvSpPr>
          <p:nvPr>
            <p:ph idx="1"/>
          </p:nvPr>
        </p:nvSpPr>
        <p:spPr>
          <a:xfrm>
            <a:off x="838199" y="1825625"/>
            <a:ext cx="10793819" cy="4351338"/>
          </a:xfrm>
        </p:spPr>
        <p:txBody>
          <a:bodyPr>
            <a:normAutofit/>
          </a:bodyPr>
          <a:lstStyle/>
          <a:p>
            <a:r>
              <a:rPr lang="en-US" dirty="0"/>
              <a:t>Follow-up visit</a:t>
            </a:r>
          </a:p>
          <a:p>
            <a:pPr lvl="1"/>
            <a:r>
              <a:rPr lang="en-US" dirty="0"/>
              <a:t>Mr. J comes in alone, ready to talk about the “accident”</a:t>
            </a:r>
          </a:p>
          <a:p>
            <a:pPr lvl="1"/>
            <a:r>
              <a:rPr lang="en-US" dirty="0"/>
              <a:t>He and his friend were driving in his friend’s new car – neighbors accused them of “flossing” (showing off)</a:t>
            </a:r>
          </a:p>
          <a:p>
            <a:pPr lvl="1"/>
            <a:r>
              <a:rPr lang="en-US" dirty="0"/>
              <a:t>Two men ran up and shot him and his friend “execution style” and ran off</a:t>
            </a:r>
          </a:p>
          <a:p>
            <a:pPr lvl="1"/>
            <a:r>
              <a:rPr lang="en-US" dirty="0"/>
              <a:t>His friend didn’t make it</a:t>
            </a:r>
          </a:p>
          <a:p>
            <a:pPr lvl="1"/>
            <a:r>
              <a:rPr lang="en-US" dirty="0"/>
              <a:t>He was in hospital over a month and “messed up” for a while after that</a:t>
            </a:r>
          </a:p>
          <a:p>
            <a:pPr lvl="1"/>
            <a:r>
              <a:rPr lang="en-US" dirty="0"/>
              <a:t>Has occasional nightmares still </a:t>
            </a:r>
          </a:p>
          <a:p>
            <a:pPr lvl="1"/>
            <a:r>
              <a:rPr lang="en-US" dirty="0"/>
              <a:t>Still lives in same neighborhood but doesn’t go out much anymore</a:t>
            </a:r>
          </a:p>
        </p:txBody>
      </p:sp>
      <p:pic>
        <p:nvPicPr>
          <p:cNvPr id="4" name="Picture 3">
            <a:extLst>
              <a:ext uri="{FF2B5EF4-FFF2-40B4-BE49-F238E27FC236}">
                <a16:creationId xmlns:a16="http://schemas.microsoft.com/office/drawing/2014/main" id="{D3213242-A99B-FDD1-0E90-AF26223E1BCB}"/>
              </a:ext>
            </a:extLst>
          </p:cNvPr>
          <p:cNvPicPr>
            <a:picLocks noChangeAspect="1"/>
          </p:cNvPicPr>
          <p:nvPr/>
        </p:nvPicPr>
        <p:blipFill>
          <a:blip r:embed="rId2"/>
          <a:stretch>
            <a:fillRect/>
          </a:stretch>
        </p:blipFill>
        <p:spPr>
          <a:xfrm>
            <a:off x="8640725" y="150997"/>
            <a:ext cx="3189768" cy="1674628"/>
          </a:xfrm>
          <a:prstGeom prst="rect">
            <a:avLst/>
          </a:prstGeom>
        </p:spPr>
      </p:pic>
    </p:spTree>
    <p:extLst>
      <p:ext uri="{BB962C8B-B14F-4D97-AF65-F5344CB8AC3E}">
        <p14:creationId xmlns:p14="http://schemas.microsoft.com/office/powerpoint/2010/main" val="36027591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F8780-07A5-7FDB-57B0-232E0596E8C1}"/>
              </a:ext>
            </a:extLst>
          </p:cNvPr>
          <p:cNvSpPr>
            <a:spLocks noGrp="1"/>
          </p:cNvSpPr>
          <p:nvPr>
            <p:ph type="title"/>
          </p:nvPr>
        </p:nvSpPr>
        <p:spPr/>
        <p:txBody>
          <a:bodyPr/>
          <a:lstStyle/>
          <a:p>
            <a:r>
              <a:rPr lang="en-US" dirty="0"/>
              <a:t>Case study </a:t>
            </a:r>
          </a:p>
        </p:txBody>
      </p:sp>
      <p:sp>
        <p:nvSpPr>
          <p:cNvPr id="3" name="Content Placeholder 2">
            <a:extLst>
              <a:ext uri="{FF2B5EF4-FFF2-40B4-BE49-F238E27FC236}">
                <a16:creationId xmlns:a16="http://schemas.microsoft.com/office/drawing/2014/main" id="{CF865D4C-D1F6-A8DF-7C57-D2546D882B3F}"/>
              </a:ext>
            </a:extLst>
          </p:cNvPr>
          <p:cNvSpPr>
            <a:spLocks noGrp="1"/>
          </p:cNvSpPr>
          <p:nvPr>
            <p:ph idx="1"/>
          </p:nvPr>
        </p:nvSpPr>
        <p:spPr>
          <a:xfrm>
            <a:off x="838199" y="1825625"/>
            <a:ext cx="10793819" cy="4351338"/>
          </a:xfrm>
        </p:spPr>
        <p:txBody>
          <a:bodyPr>
            <a:normAutofit/>
          </a:bodyPr>
          <a:lstStyle/>
          <a:p>
            <a:r>
              <a:rPr lang="en-US" dirty="0"/>
              <a:t>Next several visits</a:t>
            </a:r>
          </a:p>
          <a:p>
            <a:pPr lvl="1"/>
            <a:r>
              <a:rPr lang="en-US" dirty="0"/>
              <a:t>Mr. J comes with his wife to evening clinic</a:t>
            </a:r>
          </a:p>
          <a:p>
            <a:pPr lvl="1"/>
            <a:r>
              <a:rPr lang="en-US" dirty="0"/>
              <a:t>Agreed to have medical records released to clinic</a:t>
            </a:r>
          </a:p>
          <a:p>
            <a:pPr lvl="1"/>
            <a:r>
              <a:rPr lang="en-US" dirty="0"/>
              <a:t>Agreed on a course of tramadol and ibuprofen</a:t>
            </a:r>
          </a:p>
          <a:p>
            <a:pPr lvl="1"/>
            <a:r>
              <a:rPr lang="en-US" dirty="0"/>
              <a:t>Arranged for removal of bullet that was still in his neck – </a:t>
            </a:r>
            <a:r>
              <a:rPr lang="en-US" dirty="0" err="1"/>
              <a:t>Mr</a:t>
            </a:r>
            <a:r>
              <a:rPr lang="en-US" dirty="0"/>
              <a:t> J. surprised “no doctor every did anything” for him</a:t>
            </a:r>
          </a:p>
          <a:p>
            <a:pPr lvl="1"/>
            <a:r>
              <a:rPr lang="en-US" dirty="0"/>
              <a:t>Finally agreed to take antidepressants, continues to decline counseling</a:t>
            </a:r>
          </a:p>
          <a:p>
            <a:pPr lvl="1"/>
            <a:endParaRPr lang="en-US" dirty="0"/>
          </a:p>
        </p:txBody>
      </p:sp>
      <p:pic>
        <p:nvPicPr>
          <p:cNvPr id="4" name="Picture 3">
            <a:extLst>
              <a:ext uri="{FF2B5EF4-FFF2-40B4-BE49-F238E27FC236}">
                <a16:creationId xmlns:a16="http://schemas.microsoft.com/office/drawing/2014/main" id="{30E1494F-51AA-607A-EA81-5F5BEFDD48D5}"/>
              </a:ext>
            </a:extLst>
          </p:cNvPr>
          <p:cNvPicPr>
            <a:picLocks noChangeAspect="1"/>
          </p:cNvPicPr>
          <p:nvPr/>
        </p:nvPicPr>
        <p:blipFill>
          <a:blip r:embed="rId2"/>
          <a:stretch>
            <a:fillRect/>
          </a:stretch>
        </p:blipFill>
        <p:spPr>
          <a:xfrm>
            <a:off x="8640725" y="150997"/>
            <a:ext cx="3189768" cy="1674628"/>
          </a:xfrm>
          <a:prstGeom prst="rect">
            <a:avLst/>
          </a:prstGeom>
        </p:spPr>
      </p:pic>
    </p:spTree>
    <p:extLst>
      <p:ext uri="{BB962C8B-B14F-4D97-AF65-F5344CB8AC3E}">
        <p14:creationId xmlns:p14="http://schemas.microsoft.com/office/powerpoint/2010/main" val="22297437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0E3596DD-156A-473E-9BB3-C6A29F7574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Freeform: Shape 1032">
            <a:extLst>
              <a:ext uri="{FF2B5EF4-FFF2-40B4-BE49-F238E27FC236}">
                <a16:creationId xmlns:a16="http://schemas.microsoft.com/office/drawing/2014/main" id="{2C46C4D6-C474-4E92-B52E-944C1118F7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0BBDB64-CA08-1396-50C0-886926F8029E}"/>
              </a:ext>
            </a:extLst>
          </p:cNvPr>
          <p:cNvSpPr>
            <a:spLocks noGrp="1"/>
          </p:cNvSpPr>
          <p:nvPr>
            <p:ph type="title"/>
          </p:nvPr>
        </p:nvSpPr>
        <p:spPr>
          <a:xfrm>
            <a:off x="838201" y="643467"/>
            <a:ext cx="3888526" cy="1800526"/>
          </a:xfrm>
        </p:spPr>
        <p:txBody>
          <a:bodyPr>
            <a:normAutofit/>
          </a:bodyPr>
          <a:lstStyle/>
          <a:p>
            <a:r>
              <a:rPr lang="en-US" sz="4400" dirty="0"/>
              <a:t>Contact</a:t>
            </a:r>
          </a:p>
        </p:txBody>
      </p:sp>
      <p:sp>
        <p:nvSpPr>
          <p:cNvPr id="3" name="Content Placeholder 2">
            <a:extLst>
              <a:ext uri="{FF2B5EF4-FFF2-40B4-BE49-F238E27FC236}">
                <a16:creationId xmlns:a16="http://schemas.microsoft.com/office/drawing/2014/main" id="{CAEF4A1C-F5FB-A833-0FD0-97896FC2D8AE}"/>
              </a:ext>
            </a:extLst>
          </p:cNvPr>
          <p:cNvSpPr>
            <a:spLocks noGrp="1"/>
          </p:cNvSpPr>
          <p:nvPr>
            <p:ph idx="1"/>
          </p:nvPr>
        </p:nvSpPr>
        <p:spPr>
          <a:xfrm>
            <a:off x="838201" y="2623381"/>
            <a:ext cx="3888528" cy="1034219"/>
          </a:xfrm>
        </p:spPr>
        <p:txBody>
          <a:bodyPr>
            <a:normAutofit/>
          </a:bodyPr>
          <a:lstStyle/>
          <a:p>
            <a:pPr marL="0" indent="0">
              <a:buNone/>
            </a:pPr>
            <a:r>
              <a:rPr lang="en-US" sz="2400" dirty="0"/>
              <a:t>Nancy Downing</a:t>
            </a:r>
          </a:p>
          <a:p>
            <a:pPr marL="0" indent="0">
              <a:buNone/>
            </a:pPr>
            <a:r>
              <a:rPr lang="en-US" sz="2400" dirty="0">
                <a:hlinkClick r:id="rId2"/>
              </a:rPr>
              <a:t>downing@tamu.edu</a:t>
            </a:r>
            <a:r>
              <a:rPr lang="en-US" sz="2400" dirty="0"/>
              <a:t> </a:t>
            </a:r>
          </a:p>
        </p:txBody>
      </p:sp>
      <p:pic>
        <p:nvPicPr>
          <p:cNvPr id="1026" name="Picture 2" descr="Thank You Images - Free Download on Freepik">
            <a:extLst>
              <a:ext uri="{FF2B5EF4-FFF2-40B4-BE49-F238E27FC236}">
                <a16:creationId xmlns:a16="http://schemas.microsoft.com/office/drawing/2014/main" id="{0162742A-7B06-E631-F995-A2146DD0493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800986" y="1858678"/>
            <a:ext cx="4747547" cy="3168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41403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71" name="Rectangle 2070">
            <a:extLst>
              <a:ext uri="{FF2B5EF4-FFF2-40B4-BE49-F238E27FC236}">
                <a16:creationId xmlns:a16="http://schemas.microsoft.com/office/drawing/2014/main" id="{13EFA6C3-82DC-4131-9929-2523E6FD0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85CE755-4278-4C8F-E896-3240A509EB7E}"/>
              </a:ext>
            </a:extLst>
          </p:cNvPr>
          <p:cNvSpPr>
            <a:spLocks noGrp="1"/>
          </p:cNvSpPr>
          <p:nvPr>
            <p:ph type="title"/>
          </p:nvPr>
        </p:nvSpPr>
        <p:spPr>
          <a:xfrm>
            <a:off x="5381625" y="609600"/>
            <a:ext cx="5816361" cy="1330839"/>
          </a:xfrm>
        </p:spPr>
        <p:txBody>
          <a:bodyPr>
            <a:normAutofit/>
          </a:bodyPr>
          <a:lstStyle/>
          <a:p>
            <a:pPr algn="ctr"/>
            <a:r>
              <a:rPr lang="en-US" dirty="0"/>
              <a:t>What is trauma-informed care?</a:t>
            </a:r>
          </a:p>
        </p:txBody>
      </p:sp>
      <p:sp>
        <p:nvSpPr>
          <p:cNvPr id="2073" name="Freeform: Shape 2072">
            <a:extLst>
              <a:ext uri="{FF2B5EF4-FFF2-40B4-BE49-F238E27FC236}">
                <a16:creationId xmlns:a16="http://schemas.microsoft.com/office/drawing/2014/main" id="{AEC9469E-14CA-4358-BABC-CBF836A61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869680" cy="767978"/>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75" name="Freeform: Shape 2074">
            <a:extLst>
              <a:ext uri="{FF2B5EF4-FFF2-40B4-BE49-F238E27FC236}">
                <a16:creationId xmlns:a16="http://schemas.microsoft.com/office/drawing/2014/main" id="{048EB4C9-ACAF-4CCA-BA6E-9314431923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5753" y="6027658"/>
            <a:ext cx="7906247" cy="830343"/>
          </a:xfrm>
          <a:custGeom>
            <a:avLst/>
            <a:gdLst>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127968 w 6884912"/>
              <a:gd name="connsiteY58" fmla="*/ 287613 h 1161397"/>
              <a:gd name="connsiteX59" fmla="*/ 3222191 w 6884912"/>
              <a:gd name="connsiteY59" fmla="*/ 307887 h 1161397"/>
              <a:gd name="connsiteX60" fmla="*/ 3227953 w 6884912"/>
              <a:gd name="connsiteY60" fmla="*/ 297650 h 1161397"/>
              <a:gd name="connsiteX61" fmla="*/ 3287859 w 6884912"/>
              <a:gd name="connsiteY61" fmla="*/ 287558 h 1161397"/>
              <a:gd name="connsiteX62" fmla="*/ 3510042 w 6884912"/>
              <a:gd name="connsiteY62" fmla="*/ 311820 h 1161397"/>
              <a:gd name="connsiteX63" fmla="*/ 3626773 w 6884912"/>
              <a:gd name="connsiteY63" fmla="*/ 290452 h 1161397"/>
              <a:gd name="connsiteX64" fmla="*/ 3666217 w 6884912"/>
              <a:gd name="connsiteY64" fmla="*/ 273255 h 1161397"/>
              <a:gd name="connsiteX65" fmla="*/ 3732427 w 6884912"/>
              <a:gd name="connsiteY65" fmla="*/ 245039 h 1161397"/>
              <a:gd name="connsiteX66" fmla="*/ 3777022 w 6884912"/>
              <a:gd name="connsiteY66" fmla="*/ 200276 h 1161397"/>
              <a:gd name="connsiteX67" fmla="*/ 3791246 w 6884912"/>
              <a:gd name="connsiteY67" fmla="*/ 189996 h 1161397"/>
              <a:gd name="connsiteX68" fmla="*/ 3819864 w 6884912"/>
              <a:gd name="connsiteY68" fmla="*/ 194605 h 1161397"/>
              <a:gd name="connsiteX69" fmla="*/ 3830398 w 6884912"/>
              <a:gd name="connsiteY69" fmla="*/ 188383 h 1161397"/>
              <a:gd name="connsiteX70" fmla="*/ 3834360 w 6884912"/>
              <a:gd name="connsiteY70" fmla="*/ 188992 h 1161397"/>
              <a:gd name="connsiteX71" fmla="*/ 3843715 w 6884912"/>
              <a:gd name="connsiteY71" fmla="*/ 188752 h 1161397"/>
              <a:gd name="connsiteX72" fmla="*/ 3842609 w 6884912"/>
              <a:gd name="connsiteY72" fmla="*/ 197386 h 1161397"/>
              <a:gd name="connsiteX73" fmla="*/ 3853961 w 6884912"/>
              <a:gd name="connsiteY73" fmla="*/ 213380 h 1161397"/>
              <a:gd name="connsiteX74" fmla="*/ 3907640 w 6884912"/>
              <a:gd name="connsiteY74" fmla="*/ 207568 h 1161397"/>
              <a:gd name="connsiteX75" fmla="*/ 3910449 w 6884912"/>
              <a:gd name="connsiteY75" fmla="*/ 197808 h 1161397"/>
              <a:gd name="connsiteX76" fmla="*/ 3917197 w 6884912"/>
              <a:gd name="connsiteY76" fmla="*/ 196121 h 1161397"/>
              <a:gd name="connsiteX77" fmla="*/ 3922400 w 6884912"/>
              <a:gd name="connsiteY77" fmla="*/ 205056 h 1161397"/>
              <a:gd name="connsiteX78" fmla="*/ 4013061 w 6884912"/>
              <a:gd name="connsiteY78" fmla="*/ 224874 h 1161397"/>
              <a:gd name="connsiteX79" fmla="*/ 4134285 w 6884912"/>
              <a:gd name="connsiteY79" fmla="*/ 235592 h 1161397"/>
              <a:gd name="connsiteX80" fmla="*/ 4220717 w 6884912"/>
              <a:gd name="connsiteY80" fmla="*/ 192946 h 1161397"/>
              <a:gd name="connsiteX81" fmla="*/ 4228802 w 6884912"/>
              <a:gd name="connsiteY81" fmla="*/ 201468 h 1161397"/>
              <a:gd name="connsiteX82" fmla="*/ 4289361 w 6884912"/>
              <a:gd name="connsiteY82" fmla="*/ 196642 h 1161397"/>
              <a:gd name="connsiteX83" fmla="*/ 4498913 w 6884912"/>
              <a:gd name="connsiteY83" fmla="*/ 118915 h 1161397"/>
              <a:gd name="connsiteX84" fmla="*/ 4617330 w 6884912"/>
              <a:gd name="connsiteY84" fmla="*/ 111163 h 1161397"/>
              <a:gd name="connsiteX85" fmla="*/ 4659778 w 6884912"/>
              <a:gd name="connsiteY85" fmla="*/ 118219 h 1161397"/>
              <a:gd name="connsiteX86" fmla="*/ 4730870 w 6884912"/>
              <a:gd name="connsiteY86" fmla="*/ 129432 h 1161397"/>
              <a:gd name="connsiteX87" fmla="*/ 4785037 w 6884912"/>
              <a:gd name="connsiteY87" fmla="*/ 161964 h 1161397"/>
              <a:gd name="connsiteX88" fmla="*/ 4844073 w 6884912"/>
              <a:gd name="connsiteY88" fmla="*/ 161768 h 1161397"/>
              <a:gd name="connsiteX89" fmla="*/ 4856454 w 6884912"/>
              <a:gd name="connsiteY89" fmla="*/ 130488 h 1161397"/>
              <a:gd name="connsiteX90" fmla="*/ 4920038 w 6884912"/>
              <a:gd name="connsiteY90" fmla="*/ 140418 h 1161397"/>
              <a:gd name="connsiteX91" fmla="*/ 5016639 w 6884912"/>
              <a:gd name="connsiteY91" fmla="*/ 158905 h 1161397"/>
              <a:gd name="connsiteX92" fmla="*/ 5072009 w 6884912"/>
              <a:gd name="connsiteY92" fmla="*/ 161502 h 1161397"/>
              <a:gd name="connsiteX93" fmla="*/ 5223626 w 6884912"/>
              <a:gd name="connsiteY93" fmla="*/ 177356 h 1161397"/>
              <a:gd name="connsiteX94" fmla="*/ 5375773 w 6884912"/>
              <a:gd name="connsiteY94" fmla="*/ 199913 h 1161397"/>
              <a:gd name="connsiteX95" fmla="*/ 5467502 w 6884912"/>
              <a:gd name="connsiteY95" fmla="*/ 250963 h 1161397"/>
              <a:gd name="connsiteX96" fmla="*/ 5592395 w 6884912"/>
              <a:gd name="connsiteY96" fmla="*/ 265434 h 1161397"/>
              <a:gd name="connsiteX97" fmla="*/ 5613532 w 6884912"/>
              <a:gd name="connsiteY97" fmla="*/ 273379 h 1161397"/>
              <a:gd name="connsiteX98" fmla="*/ 5642173 w 6884912"/>
              <a:gd name="connsiteY98" fmla="*/ 266904 h 1161397"/>
              <a:gd name="connsiteX99" fmla="*/ 5756910 w 6884912"/>
              <a:gd name="connsiteY99" fmla="*/ 239211 h 1161397"/>
              <a:gd name="connsiteX100" fmla="*/ 5846667 w 6884912"/>
              <a:gd name="connsiteY100" fmla="*/ 201786 h 1161397"/>
              <a:gd name="connsiteX101" fmla="*/ 5960732 w 6884912"/>
              <a:gd name="connsiteY101" fmla="*/ 220708 h 1161397"/>
              <a:gd name="connsiteX102" fmla="*/ 6029542 w 6884912"/>
              <a:gd name="connsiteY102" fmla="*/ 210339 h 1161397"/>
              <a:gd name="connsiteX103" fmla="*/ 6141123 w 6884912"/>
              <a:gd name="connsiteY103" fmla="*/ 159923 h 1161397"/>
              <a:gd name="connsiteX104" fmla="*/ 6290640 w 6884912"/>
              <a:gd name="connsiteY104" fmla="*/ 167441 h 1161397"/>
              <a:gd name="connsiteX105" fmla="*/ 6322806 w 6884912"/>
              <a:gd name="connsiteY105" fmla="*/ 213293 h 1161397"/>
              <a:gd name="connsiteX106" fmla="*/ 6364914 w 6884912"/>
              <a:gd name="connsiteY106" fmla="*/ 240140 h 1161397"/>
              <a:gd name="connsiteX107" fmla="*/ 6380420 w 6884912"/>
              <a:gd name="connsiteY107" fmla="*/ 173195 h 1161397"/>
              <a:gd name="connsiteX108" fmla="*/ 6507891 w 6884912"/>
              <a:gd name="connsiteY108" fmla="*/ 118474 h 1161397"/>
              <a:gd name="connsiteX109" fmla="*/ 6571807 w 6884912"/>
              <a:gd name="connsiteY109" fmla="*/ 98636 h 1161397"/>
              <a:gd name="connsiteX110" fmla="*/ 6671880 w 6884912"/>
              <a:gd name="connsiteY110" fmla="*/ 82931 h 1161397"/>
              <a:gd name="connsiteX111" fmla="*/ 6702266 w 6884912"/>
              <a:gd name="connsiteY111" fmla="*/ 75470 h 1161397"/>
              <a:gd name="connsiteX112" fmla="*/ 6845802 w 6884912"/>
              <a:gd name="connsiteY112" fmla="*/ 24496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842609 w 6884912"/>
              <a:gd name="connsiteY71" fmla="*/ 197386 h 1161397"/>
              <a:gd name="connsiteX72" fmla="*/ 3853961 w 6884912"/>
              <a:gd name="connsiteY72" fmla="*/ 213380 h 1161397"/>
              <a:gd name="connsiteX73" fmla="*/ 3907640 w 6884912"/>
              <a:gd name="connsiteY73" fmla="*/ 207568 h 1161397"/>
              <a:gd name="connsiteX74" fmla="*/ 3910449 w 6884912"/>
              <a:gd name="connsiteY74" fmla="*/ 197808 h 1161397"/>
              <a:gd name="connsiteX75" fmla="*/ 3917197 w 6884912"/>
              <a:gd name="connsiteY75" fmla="*/ 196121 h 1161397"/>
              <a:gd name="connsiteX76" fmla="*/ 3922400 w 6884912"/>
              <a:gd name="connsiteY76" fmla="*/ 205056 h 1161397"/>
              <a:gd name="connsiteX77" fmla="*/ 4013061 w 6884912"/>
              <a:gd name="connsiteY77" fmla="*/ 224874 h 1161397"/>
              <a:gd name="connsiteX78" fmla="*/ 4134285 w 6884912"/>
              <a:gd name="connsiteY78" fmla="*/ 235592 h 1161397"/>
              <a:gd name="connsiteX79" fmla="*/ 4220717 w 6884912"/>
              <a:gd name="connsiteY79" fmla="*/ 192946 h 1161397"/>
              <a:gd name="connsiteX80" fmla="*/ 4228802 w 6884912"/>
              <a:gd name="connsiteY80" fmla="*/ 201468 h 1161397"/>
              <a:gd name="connsiteX81" fmla="*/ 4289361 w 6884912"/>
              <a:gd name="connsiteY81" fmla="*/ 196642 h 1161397"/>
              <a:gd name="connsiteX82" fmla="*/ 4498913 w 6884912"/>
              <a:gd name="connsiteY82" fmla="*/ 118915 h 1161397"/>
              <a:gd name="connsiteX83" fmla="*/ 4617330 w 6884912"/>
              <a:gd name="connsiteY83" fmla="*/ 111163 h 1161397"/>
              <a:gd name="connsiteX84" fmla="*/ 4659778 w 6884912"/>
              <a:gd name="connsiteY84" fmla="*/ 118219 h 1161397"/>
              <a:gd name="connsiteX85" fmla="*/ 4730870 w 6884912"/>
              <a:gd name="connsiteY85" fmla="*/ 129432 h 1161397"/>
              <a:gd name="connsiteX86" fmla="*/ 4785037 w 6884912"/>
              <a:gd name="connsiteY86" fmla="*/ 161964 h 1161397"/>
              <a:gd name="connsiteX87" fmla="*/ 4844073 w 6884912"/>
              <a:gd name="connsiteY87" fmla="*/ 161768 h 1161397"/>
              <a:gd name="connsiteX88" fmla="*/ 4856454 w 6884912"/>
              <a:gd name="connsiteY88" fmla="*/ 130488 h 1161397"/>
              <a:gd name="connsiteX89" fmla="*/ 4920038 w 6884912"/>
              <a:gd name="connsiteY89" fmla="*/ 140418 h 1161397"/>
              <a:gd name="connsiteX90" fmla="*/ 5016639 w 6884912"/>
              <a:gd name="connsiteY90" fmla="*/ 158905 h 1161397"/>
              <a:gd name="connsiteX91" fmla="*/ 5072009 w 6884912"/>
              <a:gd name="connsiteY91" fmla="*/ 161502 h 1161397"/>
              <a:gd name="connsiteX92" fmla="*/ 5223626 w 6884912"/>
              <a:gd name="connsiteY92" fmla="*/ 177356 h 1161397"/>
              <a:gd name="connsiteX93" fmla="*/ 5375773 w 6884912"/>
              <a:gd name="connsiteY93" fmla="*/ 199913 h 1161397"/>
              <a:gd name="connsiteX94" fmla="*/ 5467502 w 6884912"/>
              <a:gd name="connsiteY94" fmla="*/ 250963 h 1161397"/>
              <a:gd name="connsiteX95" fmla="*/ 5592395 w 6884912"/>
              <a:gd name="connsiteY95" fmla="*/ 265434 h 1161397"/>
              <a:gd name="connsiteX96" fmla="*/ 5613532 w 6884912"/>
              <a:gd name="connsiteY96" fmla="*/ 273379 h 1161397"/>
              <a:gd name="connsiteX97" fmla="*/ 5642173 w 6884912"/>
              <a:gd name="connsiteY97" fmla="*/ 266904 h 1161397"/>
              <a:gd name="connsiteX98" fmla="*/ 5756910 w 6884912"/>
              <a:gd name="connsiteY98" fmla="*/ 239211 h 1161397"/>
              <a:gd name="connsiteX99" fmla="*/ 5846667 w 6884912"/>
              <a:gd name="connsiteY99" fmla="*/ 201786 h 1161397"/>
              <a:gd name="connsiteX100" fmla="*/ 5960732 w 6884912"/>
              <a:gd name="connsiteY100" fmla="*/ 220708 h 1161397"/>
              <a:gd name="connsiteX101" fmla="*/ 6029542 w 6884912"/>
              <a:gd name="connsiteY101" fmla="*/ 210339 h 1161397"/>
              <a:gd name="connsiteX102" fmla="*/ 6141123 w 6884912"/>
              <a:gd name="connsiteY102" fmla="*/ 159923 h 1161397"/>
              <a:gd name="connsiteX103" fmla="*/ 6290640 w 6884912"/>
              <a:gd name="connsiteY103" fmla="*/ 167441 h 1161397"/>
              <a:gd name="connsiteX104" fmla="*/ 6322806 w 6884912"/>
              <a:gd name="connsiteY104" fmla="*/ 213293 h 1161397"/>
              <a:gd name="connsiteX105" fmla="*/ 6364914 w 6884912"/>
              <a:gd name="connsiteY105" fmla="*/ 240140 h 1161397"/>
              <a:gd name="connsiteX106" fmla="*/ 6380420 w 6884912"/>
              <a:gd name="connsiteY106" fmla="*/ 173195 h 1161397"/>
              <a:gd name="connsiteX107" fmla="*/ 6507891 w 6884912"/>
              <a:gd name="connsiteY107" fmla="*/ 118474 h 1161397"/>
              <a:gd name="connsiteX108" fmla="*/ 6571807 w 6884912"/>
              <a:gd name="connsiteY108" fmla="*/ 98636 h 1161397"/>
              <a:gd name="connsiteX109" fmla="*/ 6671880 w 6884912"/>
              <a:gd name="connsiteY109" fmla="*/ 82931 h 1161397"/>
              <a:gd name="connsiteX110" fmla="*/ 6702266 w 6884912"/>
              <a:gd name="connsiteY110" fmla="*/ 75470 h 1161397"/>
              <a:gd name="connsiteX111" fmla="*/ 6845802 w 6884912"/>
              <a:gd name="connsiteY111" fmla="*/ 24496 h 1161397"/>
              <a:gd name="connsiteX112" fmla="*/ 6884912 w 6884912"/>
              <a:gd name="connsiteY112"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842609 w 6884912"/>
              <a:gd name="connsiteY71" fmla="*/ 197386 h 1161397"/>
              <a:gd name="connsiteX72" fmla="*/ 3853961 w 6884912"/>
              <a:gd name="connsiteY72" fmla="*/ 213380 h 1161397"/>
              <a:gd name="connsiteX73" fmla="*/ 3907640 w 6884912"/>
              <a:gd name="connsiteY73" fmla="*/ 207568 h 1161397"/>
              <a:gd name="connsiteX74" fmla="*/ 3910449 w 6884912"/>
              <a:gd name="connsiteY74" fmla="*/ 197808 h 1161397"/>
              <a:gd name="connsiteX75" fmla="*/ 3917197 w 6884912"/>
              <a:gd name="connsiteY75" fmla="*/ 196121 h 1161397"/>
              <a:gd name="connsiteX76" fmla="*/ 3922400 w 6884912"/>
              <a:gd name="connsiteY76" fmla="*/ 205056 h 1161397"/>
              <a:gd name="connsiteX77" fmla="*/ 4013061 w 6884912"/>
              <a:gd name="connsiteY77" fmla="*/ 224874 h 1161397"/>
              <a:gd name="connsiteX78" fmla="*/ 4220717 w 6884912"/>
              <a:gd name="connsiteY78" fmla="*/ 192946 h 1161397"/>
              <a:gd name="connsiteX79" fmla="*/ 4228802 w 6884912"/>
              <a:gd name="connsiteY79" fmla="*/ 201468 h 1161397"/>
              <a:gd name="connsiteX80" fmla="*/ 4289361 w 6884912"/>
              <a:gd name="connsiteY80" fmla="*/ 196642 h 1161397"/>
              <a:gd name="connsiteX81" fmla="*/ 4498913 w 6884912"/>
              <a:gd name="connsiteY81" fmla="*/ 118915 h 1161397"/>
              <a:gd name="connsiteX82" fmla="*/ 4617330 w 6884912"/>
              <a:gd name="connsiteY82" fmla="*/ 111163 h 1161397"/>
              <a:gd name="connsiteX83" fmla="*/ 4659778 w 6884912"/>
              <a:gd name="connsiteY83" fmla="*/ 118219 h 1161397"/>
              <a:gd name="connsiteX84" fmla="*/ 4730870 w 6884912"/>
              <a:gd name="connsiteY84" fmla="*/ 129432 h 1161397"/>
              <a:gd name="connsiteX85" fmla="*/ 4785037 w 6884912"/>
              <a:gd name="connsiteY85" fmla="*/ 161964 h 1161397"/>
              <a:gd name="connsiteX86" fmla="*/ 4844073 w 6884912"/>
              <a:gd name="connsiteY86" fmla="*/ 161768 h 1161397"/>
              <a:gd name="connsiteX87" fmla="*/ 4856454 w 6884912"/>
              <a:gd name="connsiteY87" fmla="*/ 130488 h 1161397"/>
              <a:gd name="connsiteX88" fmla="*/ 4920038 w 6884912"/>
              <a:gd name="connsiteY88" fmla="*/ 140418 h 1161397"/>
              <a:gd name="connsiteX89" fmla="*/ 5016639 w 6884912"/>
              <a:gd name="connsiteY89" fmla="*/ 158905 h 1161397"/>
              <a:gd name="connsiteX90" fmla="*/ 5072009 w 6884912"/>
              <a:gd name="connsiteY90" fmla="*/ 161502 h 1161397"/>
              <a:gd name="connsiteX91" fmla="*/ 5223626 w 6884912"/>
              <a:gd name="connsiteY91" fmla="*/ 177356 h 1161397"/>
              <a:gd name="connsiteX92" fmla="*/ 5375773 w 6884912"/>
              <a:gd name="connsiteY92" fmla="*/ 199913 h 1161397"/>
              <a:gd name="connsiteX93" fmla="*/ 5467502 w 6884912"/>
              <a:gd name="connsiteY93" fmla="*/ 250963 h 1161397"/>
              <a:gd name="connsiteX94" fmla="*/ 5592395 w 6884912"/>
              <a:gd name="connsiteY94" fmla="*/ 265434 h 1161397"/>
              <a:gd name="connsiteX95" fmla="*/ 5613532 w 6884912"/>
              <a:gd name="connsiteY95" fmla="*/ 273379 h 1161397"/>
              <a:gd name="connsiteX96" fmla="*/ 5642173 w 6884912"/>
              <a:gd name="connsiteY96" fmla="*/ 266904 h 1161397"/>
              <a:gd name="connsiteX97" fmla="*/ 5756910 w 6884912"/>
              <a:gd name="connsiteY97" fmla="*/ 239211 h 1161397"/>
              <a:gd name="connsiteX98" fmla="*/ 5846667 w 6884912"/>
              <a:gd name="connsiteY98" fmla="*/ 201786 h 1161397"/>
              <a:gd name="connsiteX99" fmla="*/ 5960732 w 6884912"/>
              <a:gd name="connsiteY99" fmla="*/ 220708 h 1161397"/>
              <a:gd name="connsiteX100" fmla="*/ 6029542 w 6884912"/>
              <a:gd name="connsiteY100" fmla="*/ 210339 h 1161397"/>
              <a:gd name="connsiteX101" fmla="*/ 6141123 w 6884912"/>
              <a:gd name="connsiteY101" fmla="*/ 159923 h 1161397"/>
              <a:gd name="connsiteX102" fmla="*/ 6290640 w 6884912"/>
              <a:gd name="connsiteY102" fmla="*/ 167441 h 1161397"/>
              <a:gd name="connsiteX103" fmla="*/ 6322806 w 6884912"/>
              <a:gd name="connsiteY103" fmla="*/ 213293 h 1161397"/>
              <a:gd name="connsiteX104" fmla="*/ 6364914 w 6884912"/>
              <a:gd name="connsiteY104" fmla="*/ 240140 h 1161397"/>
              <a:gd name="connsiteX105" fmla="*/ 6380420 w 6884912"/>
              <a:gd name="connsiteY105" fmla="*/ 173195 h 1161397"/>
              <a:gd name="connsiteX106" fmla="*/ 6507891 w 6884912"/>
              <a:gd name="connsiteY106" fmla="*/ 118474 h 1161397"/>
              <a:gd name="connsiteX107" fmla="*/ 6571807 w 6884912"/>
              <a:gd name="connsiteY107" fmla="*/ 98636 h 1161397"/>
              <a:gd name="connsiteX108" fmla="*/ 6671880 w 6884912"/>
              <a:gd name="connsiteY108" fmla="*/ 82931 h 1161397"/>
              <a:gd name="connsiteX109" fmla="*/ 6702266 w 6884912"/>
              <a:gd name="connsiteY109" fmla="*/ 75470 h 1161397"/>
              <a:gd name="connsiteX110" fmla="*/ 6845802 w 6884912"/>
              <a:gd name="connsiteY110" fmla="*/ 24496 h 1161397"/>
              <a:gd name="connsiteX111" fmla="*/ 6884912 w 6884912"/>
              <a:gd name="connsiteY111"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842609 w 6884912"/>
              <a:gd name="connsiteY71" fmla="*/ 197386 h 1161397"/>
              <a:gd name="connsiteX72" fmla="*/ 3853961 w 6884912"/>
              <a:gd name="connsiteY72" fmla="*/ 213380 h 1161397"/>
              <a:gd name="connsiteX73" fmla="*/ 3907640 w 6884912"/>
              <a:gd name="connsiteY73" fmla="*/ 207568 h 1161397"/>
              <a:gd name="connsiteX74" fmla="*/ 3910449 w 6884912"/>
              <a:gd name="connsiteY74" fmla="*/ 197808 h 1161397"/>
              <a:gd name="connsiteX75" fmla="*/ 3917197 w 6884912"/>
              <a:gd name="connsiteY75" fmla="*/ 196121 h 1161397"/>
              <a:gd name="connsiteX76" fmla="*/ 3922400 w 6884912"/>
              <a:gd name="connsiteY76" fmla="*/ 205056 h 1161397"/>
              <a:gd name="connsiteX77" fmla="*/ 4013061 w 6884912"/>
              <a:gd name="connsiteY77" fmla="*/ 224874 h 1161397"/>
              <a:gd name="connsiteX78" fmla="*/ 4220717 w 6884912"/>
              <a:gd name="connsiteY78" fmla="*/ 192946 h 1161397"/>
              <a:gd name="connsiteX79" fmla="*/ 4228802 w 6884912"/>
              <a:gd name="connsiteY79" fmla="*/ 201468 h 1161397"/>
              <a:gd name="connsiteX80" fmla="*/ 4289361 w 6884912"/>
              <a:gd name="connsiteY80" fmla="*/ 196642 h 1161397"/>
              <a:gd name="connsiteX81" fmla="*/ 4498913 w 6884912"/>
              <a:gd name="connsiteY81" fmla="*/ 118915 h 1161397"/>
              <a:gd name="connsiteX82" fmla="*/ 4617330 w 6884912"/>
              <a:gd name="connsiteY82" fmla="*/ 111163 h 1161397"/>
              <a:gd name="connsiteX83" fmla="*/ 4659778 w 6884912"/>
              <a:gd name="connsiteY83" fmla="*/ 118219 h 1161397"/>
              <a:gd name="connsiteX84" fmla="*/ 4730870 w 6884912"/>
              <a:gd name="connsiteY84" fmla="*/ 129432 h 1161397"/>
              <a:gd name="connsiteX85" fmla="*/ 4785037 w 6884912"/>
              <a:gd name="connsiteY85" fmla="*/ 161964 h 1161397"/>
              <a:gd name="connsiteX86" fmla="*/ 4844073 w 6884912"/>
              <a:gd name="connsiteY86" fmla="*/ 161768 h 1161397"/>
              <a:gd name="connsiteX87" fmla="*/ 4856454 w 6884912"/>
              <a:gd name="connsiteY87" fmla="*/ 130488 h 1161397"/>
              <a:gd name="connsiteX88" fmla="*/ 4920038 w 6884912"/>
              <a:gd name="connsiteY88" fmla="*/ 140418 h 1161397"/>
              <a:gd name="connsiteX89" fmla="*/ 5016639 w 6884912"/>
              <a:gd name="connsiteY89" fmla="*/ 158905 h 1161397"/>
              <a:gd name="connsiteX90" fmla="*/ 5072009 w 6884912"/>
              <a:gd name="connsiteY90" fmla="*/ 161502 h 1161397"/>
              <a:gd name="connsiteX91" fmla="*/ 5223626 w 6884912"/>
              <a:gd name="connsiteY91" fmla="*/ 177356 h 1161397"/>
              <a:gd name="connsiteX92" fmla="*/ 5375773 w 6884912"/>
              <a:gd name="connsiteY92" fmla="*/ 199913 h 1161397"/>
              <a:gd name="connsiteX93" fmla="*/ 5467502 w 6884912"/>
              <a:gd name="connsiteY93" fmla="*/ 250963 h 1161397"/>
              <a:gd name="connsiteX94" fmla="*/ 5592395 w 6884912"/>
              <a:gd name="connsiteY94" fmla="*/ 265434 h 1161397"/>
              <a:gd name="connsiteX95" fmla="*/ 5613532 w 6884912"/>
              <a:gd name="connsiteY95" fmla="*/ 273379 h 1161397"/>
              <a:gd name="connsiteX96" fmla="*/ 5642173 w 6884912"/>
              <a:gd name="connsiteY96" fmla="*/ 266904 h 1161397"/>
              <a:gd name="connsiteX97" fmla="*/ 5756910 w 6884912"/>
              <a:gd name="connsiteY97" fmla="*/ 239211 h 1161397"/>
              <a:gd name="connsiteX98" fmla="*/ 5846667 w 6884912"/>
              <a:gd name="connsiteY98" fmla="*/ 201786 h 1161397"/>
              <a:gd name="connsiteX99" fmla="*/ 5960732 w 6884912"/>
              <a:gd name="connsiteY99" fmla="*/ 220708 h 1161397"/>
              <a:gd name="connsiteX100" fmla="*/ 6029542 w 6884912"/>
              <a:gd name="connsiteY100" fmla="*/ 210339 h 1161397"/>
              <a:gd name="connsiteX101" fmla="*/ 6141123 w 6884912"/>
              <a:gd name="connsiteY101" fmla="*/ 159923 h 1161397"/>
              <a:gd name="connsiteX102" fmla="*/ 6290640 w 6884912"/>
              <a:gd name="connsiteY102" fmla="*/ 167441 h 1161397"/>
              <a:gd name="connsiteX103" fmla="*/ 6322806 w 6884912"/>
              <a:gd name="connsiteY103" fmla="*/ 213293 h 1161397"/>
              <a:gd name="connsiteX104" fmla="*/ 6380420 w 6884912"/>
              <a:gd name="connsiteY104" fmla="*/ 173195 h 1161397"/>
              <a:gd name="connsiteX105" fmla="*/ 6507891 w 6884912"/>
              <a:gd name="connsiteY105" fmla="*/ 118474 h 1161397"/>
              <a:gd name="connsiteX106" fmla="*/ 6571807 w 6884912"/>
              <a:gd name="connsiteY106" fmla="*/ 98636 h 1161397"/>
              <a:gd name="connsiteX107" fmla="*/ 6671880 w 6884912"/>
              <a:gd name="connsiteY107" fmla="*/ 82931 h 1161397"/>
              <a:gd name="connsiteX108" fmla="*/ 6702266 w 6884912"/>
              <a:gd name="connsiteY108" fmla="*/ 75470 h 1161397"/>
              <a:gd name="connsiteX109" fmla="*/ 6845802 w 6884912"/>
              <a:gd name="connsiteY109" fmla="*/ 24496 h 1161397"/>
              <a:gd name="connsiteX110" fmla="*/ 6884912 w 6884912"/>
              <a:gd name="connsiteY110"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510042 w 6884912"/>
              <a:gd name="connsiteY60" fmla="*/ 311820 h 1161397"/>
              <a:gd name="connsiteX61" fmla="*/ 3626773 w 6884912"/>
              <a:gd name="connsiteY61" fmla="*/ 290452 h 1161397"/>
              <a:gd name="connsiteX62" fmla="*/ 3666217 w 6884912"/>
              <a:gd name="connsiteY62" fmla="*/ 273255 h 1161397"/>
              <a:gd name="connsiteX63" fmla="*/ 3732427 w 6884912"/>
              <a:gd name="connsiteY63" fmla="*/ 245039 h 1161397"/>
              <a:gd name="connsiteX64" fmla="*/ 3777022 w 6884912"/>
              <a:gd name="connsiteY64" fmla="*/ 200276 h 1161397"/>
              <a:gd name="connsiteX65" fmla="*/ 3791246 w 6884912"/>
              <a:gd name="connsiteY65" fmla="*/ 189996 h 1161397"/>
              <a:gd name="connsiteX66" fmla="*/ 3819864 w 6884912"/>
              <a:gd name="connsiteY66" fmla="*/ 194605 h 1161397"/>
              <a:gd name="connsiteX67" fmla="*/ 3830398 w 6884912"/>
              <a:gd name="connsiteY67" fmla="*/ 188383 h 1161397"/>
              <a:gd name="connsiteX68" fmla="*/ 3834360 w 6884912"/>
              <a:gd name="connsiteY68" fmla="*/ 188992 h 1161397"/>
              <a:gd name="connsiteX69" fmla="*/ 3843715 w 6884912"/>
              <a:gd name="connsiteY69" fmla="*/ 188752 h 1161397"/>
              <a:gd name="connsiteX70" fmla="*/ 3842609 w 6884912"/>
              <a:gd name="connsiteY70" fmla="*/ 197386 h 1161397"/>
              <a:gd name="connsiteX71" fmla="*/ 3853961 w 6884912"/>
              <a:gd name="connsiteY71" fmla="*/ 213380 h 1161397"/>
              <a:gd name="connsiteX72" fmla="*/ 3907640 w 6884912"/>
              <a:gd name="connsiteY72" fmla="*/ 207568 h 1161397"/>
              <a:gd name="connsiteX73" fmla="*/ 3910449 w 6884912"/>
              <a:gd name="connsiteY73" fmla="*/ 197808 h 1161397"/>
              <a:gd name="connsiteX74" fmla="*/ 3917197 w 6884912"/>
              <a:gd name="connsiteY74" fmla="*/ 196121 h 1161397"/>
              <a:gd name="connsiteX75" fmla="*/ 3922400 w 6884912"/>
              <a:gd name="connsiteY75" fmla="*/ 205056 h 1161397"/>
              <a:gd name="connsiteX76" fmla="*/ 4013061 w 6884912"/>
              <a:gd name="connsiteY76" fmla="*/ 224874 h 1161397"/>
              <a:gd name="connsiteX77" fmla="*/ 4220717 w 6884912"/>
              <a:gd name="connsiteY77" fmla="*/ 192946 h 1161397"/>
              <a:gd name="connsiteX78" fmla="*/ 4228802 w 6884912"/>
              <a:gd name="connsiteY78" fmla="*/ 201468 h 1161397"/>
              <a:gd name="connsiteX79" fmla="*/ 4289361 w 6884912"/>
              <a:gd name="connsiteY79" fmla="*/ 196642 h 1161397"/>
              <a:gd name="connsiteX80" fmla="*/ 4498913 w 6884912"/>
              <a:gd name="connsiteY80" fmla="*/ 118915 h 1161397"/>
              <a:gd name="connsiteX81" fmla="*/ 4617330 w 6884912"/>
              <a:gd name="connsiteY81" fmla="*/ 111163 h 1161397"/>
              <a:gd name="connsiteX82" fmla="*/ 4659778 w 6884912"/>
              <a:gd name="connsiteY82" fmla="*/ 118219 h 1161397"/>
              <a:gd name="connsiteX83" fmla="*/ 4730870 w 6884912"/>
              <a:gd name="connsiteY83" fmla="*/ 129432 h 1161397"/>
              <a:gd name="connsiteX84" fmla="*/ 4785037 w 6884912"/>
              <a:gd name="connsiteY84" fmla="*/ 161964 h 1161397"/>
              <a:gd name="connsiteX85" fmla="*/ 4844073 w 6884912"/>
              <a:gd name="connsiteY85" fmla="*/ 161768 h 1161397"/>
              <a:gd name="connsiteX86" fmla="*/ 4856454 w 6884912"/>
              <a:gd name="connsiteY86" fmla="*/ 130488 h 1161397"/>
              <a:gd name="connsiteX87" fmla="*/ 4920038 w 6884912"/>
              <a:gd name="connsiteY87" fmla="*/ 140418 h 1161397"/>
              <a:gd name="connsiteX88" fmla="*/ 5016639 w 6884912"/>
              <a:gd name="connsiteY88" fmla="*/ 158905 h 1161397"/>
              <a:gd name="connsiteX89" fmla="*/ 5072009 w 6884912"/>
              <a:gd name="connsiteY89" fmla="*/ 161502 h 1161397"/>
              <a:gd name="connsiteX90" fmla="*/ 5223626 w 6884912"/>
              <a:gd name="connsiteY90" fmla="*/ 177356 h 1161397"/>
              <a:gd name="connsiteX91" fmla="*/ 5375773 w 6884912"/>
              <a:gd name="connsiteY91" fmla="*/ 199913 h 1161397"/>
              <a:gd name="connsiteX92" fmla="*/ 5467502 w 6884912"/>
              <a:gd name="connsiteY92" fmla="*/ 250963 h 1161397"/>
              <a:gd name="connsiteX93" fmla="*/ 5592395 w 6884912"/>
              <a:gd name="connsiteY93" fmla="*/ 265434 h 1161397"/>
              <a:gd name="connsiteX94" fmla="*/ 5613532 w 6884912"/>
              <a:gd name="connsiteY94" fmla="*/ 273379 h 1161397"/>
              <a:gd name="connsiteX95" fmla="*/ 5642173 w 6884912"/>
              <a:gd name="connsiteY95" fmla="*/ 266904 h 1161397"/>
              <a:gd name="connsiteX96" fmla="*/ 5756910 w 6884912"/>
              <a:gd name="connsiteY96" fmla="*/ 239211 h 1161397"/>
              <a:gd name="connsiteX97" fmla="*/ 5846667 w 6884912"/>
              <a:gd name="connsiteY97" fmla="*/ 201786 h 1161397"/>
              <a:gd name="connsiteX98" fmla="*/ 5960732 w 6884912"/>
              <a:gd name="connsiteY98" fmla="*/ 220708 h 1161397"/>
              <a:gd name="connsiteX99" fmla="*/ 6029542 w 6884912"/>
              <a:gd name="connsiteY99" fmla="*/ 210339 h 1161397"/>
              <a:gd name="connsiteX100" fmla="*/ 6141123 w 6884912"/>
              <a:gd name="connsiteY100" fmla="*/ 159923 h 1161397"/>
              <a:gd name="connsiteX101" fmla="*/ 6290640 w 6884912"/>
              <a:gd name="connsiteY101" fmla="*/ 167441 h 1161397"/>
              <a:gd name="connsiteX102" fmla="*/ 6322806 w 6884912"/>
              <a:gd name="connsiteY102" fmla="*/ 213293 h 1161397"/>
              <a:gd name="connsiteX103" fmla="*/ 6380420 w 6884912"/>
              <a:gd name="connsiteY103" fmla="*/ 173195 h 1161397"/>
              <a:gd name="connsiteX104" fmla="*/ 6507891 w 6884912"/>
              <a:gd name="connsiteY104" fmla="*/ 118474 h 1161397"/>
              <a:gd name="connsiteX105" fmla="*/ 6571807 w 6884912"/>
              <a:gd name="connsiteY105" fmla="*/ 98636 h 1161397"/>
              <a:gd name="connsiteX106" fmla="*/ 6671880 w 6884912"/>
              <a:gd name="connsiteY106" fmla="*/ 82931 h 1161397"/>
              <a:gd name="connsiteX107" fmla="*/ 6702266 w 6884912"/>
              <a:gd name="connsiteY107" fmla="*/ 75470 h 1161397"/>
              <a:gd name="connsiteX108" fmla="*/ 6845802 w 6884912"/>
              <a:gd name="connsiteY108" fmla="*/ 24496 h 1161397"/>
              <a:gd name="connsiteX109" fmla="*/ 6884912 w 6884912"/>
              <a:gd name="connsiteY109"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510042 w 6884912"/>
              <a:gd name="connsiteY60" fmla="*/ 311820 h 1161397"/>
              <a:gd name="connsiteX61" fmla="*/ 3626773 w 6884912"/>
              <a:gd name="connsiteY61" fmla="*/ 290452 h 1161397"/>
              <a:gd name="connsiteX62" fmla="*/ 3666217 w 6884912"/>
              <a:gd name="connsiteY62" fmla="*/ 273255 h 1161397"/>
              <a:gd name="connsiteX63" fmla="*/ 3732427 w 6884912"/>
              <a:gd name="connsiteY63" fmla="*/ 245039 h 1161397"/>
              <a:gd name="connsiteX64" fmla="*/ 3777022 w 6884912"/>
              <a:gd name="connsiteY64" fmla="*/ 200276 h 1161397"/>
              <a:gd name="connsiteX65" fmla="*/ 3791246 w 6884912"/>
              <a:gd name="connsiteY65" fmla="*/ 189996 h 1161397"/>
              <a:gd name="connsiteX66" fmla="*/ 3819864 w 6884912"/>
              <a:gd name="connsiteY66" fmla="*/ 194605 h 1161397"/>
              <a:gd name="connsiteX67" fmla="*/ 3830398 w 6884912"/>
              <a:gd name="connsiteY67" fmla="*/ 188383 h 1161397"/>
              <a:gd name="connsiteX68" fmla="*/ 3834360 w 6884912"/>
              <a:gd name="connsiteY68" fmla="*/ 188992 h 1161397"/>
              <a:gd name="connsiteX69" fmla="*/ 3843715 w 6884912"/>
              <a:gd name="connsiteY69" fmla="*/ 188752 h 1161397"/>
              <a:gd name="connsiteX70" fmla="*/ 3842609 w 6884912"/>
              <a:gd name="connsiteY70" fmla="*/ 197386 h 1161397"/>
              <a:gd name="connsiteX71" fmla="*/ 3853961 w 6884912"/>
              <a:gd name="connsiteY71" fmla="*/ 213380 h 1161397"/>
              <a:gd name="connsiteX72" fmla="*/ 3907640 w 6884912"/>
              <a:gd name="connsiteY72" fmla="*/ 207568 h 1161397"/>
              <a:gd name="connsiteX73" fmla="*/ 3910449 w 6884912"/>
              <a:gd name="connsiteY73" fmla="*/ 197808 h 1161397"/>
              <a:gd name="connsiteX74" fmla="*/ 3917197 w 6884912"/>
              <a:gd name="connsiteY74" fmla="*/ 196121 h 1161397"/>
              <a:gd name="connsiteX75" fmla="*/ 3922400 w 6884912"/>
              <a:gd name="connsiteY75" fmla="*/ 205056 h 1161397"/>
              <a:gd name="connsiteX76" fmla="*/ 4013061 w 6884912"/>
              <a:gd name="connsiteY76" fmla="*/ 224874 h 1161397"/>
              <a:gd name="connsiteX77" fmla="*/ 4220717 w 6884912"/>
              <a:gd name="connsiteY77" fmla="*/ 192946 h 1161397"/>
              <a:gd name="connsiteX78" fmla="*/ 4228802 w 6884912"/>
              <a:gd name="connsiteY78" fmla="*/ 201468 h 1161397"/>
              <a:gd name="connsiteX79" fmla="*/ 4289361 w 6884912"/>
              <a:gd name="connsiteY79" fmla="*/ 196642 h 1161397"/>
              <a:gd name="connsiteX80" fmla="*/ 4498913 w 6884912"/>
              <a:gd name="connsiteY80" fmla="*/ 118915 h 1161397"/>
              <a:gd name="connsiteX81" fmla="*/ 4617330 w 6884912"/>
              <a:gd name="connsiteY81" fmla="*/ 111163 h 1161397"/>
              <a:gd name="connsiteX82" fmla="*/ 4659778 w 6884912"/>
              <a:gd name="connsiteY82" fmla="*/ 118219 h 1161397"/>
              <a:gd name="connsiteX83" fmla="*/ 4730870 w 6884912"/>
              <a:gd name="connsiteY83" fmla="*/ 129432 h 1161397"/>
              <a:gd name="connsiteX84" fmla="*/ 4844073 w 6884912"/>
              <a:gd name="connsiteY84" fmla="*/ 161768 h 1161397"/>
              <a:gd name="connsiteX85" fmla="*/ 4856454 w 6884912"/>
              <a:gd name="connsiteY85" fmla="*/ 130488 h 1161397"/>
              <a:gd name="connsiteX86" fmla="*/ 4920038 w 6884912"/>
              <a:gd name="connsiteY86" fmla="*/ 140418 h 1161397"/>
              <a:gd name="connsiteX87" fmla="*/ 5016639 w 6884912"/>
              <a:gd name="connsiteY87" fmla="*/ 158905 h 1161397"/>
              <a:gd name="connsiteX88" fmla="*/ 5072009 w 6884912"/>
              <a:gd name="connsiteY88" fmla="*/ 161502 h 1161397"/>
              <a:gd name="connsiteX89" fmla="*/ 5223626 w 6884912"/>
              <a:gd name="connsiteY89" fmla="*/ 177356 h 1161397"/>
              <a:gd name="connsiteX90" fmla="*/ 5375773 w 6884912"/>
              <a:gd name="connsiteY90" fmla="*/ 199913 h 1161397"/>
              <a:gd name="connsiteX91" fmla="*/ 5467502 w 6884912"/>
              <a:gd name="connsiteY91" fmla="*/ 250963 h 1161397"/>
              <a:gd name="connsiteX92" fmla="*/ 5592395 w 6884912"/>
              <a:gd name="connsiteY92" fmla="*/ 265434 h 1161397"/>
              <a:gd name="connsiteX93" fmla="*/ 5613532 w 6884912"/>
              <a:gd name="connsiteY93" fmla="*/ 273379 h 1161397"/>
              <a:gd name="connsiteX94" fmla="*/ 5642173 w 6884912"/>
              <a:gd name="connsiteY94" fmla="*/ 266904 h 1161397"/>
              <a:gd name="connsiteX95" fmla="*/ 5756910 w 6884912"/>
              <a:gd name="connsiteY95" fmla="*/ 239211 h 1161397"/>
              <a:gd name="connsiteX96" fmla="*/ 5846667 w 6884912"/>
              <a:gd name="connsiteY96" fmla="*/ 201786 h 1161397"/>
              <a:gd name="connsiteX97" fmla="*/ 5960732 w 6884912"/>
              <a:gd name="connsiteY97" fmla="*/ 220708 h 1161397"/>
              <a:gd name="connsiteX98" fmla="*/ 6029542 w 6884912"/>
              <a:gd name="connsiteY98" fmla="*/ 210339 h 1161397"/>
              <a:gd name="connsiteX99" fmla="*/ 6141123 w 6884912"/>
              <a:gd name="connsiteY99" fmla="*/ 159923 h 1161397"/>
              <a:gd name="connsiteX100" fmla="*/ 6290640 w 6884912"/>
              <a:gd name="connsiteY100" fmla="*/ 167441 h 1161397"/>
              <a:gd name="connsiteX101" fmla="*/ 6322806 w 6884912"/>
              <a:gd name="connsiteY101" fmla="*/ 213293 h 1161397"/>
              <a:gd name="connsiteX102" fmla="*/ 6380420 w 6884912"/>
              <a:gd name="connsiteY102" fmla="*/ 173195 h 1161397"/>
              <a:gd name="connsiteX103" fmla="*/ 6507891 w 6884912"/>
              <a:gd name="connsiteY103" fmla="*/ 118474 h 1161397"/>
              <a:gd name="connsiteX104" fmla="*/ 6571807 w 6884912"/>
              <a:gd name="connsiteY104" fmla="*/ 98636 h 1161397"/>
              <a:gd name="connsiteX105" fmla="*/ 6671880 w 6884912"/>
              <a:gd name="connsiteY105" fmla="*/ 82931 h 1161397"/>
              <a:gd name="connsiteX106" fmla="*/ 6702266 w 6884912"/>
              <a:gd name="connsiteY106" fmla="*/ 75470 h 1161397"/>
              <a:gd name="connsiteX107" fmla="*/ 6845802 w 6884912"/>
              <a:gd name="connsiteY107" fmla="*/ 24496 h 1161397"/>
              <a:gd name="connsiteX108" fmla="*/ 6884912 w 6884912"/>
              <a:gd name="connsiteY108"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478946 w 6884912"/>
              <a:gd name="connsiteY7" fmla="*/ 1106011 h 1161397"/>
              <a:gd name="connsiteX8" fmla="*/ 512111 w 6884912"/>
              <a:gd name="connsiteY8" fmla="*/ 1085599 h 1161397"/>
              <a:gd name="connsiteX9" fmla="*/ 567875 w 6884912"/>
              <a:gd name="connsiteY9" fmla="*/ 1051976 h 1161397"/>
              <a:gd name="connsiteX10" fmla="*/ 601644 w 6884912"/>
              <a:gd name="connsiteY10" fmla="*/ 1003997 h 1161397"/>
              <a:gd name="connsiteX11" fmla="*/ 651408 w 6884912"/>
              <a:gd name="connsiteY11" fmla="*/ 984938 h 1161397"/>
              <a:gd name="connsiteX12" fmla="*/ 673197 w 6884912"/>
              <a:gd name="connsiteY12" fmla="*/ 1010060 h 1161397"/>
              <a:gd name="connsiteX13" fmla="*/ 723108 w 6884912"/>
              <a:gd name="connsiteY13" fmla="*/ 980081 h 1161397"/>
              <a:gd name="connsiteX14" fmla="*/ 797699 w 6884912"/>
              <a:gd name="connsiteY14" fmla="*/ 931362 h 1161397"/>
              <a:gd name="connsiteX15" fmla="*/ 843359 w 6884912"/>
              <a:gd name="connsiteY15" fmla="*/ 910894 h 1161397"/>
              <a:gd name="connsiteX16" fmla="*/ 965215 w 6884912"/>
              <a:gd name="connsiteY16" fmla="*/ 846701 h 1161397"/>
              <a:gd name="connsiteX17" fmla="*/ 1085080 w 6884912"/>
              <a:gd name="connsiteY17" fmla="*/ 776086 h 1161397"/>
              <a:gd name="connsiteX18" fmla="*/ 1131224 w 6884912"/>
              <a:gd name="connsiteY18" fmla="*/ 706160 h 1161397"/>
              <a:gd name="connsiteX19" fmla="*/ 1138051 w 6884912"/>
              <a:gd name="connsiteY19" fmla="*/ 702034 h 1161397"/>
              <a:gd name="connsiteX20" fmla="*/ 1158800 w 6884912"/>
              <a:gd name="connsiteY20" fmla="*/ 700004 h 1161397"/>
              <a:gd name="connsiteX21" fmla="*/ 1166947 w 6884912"/>
              <a:gd name="connsiteY21" fmla="*/ 700762 h 1161397"/>
              <a:gd name="connsiteX22" fmla="*/ 1178135 w 6884912"/>
              <a:gd name="connsiteY22" fmla="*/ 698631 h 1161397"/>
              <a:gd name="connsiteX23" fmla="*/ 1178301 w 6884912"/>
              <a:gd name="connsiteY23" fmla="*/ 698094 h 1161397"/>
              <a:gd name="connsiteX24" fmla="*/ 1188995 w 6884912"/>
              <a:gd name="connsiteY24" fmla="*/ 697048 h 1161397"/>
              <a:gd name="connsiteX25" fmla="*/ 1242716 w 6884912"/>
              <a:gd name="connsiteY25" fmla="*/ 698052 h 1161397"/>
              <a:gd name="connsiteX26" fmla="*/ 1299977 w 6884912"/>
              <a:gd name="connsiteY26" fmla="*/ 639196 h 1161397"/>
              <a:gd name="connsiteX27" fmla="*/ 1326190 w 6884912"/>
              <a:gd name="connsiteY27" fmla="*/ 625955 h 1161397"/>
              <a:gd name="connsiteX28" fmla="*/ 1339600 w 6884912"/>
              <a:gd name="connsiteY28" fmla="*/ 616295 h 1161397"/>
              <a:gd name="connsiteX29" fmla="*/ 1340054 w 6884912"/>
              <a:gd name="connsiteY29" fmla="*/ 614022 h 1161397"/>
              <a:gd name="connsiteX30" fmla="*/ 1391606 w 6884912"/>
              <a:gd name="connsiteY30" fmla="*/ 615229 h 1161397"/>
              <a:gd name="connsiteX31" fmla="*/ 1397565 w 6884912"/>
              <a:gd name="connsiteY31" fmla="*/ 611490 h 1161397"/>
              <a:gd name="connsiteX32" fmla="*/ 1432302 w 6884912"/>
              <a:gd name="connsiteY32" fmla="*/ 617267 h 1161397"/>
              <a:gd name="connsiteX33" fmla="*/ 1449644 w 6884912"/>
              <a:gd name="connsiteY33" fmla="*/ 617591 h 1161397"/>
              <a:gd name="connsiteX34" fmla="*/ 1455793 w 6884912"/>
              <a:gd name="connsiteY34" fmla="*/ 623174 h 1161397"/>
              <a:gd name="connsiteX35" fmla="*/ 1480758 w 6884912"/>
              <a:gd name="connsiteY35" fmla="*/ 620863 h 1161397"/>
              <a:gd name="connsiteX36" fmla="*/ 1483154 w 6884912"/>
              <a:gd name="connsiteY36" fmla="*/ 618527 h 1161397"/>
              <a:gd name="connsiteX37" fmla="*/ 1505495 w 6884912"/>
              <a:gd name="connsiteY37" fmla="*/ 624325 h 1161397"/>
              <a:gd name="connsiteX38" fmla="*/ 1526340 w 6884912"/>
              <a:gd name="connsiteY38" fmla="*/ 638496 h 1161397"/>
              <a:gd name="connsiteX39" fmla="*/ 1731986 w 6884912"/>
              <a:gd name="connsiteY39" fmla="*/ 589682 h 1161397"/>
              <a:gd name="connsiteX40" fmla="*/ 1927935 w 6884912"/>
              <a:gd name="connsiteY40" fmla="*/ 628540 h 1161397"/>
              <a:gd name="connsiteX41" fmla="*/ 2039075 w 6884912"/>
              <a:gd name="connsiteY41" fmla="*/ 599964 h 1161397"/>
              <a:gd name="connsiteX42" fmla="*/ 2066980 w 6884912"/>
              <a:gd name="connsiteY42" fmla="*/ 550413 h 1161397"/>
              <a:gd name="connsiteX43" fmla="*/ 2352236 w 6884912"/>
              <a:gd name="connsiteY43" fmla="*/ 519602 h 1161397"/>
              <a:gd name="connsiteX44" fmla="*/ 2420791 w 6884912"/>
              <a:gd name="connsiteY44" fmla="*/ 492826 h 1161397"/>
              <a:gd name="connsiteX45" fmla="*/ 2489932 w 6884912"/>
              <a:gd name="connsiteY45" fmla="*/ 507864 h 1161397"/>
              <a:gd name="connsiteX46" fmla="*/ 2512917 w 6884912"/>
              <a:gd name="connsiteY46" fmla="*/ 489127 h 1161397"/>
              <a:gd name="connsiteX47" fmla="*/ 2516783 w 6884912"/>
              <a:gd name="connsiteY47" fmla="*/ 485473 h 1161397"/>
              <a:gd name="connsiteX48" fmla="*/ 2534360 w 6884912"/>
              <a:gd name="connsiteY48" fmla="*/ 480064 h 1161397"/>
              <a:gd name="connsiteX49" fmla="*/ 2536691 w 6884912"/>
              <a:gd name="connsiteY49" fmla="*/ 467018 h 1161397"/>
              <a:gd name="connsiteX50" fmla="*/ 2561265 w 6884912"/>
              <a:gd name="connsiteY50" fmla="*/ 450623 h 1161397"/>
              <a:gd name="connsiteX51" fmla="*/ 2594349 w 6884912"/>
              <a:gd name="connsiteY51" fmla="*/ 443884 h 1161397"/>
              <a:gd name="connsiteX52" fmla="*/ 2754324 w 6884912"/>
              <a:gd name="connsiteY52" fmla="*/ 424766 h 1161397"/>
              <a:gd name="connsiteX53" fmla="*/ 2848470 w 6884912"/>
              <a:gd name="connsiteY53" fmla="*/ 405966 h 1161397"/>
              <a:gd name="connsiteX54" fmla="*/ 2881772 w 6884912"/>
              <a:gd name="connsiteY54" fmla="*/ 387260 h 1161397"/>
              <a:gd name="connsiteX55" fmla="*/ 2929932 w 6884912"/>
              <a:gd name="connsiteY55" fmla="*/ 368912 h 1161397"/>
              <a:gd name="connsiteX56" fmla="*/ 3013020 w 6884912"/>
              <a:gd name="connsiteY56" fmla="*/ 327578 h 1161397"/>
              <a:gd name="connsiteX57" fmla="*/ 3222191 w 6884912"/>
              <a:gd name="connsiteY57" fmla="*/ 307887 h 1161397"/>
              <a:gd name="connsiteX58" fmla="*/ 3227953 w 6884912"/>
              <a:gd name="connsiteY58" fmla="*/ 297650 h 1161397"/>
              <a:gd name="connsiteX59" fmla="*/ 3510042 w 6884912"/>
              <a:gd name="connsiteY59" fmla="*/ 311820 h 1161397"/>
              <a:gd name="connsiteX60" fmla="*/ 3626773 w 6884912"/>
              <a:gd name="connsiteY60" fmla="*/ 290452 h 1161397"/>
              <a:gd name="connsiteX61" fmla="*/ 3666217 w 6884912"/>
              <a:gd name="connsiteY61" fmla="*/ 273255 h 1161397"/>
              <a:gd name="connsiteX62" fmla="*/ 3732427 w 6884912"/>
              <a:gd name="connsiteY62" fmla="*/ 245039 h 1161397"/>
              <a:gd name="connsiteX63" fmla="*/ 3777022 w 6884912"/>
              <a:gd name="connsiteY63" fmla="*/ 200276 h 1161397"/>
              <a:gd name="connsiteX64" fmla="*/ 3791246 w 6884912"/>
              <a:gd name="connsiteY64" fmla="*/ 189996 h 1161397"/>
              <a:gd name="connsiteX65" fmla="*/ 3819864 w 6884912"/>
              <a:gd name="connsiteY65" fmla="*/ 194605 h 1161397"/>
              <a:gd name="connsiteX66" fmla="*/ 3830398 w 6884912"/>
              <a:gd name="connsiteY66" fmla="*/ 188383 h 1161397"/>
              <a:gd name="connsiteX67" fmla="*/ 3834360 w 6884912"/>
              <a:gd name="connsiteY67" fmla="*/ 188992 h 1161397"/>
              <a:gd name="connsiteX68" fmla="*/ 3843715 w 6884912"/>
              <a:gd name="connsiteY68" fmla="*/ 188752 h 1161397"/>
              <a:gd name="connsiteX69" fmla="*/ 3842609 w 6884912"/>
              <a:gd name="connsiteY69" fmla="*/ 197386 h 1161397"/>
              <a:gd name="connsiteX70" fmla="*/ 3853961 w 6884912"/>
              <a:gd name="connsiteY70" fmla="*/ 213380 h 1161397"/>
              <a:gd name="connsiteX71" fmla="*/ 3907640 w 6884912"/>
              <a:gd name="connsiteY71" fmla="*/ 207568 h 1161397"/>
              <a:gd name="connsiteX72" fmla="*/ 3910449 w 6884912"/>
              <a:gd name="connsiteY72" fmla="*/ 197808 h 1161397"/>
              <a:gd name="connsiteX73" fmla="*/ 3917197 w 6884912"/>
              <a:gd name="connsiteY73" fmla="*/ 196121 h 1161397"/>
              <a:gd name="connsiteX74" fmla="*/ 3922400 w 6884912"/>
              <a:gd name="connsiteY74" fmla="*/ 205056 h 1161397"/>
              <a:gd name="connsiteX75" fmla="*/ 4013061 w 6884912"/>
              <a:gd name="connsiteY75" fmla="*/ 224874 h 1161397"/>
              <a:gd name="connsiteX76" fmla="*/ 4220717 w 6884912"/>
              <a:gd name="connsiteY76" fmla="*/ 192946 h 1161397"/>
              <a:gd name="connsiteX77" fmla="*/ 4228802 w 6884912"/>
              <a:gd name="connsiteY77" fmla="*/ 201468 h 1161397"/>
              <a:gd name="connsiteX78" fmla="*/ 4289361 w 6884912"/>
              <a:gd name="connsiteY78" fmla="*/ 196642 h 1161397"/>
              <a:gd name="connsiteX79" fmla="*/ 4498913 w 6884912"/>
              <a:gd name="connsiteY79" fmla="*/ 118915 h 1161397"/>
              <a:gd name="connsiteX80" fmla="*/ 4617330 w 6884912"/>
              <a:gd name="connsiteY80" fmla="*/ 111163 h 1161397"/>
              <a:gd name="connsiteX81" fmla="*/ 4659778 w 6884912"/>
              <a:gd name="connsiteY81" fmla="*/ 118219 h 1161397"/>
              <a:gd name="connsiteX82" fmla="*/ 4730870 w 6884912"/>
              <a:gd name="connsiteY82" fmla="*/ 129432 h 1161397"/>
              <a:gd name="connsiteX83" fmla="*/ 4844073 w 6884912"/>
              <a:gd name="connsiteY83" fmla="*/ 161768 h 1161397"/>
              <a:gd name="connsiteX84" fmla="*/ 4856454 w 6884912"/>
              <a:gd name="connsiteY84" fmla="*/ 130488 h 1161397"/>
              <a:gd name="connsiteX85" fmla="*/ 4920038 w 6884912"/>
              <a:gd name="connsiteY85" fmla="*/ 140418 h 1161397"/>
              <a:gd name="connsiteX86" fmla="*/ 5016639 w 6884912"/>
              <a:gd name="connsiteY86" fmla="*/ 158905 h 1161397"/>
              <a:gd name="connsiteX87" fmla="*/ 5072009 w 6884912"/>
              <a:gd name="connsiteY87" fmla="*/ 161502 h 1161397"/>
              <a:gd name="connsiteX88" fmla="*/ 5223626 w 6884912"/>
              <a:gd name="connsiteY88" fmla="*/ 177356 h 1161397"/>
              <a:gd name="connsiteX89" fmla="*/ 5375773 w 6884912"/>
              <a:gd name="connsiteY89" fmla="*/ 199913 h 1161397"/>
              <a:gd name="connsiteX90" fmla="*/ 5467502 w 6884912"/>
              <a:gd name="connsiteY90" fmla="*/ 250963 h 1161397"/>
              <a:gd name="connsiteX91" fmla="*/ 5592395 w 6884912"/>
              <a:gd name="connsiteY91" fmla="*/ 265434 h 1161397"/>
              <a:gd name="connsiteX92" fmla="*/ 5613532 w 6884912"/>
              <a:gd name="connsiteY92" fmla="*/ 273379 h 1161397"/>
              <a:gd name="connsiteX93" fmla="*/ 5642173 w 6884912"/>
              <a:gd name="connsiteY93" fmla="*/ 266904 h 1161397"/>
              <a:gd name="connsiteX94" fmla="*/ 5756910 w 6884912"/>
              <a:gd name="connsiteY94" fmla="*/ 239211 h 1161397"/>
              <a:gd name="connsiteX95" fmla="*/ 5846667 w 6884912"/>
              <a:gd name="connsiteY95" fmla="*/ 201786 h 1161397"/>
              <a:gd name="connsiteX96" fmla="*/ 5960732 w 6884912"/>
              <a:gd name="connsiteY96" fmla="*/ 220708 h 1161397"/>
              <a:gd name="connsiteX97" fmla="*/ 6029542 w 6884912"/>
              <a:gd name="connsiteY97" fmla="*/ 210339 h 1161397"/>
              <a:gd name="connsiteX98" fmla="*/ 6141123 w 6884912"/>
              <a:gd name="connsiteY98" fmla="*/ 159923 h 1161397"/>
              <a:gd name="connsiteX99" fmla="*/ 6290640 w 6884912"/>
              <a:gd name="connsiteY99" fmla="*/ 167441 h 1161397"/>
              <a:gd name="connsiteX100" fmla="*/ 6322806 w 6884912"/>
              <a:gd name="connsiteY100" fmla="*/ 213293 h 1161397"/>
              <a:gd name="connsiteX101" fmla="*/ 6380420 w 6884912"/>
              <a:gd name="connsiteY101" fmla="*/ 173195 h 1161397"/>
              <a:gd name="connsiteX102" fmla="*/ 6507891 w 6884912"/>
              <a:gd name="connsiteY102" fmla="*/ 118474 h 1161397"/>
              <a:gd name="connsiteX103" fmla="*/ 6571807 w 6884912"/>
              <a:gd name="connsiteY103" fmla="*/ 98636 h 1161397"/>
              <a:gd name="connsiteX104" fmla="*/ 6671880 w 6884912"/>
              <a:gd name="connsiteY104" fmla="*/ 82931 h 1161397"/>
              <a:gd name="connsiteX105" fmla="*/ 6702266 w 6884912"/>
              <a:gd name="connsiteY105" fmla="*/ 75470 h 1161397"/>
              <a:gd name="connsiteX106" fmla="*/ 6845802 w 6884912"/>
              <a:gd name="connsiteY106" fmla="*/ 24496 h 1161397"/>
              <a:gd name="connsiteX107" fmla="*/ 6884912 w 6884912"/>
              <a:gd name="connsiteY107"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512111 w 6884912"/>
              <a:gd name="connsiteY7" fmla="*/ 1085599 h 1161397"/>
              <a:gd name="connsiteX8" fmla="*/ 567875 w 6884912"/>
              <a:gd name="connsiteY8" fmla="*/ 1051976 h 1161397"/>
              <a:gd name="connsiteX9" fmla="*/ 601644 w 6884912"/>
              <a:gd name="connsiteY9" fmla="*/ 1003997 h 1161397"/>
              <a:gd name="connsiteX10" fmla="*/ 651408 w 6884912"/>
              <a:gd name="connsiteY10" fmla="*/ 984938 h 1161397"/>
              <a:gd name="connsiteX11" fmla="*/ 673197 w 6884912"/>
              <a:gd name="connsiteY11" fmla="*/ 1010060 h 1161397"/>
              <a:gd name="connsiteX12" fmla="*/ 723108 w 6884912"/>
              <a:gd name="connsiteY12" fmla="*/ 980081 h 1161397"/>
              <a:gd name="connsiteX13" fmla="*/ 797699 w 6884912"/>
              <a:gd name="connsiteY13" fmla="*/ 931362 h 1161397"/>
              <a:gd name="connsiteX14" fmla="*/ 843359 w 6884912"/>
              <a:gd name="connsiteY14" fmla="*/ 910894 h 1161397"/>
              <a:gd name="connsiteX15" fmla="*/ 965215 w 6884912"/>
              <a:gd name="connsiteY15" fmla="*/ 846701 h 1161397"/>
              <a:gd name="connsiteX16" fmla="*/ 1085080 w 6884912"/>
              <a:gd name="connsiteY16" fmla="*/ 776086 h 1161397"/>
              <a:gd name="connsiteX17" fmla="*/ 1131224 w 6884912"/>
              <a:gd name="connsiteY17" fmla="*/ 706160 h 1161397"/>
              <a:gd name="connsiteX18" fmla="*/ 1138051 w 6884912"/>
              <a:gd name="connsiteY18" fmla="*/ 702034 h 1161397"/>
              <a:gd name="connsiteX19" fmla="*/ 1158800 w 6884912"/>
              <a:gd name="connsiteY19" fmla="*/ 700004 h 1161397"/>
              <a:gd name="connsiteX20" fmla="*/ 1166947 w 6884912"/>
              <a:gd name="connsiteY20" fmla="*/ 700762 h 1161397"/>
              <a:gd name="connsiteX21" fmla="*/ 1178135 w 6884912"/>
              <a:gd name="connsiteY21" fmla="*/ 698631 h 1161397"/>
              <a:gd name="connsiteX22" fmla="*/ 1178301 w 6884912"/>
              <a:gd name="connsiteY22" fmla="*/ 698094 h 1161397"/>
              <a:gd name="connsiteX23" fmla="*/ 1188995 w 6884912"/>
              <a:gd name="connsiteY23" fmla="*/ 697048 h 1161397"/>
              <a:gd name="connsiteX24" fmla="*/ 1242716 w 6884912"/>
              <a:gd name="connsiteY24" fmla="*/ 698052 h 1161397"/>
              <a:gd name="connsiteX25" fmla="*/ 1299977 w 6884912"/>
              <a:gd name="connsiteY25" fmla="*/ 639196 h 1161397"/>
              <a:gd name="connsiteX26" fmla="*/ 1326190 w 6884912"/>
              <a:gd name="connsiteY26" fmla="*/ 625955 h 1161397"/>
              <a:gd name="connsiteX27" fmla="*/ 1339600 w 6884912"/>
              <a:gd name="connsiteY27" fmla="*/ 616295 h 1161397"/>
              <a:gd name="connsiteX28" fmla="*/ 1340054 w 6884912"/>
              <a:gd name="connsiteY28" fmla="*/ 614022 h 1161397"/>
              <a:gd name="connsiteX29" fmla="*/ 1391606 w 6884912"/>
              <a:gd name="connsiteY29" fmla="*/ 615229 h 1161397"/>
              <a:gd name="connsiteX30" fmla="*/ 1397565 w 6884912"/>
              <a:gd name="connsiteY30" fmla="*/ 611490 h 1161397"/>
              <a:gd name="connsiteX31" fmla="*/ 1432302 w 6884912"/>
              <a:gd name="connsiteY31" fmla="*/ 617267 h 1161397"/>
              <a:gd name="connsiteX32" fmla="*/ 1449644 w 6884912"/>
              <a:gd name="connsiteY32" fmla="*/ 617591 h 1161397"/>
              <a:gd name="connsiteX33" fmla="*/ 1455793 w 6884912"/>
              <a:gd name="connsiteY33" fmla="*/ 623174 h 1161397"/>
              <a:gd name="connsiteX34" fmla="*/ 1480758 w 6884912"/>
              <a:gd name="connsiteY34" fmla="*/ 620863 h 1161397"/>
              <a:gd name="connsiteX35" fmla="*/ 1483154 w 6884912"/>
              <a:gd name="connsiteY35" fmla="*/ 618527 h 1161397"/>
              <a:gd name="connsiteX36" fmla="*/ 1505495 w 6884912"/>
              <a:gd name="connsiteY36" fmla="*/ 624325 h 1161397"/>
              <a:gd name="connsiteX37" fmla="*/ 1526340 w 6884912"/>
              <a:gd name="connsiteY37" fmla="*/ 638496 h 1161397"/>
              <a:gd name="connsiteX38" fmla="*/ 1731986 w 6884912"/>
              <a:gd name="connsiteY38" fmla="*/ 589682 h 1161397"/>
              <a:gd name="connsiteX39" fmla="*/ 1927935 w 6884912"/>
              <a:gd name="connsiteY39" fmla="*/ 628540 h 1161397"/>
              <a:gd name="connsiteX40" fmla="*/ 2039075 w 6884912"/>
              <a:gd name="connsiteY40" fmla="*/ 599964 h 1161397"/>
              <a:gd name="connsiteX41" fmla="*/ 2066980 w 6884912"/>
              <a:gd name="connsiteY41" fmla="*/ 550413 h 1161397"/>
              <a:gd name="connsiteX42" fmla="*/ 2352236 w 6884912"/>
              <a:gd name="connsiteY42" fmla="*/ 519602 h 1161397"/>
              <a:gd name="connsiteX43" fmla="*/ 2420791 w 6884912"/>
              <a:gd name="connsiteY43" fmla="*/ 492826 h 1161397"/>
              <a:gd name="connsiteX44" fmla="*/ 2489932 w 6884912"/>
              <a:gd name="connsiteY44" fmla="*/ 507864 h 1161397"/>
              <a:gd name="connsiteX45" fmla="*/ 2512917 w 6884912"/>
              <a:gd name="connsiteY45" fmla="*/ 489127 h 1161397"/>
              <a:gd name="connsiteX46" fmla="*/ 2516783 w 6884912"/>
              <a:gd name="connsiteY46" fmla="*/ 485473 h 1161397"/>
              <a:gd name="connsiteX47" fmla="*/ 2534360 w 6884912"/>
              <a:gd name="connsiteY47" fmla="*/ 480064 h 1161397"/>
              <a:gd name="connsiteX48" fmla="*/ 2536691 w 6884912"/>
              <a:gd name="connsiteY48" fmla="*/ 467018 h 1161397"/>
              <a:gd name="connsiteX49" fmla="*/ 2561265 w 6884912"/>
              <a:gd name="connsiteY49" fmla="*/ 450623 h 1161397"/>
              <a:gd name="connsiteX50" fmla="*/ 2594349 w 6884912"/>
              <a:gd name="connsiteY50" fmla="*/ 443884 h 1161397"/>
              <a:gd name="connsiteX51" fmla="*/ 2754324 w 6884912"/>
              <a:gd name="connsiteY51" fmla="*/ 424766 h 1161397"/>
              <a:gd name="connsiteX52" fmla="*/ 2848470 w 6884912"/>
              <a:gd name="connsiteY52" fmla="*/ 405966 h 1161397"/>
              <a:gd name="connsiteX53" fmla="*/ 2881772 w 6884912"/>
              <a:gd name="connsiteY53" fmla="*/ 387260 h 1161397"/>
              <a:gd name="connsiteX54" fmla="*/ 2929932 w 6884912"/>
              <a:gd name="connsiteY54" fmla="*/ 368912 h 1161397"/>
              <a:gd name="connsiteX55" fmla="*/ 3013020 w 6884912"/>
              <a:gd name="connsiteY55" fmla="*/ 327578 h 1161397"/>
              <a:gd name="connsiteX56" fmla="*/ 3222191 w 6884912"/>
              <a:gd name="connsiteY56" fmla="*/ 307887 h 1161397"/>
              <a:gd name="connsiteX57" fmla="*/ 3227953 w 6884912"/>
              <a:gd name="connsiteY57" fmla="*/ 297650 h 1161397"/>
              <a:gd name="connsiteX58" fmla="*/ 3510042 w 6884912"/>
              <a:gd name="connsiteY58" fmla="*/ 311820 h 1161397"/>
              <a:gd name="connsiteX59" fmla="*/ 3626773 w 6884912"/>
              <a:gd name="connsiteY59" fmla="*/ 290452 h 1161397"/>
              <a:gd name="connsiteX60" fmla="*/ 3666217 w 6884912"/>
              <a:gd name="connsiteY60" fmla="*/ 273255 h 1161397"/>
              <a:gd name="connsiteX61" fmla="*/ 3732427 w 6884912"/>
              <a:gd name="connsiteY61" fmla="*/ 245039 h 1161397"/>
              <a:gd name="connsiteX62" fmla="*/ 3777022 w 6884912"/>
              <a:gd name="connsiteY62" fmla="*/ 200276 h 1161397"/>
              <a:gd name="connsiteX63" fmla="*/ 3791246 w 6884912"/>
              <a:gd name="connsiteY63" fmla="*/ 189996 h 1161397"/>
              <a:gd name="connsiteX64" fmla="*/ 3819864 w 6884912"/>
              <a:gd name="connsiteY64" fmla="*/ 194605 h 1161397"/>
              <a:gd name="connsiteX65" fmla="*/ 3830398 w 6884912"/>
              <a:gd name="connsiteY65" fmla="*/ 188383 h 1161397"/>
              <a:gd name="connsiteX66" fmla="*/ 3834360 w 6884912"/>
              <a:gd name="connsiteY66" fmla="*/ 188992 h 1161397"/>
              <a:gd name="connsiteX67" fmla="*/ 3843715 w 6884912"/>
              <a:gd name="connsiteY67" fmla="*/ 188752 h 1161397"/>
              <a:gd name="connsiteX68" fmla="*/ 3842609 w 6884912"/>
              <a:gd name="connsiteY68" fmla="*/ 197386 h 1161397"/>
              <a:gd name="connsiteX69" fmla="*/ 3853961 w 6884912"/>
              <a:gd name="connsiteY69" fmla="*/ 213380 h 1161397"/>
              <a:gd name="connsiteX70" fmla="*/ 3907640 w 6884912"/>
              <a:gd name="connsiteY70" fmla="*/ 207568 h 1161397"/>
              <a:gd name="connsiteX71" fmla="*/ 3910449 w 6884912"/>
              <a:gd name="connsiteY71" fmla="*/ 197808 h 1161397"/>
              <a:gd name="connsiteX72" fmla="*/ 3917197 w 6884912"/>
              <a:gd name="connsiteY72" fmla="*/ 196121 h 1161397"/>
              <a:gd name="connsiteX73" fmla="*/ 3922400 w 6884912"/>
              <a:gd name="connsiteY73" fmla="*/ 205056 h 1161397"/>
              <a:gd name="connsiteX74" fmla="*/ 4013061 w 6884912"/>
              <a:gd name="connsiteY74" fmla="*/ 224874 h 1161397"/>
              <a:gd name="connsiteX75" fmla="*/ 4220717 w 6884912"/>
              <a:gd name="connsiteY75" fmla="*/ 192946 h 1161397"/>
              <a:gd name="connsiteX76" fmla="*/ 4228802 w 6884912"/>
              <a:gd name="connsiteY76" fmla="*/ 201468 h 1161397"/>
              <a:gd name="connsiteX77" fmla="*/ 4289361 w 6884912"/>
              <a:gd name="connsiteY77" fmla="*/ 196642 h 1161397"/>
              <a:gd name="connsiteX78" fmla="*/ 4498913 w 6884912"/>
              <a:gd name="connsiteY78" fmla="*/ 118915 h 1161397"/>
              <a:gd name="connsiteX79" fmla="*/ 4617330 w 6884912"/>
              <a:gd name="connsiteY79" fmla="*/ 111163 h 1161397"/>
              <a:gd name="connsiteX80" fmla="*/ 4659778 w 6884912"/>
              <a:gd name="connsiteY80" fmla="*/ 118219 h 1161397"/>
              <a:gd name="connsiteX81" fmla="*/ 4730870 w 6884912"/>
              <a:gd name="connsiteY81" fmla="*/ 129432 h 1161397"/>
              <a:gd name="connsiteX82" fmla="*/ 4844073 w 6884912"/>
              <a:gd name="connsiteY82" fmla="*/ 161768 h 1161397"/>
              <a:gd name="connsiteX83" fmla="*/ 4856454 w 6884912"/>
              <a:gd name="connsiteY83" fmla="*/ 130488 h 1161397"/>
              <a:gd name="connsiteX84" fmla="*/ 4920038 w 6884912"/>
              <a:gd name="connsiteY84" fmla="*/ 140418 h 1161397"/>
              <a:gd name="connsiteX85" fmla="*/ 5016639 w 6884912"/>
              <a:gd name="connsiteY85" fmla="*/ 158905 h 1161397"/>
              <a:gd name="connsiteX86" fmla="*/ 5072009 w 6884912"/>
              <a:gd name="connsiteY86" fmla="*/ 161502 h 1161397"/>
              <a:gd name="connsiteX87" fmla="*/ 5223626 w 6884912"/>
              <a:gd name="connsiteY87" fmla="*/ 177356 h 1161397"/>
              <a:gd name="connsiteX88" fmla="*/ 5375773 w 6884912"/>
              <a:gd name="connsiteY88" fmla="*/ 199913 h 1161397"/>
              <a:gd name="connsiteX89" fmla="*/ 5467502 w 6884912"/>
              <a:gd name="connsiteY89" fmla="*/ 250963 h 1161397"/>
              <a:gd name="connsiteX90" fmla="*/ 5592395 w 6884912"/>
              <a:gd name="connsiteY90" fmla="*/ 265434 h 1161397"/>
              <a:gd name="connsiteX91" fmla="*/ 5613532 w 6884912"/>
              <a:gd name="connsiteY91" fmla="*/ 273379 h 1161397"/>
              <a:gd name="connsiteX92" fmla="*/ 5642173 w 6884912"/>
              <a:gd name="connsiteY92" fmla="*/ 266904 h 1161397"/>
              <a:gd name="connsiteX93" fmla="*/ 5756910 w 6884912"/>
              <a:gd name="connsiteY93" fmla="*/ 239211 h 1161397"/>
              <a:gd name="connsiteX94" fmla="*/ 5846667 w 6884912"/>
              <a:gd name="connsiteY94" fmla="*/ 201786 h 1161397"/>
              <a:gd name="connsiteX95" fmla="*/ 5960732 w 6884912"/>
              <a:gd name="connsiteY95" fmla="*/ 220708 h 1161397"/>
              <a:gd name="connsiteX96" fmla="*/ 6029542 w 6884912"/>
              <a:gd name="connsiteY96" fmla="*/ 210339 h 1161397"/>
              <a:gd name="connsiteX97" fmla="*/ 6141123 w 6884912"/>
              <a:gd name="connsiteY97" fmla="*/ 159923 h 1161397"/>
              <a:gd name="connsiteX98" fmla="*/ 6290640 w 6884912"/>
              <a:gd name="connsiteY98" fmla="*/ 167441 h 1161397"/>
              <a:gd name="connsiteX99" fmla="*/ 6322806 w 6884912"/>
              <a:gd name="connsiteY99" fmla="*/ 213293 h 1161397"/>
              <a:gd name="connsiteX100" fmla="*/ 6380420 w 6884912"/>
              <a:gd name="connsiteY100" fmla="*/ 173195 h 1161397"/>
              <a:gd name="connsiteX101" fmla="*/ 6507891 w 6884912"/>
              <a:gd name="connsiteY101" fmla="*/ 118474 h 1161397"/>
              <a:gd name="connsiteX102" fmla="*/ 6571807 w 6884912"/>
              <a:gd name="connsiteY102" fmla="*/ 98636 h 1161397"/>
              <a:gd name="connsiteX103" fmla="*/ 6671880 w 6884912"/>
              <a:gd name="connsiteY103" fmla="*/ 82931 h 1161397"/>
              <a:gd name="connsiteX104" fmla="*/ 6702266 w 6884912"/>
              <a:gd name="connsiteY104" fmla="*/ 75470 h 1161397"/>
              <a:gd name="connsiteX105" fmla="*/ 6845802 w 6884912"/>
              <a:gd name="connsiteY105" fmla="*/ 24496 h 1161397"/>
              <a:gd name="connsiteX106" fmla="*/ 6884912 w 6884912"/>
              <a:gd name="connsiteY106"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567875 w 6884912"/>
              <a:gd name="connsiteY7" fmla="*/ 1051976 h 1161397"/>
              <a:gd name="connsiteX8" fmla="*/ 601644 w 6884912"/>
              <a:gd name="connsiteY8" fmla="*/ 1003997 h 1161397"/>
              <a:gd name="connsiteX9" fmla="*/ 651408 w 6884912"/>
              <a:gd name="connsiteY9" fmla="*/ 984938 h 1161397"/>
              <a:gd name="connsiteX10" fmla="*/ 673197 w 6884912"/>
              <a:gd name="connsiteY10" fmla="*/ 1010060 h 1161397"/>
              <a:gd name="connsiteX11" fmla="*/ 723108 w 6884912"/>
              <a:gd name="connsiteY11" fmla="*/ 980081 h 1161397"/>
              <a:gd name="connsiteX12" fmla="*/ 797699 w 6884912"/>
              <a:gd name="connsiteY12" fmla="*/ 931362 h 1161397"/>
              <a:gd name="connsiteX13" fmla="*/ 843359 w 6884912"/>
              <a:gd name="connsiteY13" fmla="*/ 910894 h 1161397"/>
              <a:gd name="connsiteX14" fmla="*/ 965215 w 6884912"/>
              <a:gd name="connsiteY14" fmla="*/ 846701 h 1161397"/>
              <a:gd name="connsiteX15" fmla="*/ 1085080 w 6884912"/>
              <a:gd name="connsiteY15" fmla="*/ 776086 h 1161397"/>
              <a:gd name="connsiteX16" fmla="*/ 1131224 w 6884912"/>
              <a:gd name="connsiteY16" fmla="*/ 706160 h 1161397"/>
              <a:gd name="connsiteX17" fmla="*/ 1138051 w 6884912"/>
              <a:gd name="connsiteY17" fmla="*/ 702034 h 1161397"/>
              <a:gd name="connsiteX18" fmla="*/ 1158800 w 6884912"/>
              <a:gd name="connsiteY18" fmla="*/ 700004 h 1161397"/>
              <a:gd name="connsiteX19" fmla="*/ 1166947 w 6884912"/>
              <a:gd name="connsiteY19" fmla="*/ 700762 h 1161397"/>
              <a:gd name="connsiteX20" fmla="*/ 1178135 w 6884912"/>
              <a:gd name="connsiteY20" fmla="*/ 698631 h 1161397"/>
              <a:gd name="connsiteX21" fmla="*/ 1178301 w 6884912"/>
              <a:gd name="connsiteY21" fmla="*/ 698094 h 1161397"/>
              <a:gd name="connsiteX22" fmla="*/ 1188995 w 6884912"/>
              <a:gd name="connsiteY22" fmla="*/ 697048 h 1161397"/>
              <a:gd name="connsiteX23" fmla="*/ 1242716 w 6884912"/>
              <a:gd name="connsiteY23" fmla="*/ 698052 h 1161397"/>
              <a:gd name="connsiteX24" fmla="*/ 1299977 w 6884912"/>
              <a:gd name="connsiteY24" fmla="*/ 639196 h 1161397"/>
              <a:gd name="connsiteX25" fmla="*/ 1326190 w 6884912"/>
              <a:gd name="connsiteY25" fmla="*/ 625955 h 1161397"/>
              <a:gd name="connsiteX26" fmla="*/ 1339600 w 6884912"/>
              <a:gd name="connsiteY26" fmla="*/ 616295 h 1161397"/>
              <a:gd name="connsiteX27" fmla="*/ 1340054 w 6884912"/>
              <a:gd name="connsiteY27" fmla="*/ 614022 h 1161397"/>
              <a:gd name="connsiteX28" fmla="*/ 1391606 w 6884912"/>
              <a:gd name="connsiteY28" fmla="*/ 615229 h 1161397"/>
              <a:gd name="connsiteX29" fmla="*/ 1397565 w 6884912"/>
              <a:gd name="connsiteY29" fmla="*/ 611490 h 1161397"/>
              <a:gd name="connsiteX30" fmla="*/ 1432302 w 6884912"/>
              <a:gd name="connsiteY30" fmla="*/ 617267 h 1161397"/>
              <a:gd name="connsiteX31" fmla="*/ 1449644 w 6884912"/>
              <a:gd name="connsiteY31" fmla="*/ 617591 h 1161397"/>
              <a:gd name="connsiteX32" fmla="*/ 1455793 w 6884912"/>
              <a:gd name="connsiteY32" fmla="*/ 623174 h 1161397"/>
              <a:gd name="connsiteX33" fmla="*/ 1480758 w 6884912"/>
              <a:gd name="connsiteY33" fmla="*/ 620863 h 1161397"/>
              <a:gd name="connsiteX34" fmla="*/ 1483154 w 6884912"/>
              <a:gd name="connsiteY34" fmla="*/ 618527 h 1161397"/>
              <a:gd name="connsiteX35" fmla="*/ 1505495 w 6884912"/>
              <a:gd name="connsiteY35" fmla="*/ 624325 h 1161397"/>
              <a:gd name="connsiteX36" fmla="*/ 1526340 w 6884912"/>
              <a:gd name="connsiteY36" fmla="*/ 638496 h 1161397"/>
              <a:gd name="connsiteX37" fmla="*/ 1731986 w 6884912"/>
              <a:gd name="connsiteY37" fmla="*/ 589682 h 1161397"/>
              <a:gd name="connsiteX38" fmla="*/ 1927935 w 6884912"/>
              <a:gd name="connsiteY38" fmla="*/ 628540 h 1161397"/>
              <a:gd name="connsiteX39" fmla="*/ 2039075 w 6884912"/>
              <a:gd name="connsiteY39" fmla="*/ 599964 h 1161397"/>
              <a:gd name="connsiteX40" fmla="*/ 2066980 w 6884912"/>
              <a:gd name="connsiteY40" fmla="*/ 550413 h 1161397"/>
              <a:gd name="connsiteX41" fmla="*/ 2352236 w 6884912"/>
              <a:gd name="connsiteY41" fmla="*/ 519602 h 1161397"/>
              <a:gd name="connsiteX42" fmla="*/ 2420791 w 6884912"/>
              <a:gd name="connsiteY42" fmla="*/ 492826 h 1161397"/>
              <a:gd name="connsiteX43" fmla="*/ 2489932 w 6884912"/>
              <a:gd name="connsiteY43" fmla="*/ 507864 h 1161397"/>
              <a:gd name="connsiteX44" fmla="*/ 2512917 w 6884912"/>
              <a:gd name="connsiteY44" fmla="*/ 489127 h 1161397"/>
              <a:gd name="connsiteX45" fmla="*/ 2516783 w 6884912"/>
              <a:gd name="connsiteY45" fmla="*/ 485473 h 1161397"/>
              <a:gd name="connsiteX46" fmla="*/ 2534360 w 6884912"/>
              <a:gd name="connsiteY46" fmla="*/ 480064 h 1161397"/>
              <a:gd name="connsiteX47" fmla="*/ 2536691 w 6884912"/>
              <a:gd name="connsiteY47" fmla="*/ 467018 h 1161397"/>
              <a:gd name="connsiteX48" fmla="*/ 2561265 w 6884912"/>
              <a:gd name="connsiteY48" fmla="*/ 450623 h 1161397"/>
              <a:gd name="connsiteX49" fmla="*/ 2594349 w 6884912"/>
              <a:gd name="connsiteY49" fmla="*/ 443884 h 1161397"/>
              <a:gd name="connsiteX50" fmla="*/ 2754324 w 6884912"/>
              <a:gd name="connsiteY50" fmla="*/ 424766 h 1161397"/>
              <a:gd name="connsiteX51" fmla="*/ 2848470 w 6884912"/>
              <a:gd name="connsiteY51" fmla="*/ 405966 h 1161397"/>
              <a:gd name="connsiteX52" fmla="*/ 2881772 w 6884912"/>
              <a:gd name="connsiteY52" fmla="*/ 387260 h 1161397"/>
              <a:gd name="connsiteX53" fmla="*/ 2929932 w 6884912"/>
              <a:gd name="connsiteY53" fmla="*/ 368912 h 1161397"/>
              <a:gd name="connsiteX54" fmla="*/ 3013020 w 6884912"/>
              <a:gd name="connsiteY54" fmla="*/ 327578 h 1161397"/>
              <a:gd name="connsiteX55" fmla="*/ 3222191 w 6884912"/>
              <a:gd name="connsiteY55" fmla="*/ 307887 h 1161397"/>
              <a:gd name="connsiteX56" fmla="*/ 3227953 w 6884912"/>
              <a:gd name="connsiteY56" fmla="*/ 297650 h 1161397"/>
              <a:gd name="connsiteX57" fmla="*/ 3510042 w 6884912"/>
              <a:gd name="connsiteY57" fmla="*/ 311820 h 1161397"/>
              <a:gd name="connsiteX58" fmla="*/ 3626773 w 6884912"/>
              <a:gd name="connsiteY58" fmla="*/ 290452 h 1161397"/>
              <a:gd name="connsiteX59" fmla="*/ 3666217 w 6884912"/>
              <a:gd name="connsiteY59" fmla="*/ 273255 h 1161397"/>
              <a:gd name="connsiteX60" fmla="*/ 3732427 w 6884912"/>
              <a:gd name="connsiteY60" fmla="*/ 245039 h 1161397"/>
              <a:gd name="connsiteX61" fmla="*/ 3777022 w 6884912"/>
              <a:gd name="connsiteY61" fmla="*/ 200276 h 1161397"/>
              <a:gd name="connsiteX62" fmla="*/ 3791246 w 6884912"/>
              <a:gd name="connsiteY62" fmla="*/ 189996 h 1161397"/>
              <a:gd name="connsiteX63" fmla="*/ 3819864 w 6884912"/>
              <a:gd name="connsiteY63" fmla="*/ 194605 h 1161397"/>
              <a:gd name="connsiteX64" fmla="*/ 3830398 w 6884912"/>
              <a:gd name="connsiteY64" fmla="*/ 188383 h 1161397"/>
              <a:gd name="connsiteX65" fmla="*/ 3834360 w 6884912"/>
              <a:gd name="connsiteY65" fmla="*/ 188992 h 1161397"/>
              <a:gd name="connsiteX66" fmla="*/ 3843715 w 6884912"/>
              <a:gd name="connsiteY66" fmla="*/ 188752 h 1161397"/>
              <a:gd name="connsiteX67" fmla="*/ 3842609 w 6884912"/>
              <a:gd name="connsiteY67" fmla="*/ 197386 h 1161397"/>
              <a:gd name="connsiteX68" fmla="*/ 3853961 w 6884912"/>
              <a:gd name="connsiteY68" fmla="*/ 213380 h 1161397"/>
              <a:gd name="connsiteX69" fmla="*/ 3907640 w 6884912"/>
              <a:gd name="connsiteY69" fmla="*/ 207568 h 1161397"/>
              <a:gd name="connsiteX70" fmla="*/ 3910449 w 6884912"/>
              <a:gd name="connsiteY70" fmla="*/ 197808 h 1161397"/>
              <a:gd name="connsiteX71" fmla="*/ 3917197 w 6884912"/>
              <a:gd name="connsiteY71" fmla="*/ 196121 h 1161397"/>
              <a:gd name="connsiteX72" fmla="*/ 3922400 w 6884912"/>
              <a:gd name="connsiteY72" fmla="*/ 205056 h 1161397"/>
              <a:gd name="connsiteX73" fmla="*/ 4013061 w 6884912"/>
              <a:gd name="connsiteY73" fmla="*/ 224874 h 1161397"/>
              <a:gd name="connsiteX74" fmla="*/ 4220717 w 6884912"/>
              <a:gd name="connsiteY74" fmla="*/ 192946 h 1161397"/>
              <a:gd name="connsiteX75" fmla="*/ 4228802 w 6884912"/>
              <a:gd name="connsiteY75" fmla="*/ 201468 h 1161397"/>
              <a:gd name="connsiteX76" fmla="*/ 4289361 w 6884912"/>
              <a:gd name="connsiteY76" fmla="*/ 196642 h 1161397"/>
              <a:gd name="connsiteX77" fmla="*/ 4498913 w 6884912"/>
              <a:gd name="connsiteY77" fmla="*/ 118915 h 1161397"/>
              <a:gd name="connsiteX78" fmla="*/ 4617330 w 6884912"/>
              <a:gd name="connsiteY78" fmla="*/ 111163 h 1161397"/>
              <a:gd name="connsiteX79" fmla="*/ 4659778 w 6884912"/>
              <a:gd name="connsiteY79" fmla="*/ 118219 h 1161397"/>
              <a:gd name="connsiteX80" fmla="*/ 4730870 w 6884912"/>
              <a:gd name="connsiteY80" fmla="*/ 129432 h 1161397"/>
              <a:gd name="connsiteX81" fmla="*/ 4844073 w 6884912"/>
              <a:gd name="connsiteY81" fmla="*/ 161768 h 1161397"/>
              <a:gd name="connsiteX82" fmla="*/ 4856454 w 6884912"/>
              <a:gd name="connsiteY82" fmla="*/ 130488 h 1161397"/>
              <a:gd name="connsiteX83" fmla="*/ 4920038 w 6884912"/>
              <a:gd name="connsiteY83" fmla="*/ 140418 h 1161397"/>
              <a:gd name="connsiteX84" fmla="*/ 5016639 w 6884912"/>
              <a:gd name="connsiteY84" fmla="*/ 158905 h 1161397"/>
              <a:gd name="connsiteX85" fmla="*/ 5072009 w 6884912"/>
              <a:gd name="connsiteY85" fmla="*/ 161502 h 1161397"/>
              <a:gd name="connsiteX86" fmla="*/ 5223626 w 6884912"/>
              <a:gd name="connsiteY86" fmla="*/ 177356 h 1161397"/>
              <a:gd name="connsiteX87" fmla="*/ 5375773 w 6884912"/>
              <a:gd name="connsiteY87" fmla="*/ 199913 h 1161397"/>
              <a:gd name="connsiteX88" fmla="*/ 5467502 w 6884912"/>
              <a:gd name="connsiteY88" fmla="*/ 250963 h 1161397"/>
              <a:gd name="connsiteX89" fmla="*/ 5592395 w 6884912"/>
              <a:gd name="connsiteY89" fmla="*/ 265434 h 1161397"/>
              <a:gd name="connsiteX90" fmla="*/ 5613532 w 6884912"/>
              <a:gd name="connsiteY90" fmla="*/ 273379 h 1161397"/>
              <a:gd name="connsiteX91" fmla="*/ 5642173 w 6884912"/>
              <a:gd name="connsiteY91" fmla="*/ 266904 h 1161397"/>
              <a:gd name="connsiteX92" fmla="*/ 5756910 w 6884912"/>
              <a:gd name="connsiteY92" fmla="*/ 239211 h 1161397"/>
              <a:gd name="connsiteX93" fmla="*/ 5846667 w 6884912"/>
              <a:gd name="connsiteY93" fmla="*/ 201786 h 1161397"/>
              <a:gd name="connsiteX94" fmla="*/ 5960732 w 6884912"/>
              <a:gd name="connsiteY94" fmla="*/ 220708 h 1161397"/>
              <a:gd name="connsiteX95" fmla="*/ 6029542 w 6884912"/>
              <a:gd name="connsiteY95" fmla="*/ 210339 h 1161397"/>
              <a:gd name="connsiteX96" fmla="*/ 6141123 w 6884912"/>
              <a:gd name="connsiteY96" fmla="*/ 159923 h 1161397"/>
              <a:gd name="connsiteX97" fmla="*/ 6290640 w 6884912"/>
              <a:gd name="connsiteY97" fmla="*/ 167441 h 1161397"/>
              <a:gd name="connsiteX98" fmla="*/ 6322806 w 6884912"/>
              <a:gd name="connsiteY98" fmla="*/ 213293 h 1161397"/>
              <a:gd name="connsiteX99" fmla="*/ 6380420 w 6884912"/>
              <a:gd name="connsiteY99" fmla="*/ 173195 h 1161397"/>
              <a:gd name="connsiteX100" fmla="*/ 6507891 w 6884912"/>
              <a:gd name="connsiteY100" fmla="*/ 118474 h 1161397"/>
              <a:gd name="connsiteX101" fmla="*/ 6571807 w 6884912"/>
              <a:gd name="connsiteY101" fmla="*/ 98636 h 1161397"/>
              <a:gd name="connsiteX102" fmla="*/ 6671880 w 6884912"/>
              <a:gd name="connsiteY102" fmla="*/ 82931 h 1161397"/>
              <a:gd name="connsiteX103" fmla="*/ 6702266 w 6884912"/>
              <a:gd name="connsiteY103" fmla="*/ 75470 h 1161397"/>
              <a:gd name="connsiteX104" fmla="*/ 6845802 w 6884912"/>
              <a:gd name="connsiteY104" fmla="*/ 24496 h 1161397"/>
              <a:gd name="connsiteX105" fmla="*/ 6884912 w 6884912"/>
              <a:gd name="connsiteY105"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454970 w 6884912"/>
              <a:gd name="connsiteY7" fmla="*/ 1023343 h 1161397"/>
              <a:gd name="connsiteX8" fmla="*/ 601644 w 6884912"/>
              <a:gd name="connsiteY8" fmla="*/ 1003997 h 1161397"/>
              <a:gd name="connsiteX9" fmla="*/ 651408 w 6884912"/>
              <a:gd name="connsiteY9" fmla="*/ 984938 h 1161397"/>
              <a:gd name="connsiteX10" fmla="*/ 673197 w 6884912"/>
              <a:gd name="connsiteY10" fmla="*/ 1010060 h 1161397"/>
              <a:gd name="connsiteX11" fmla="*/ 723108 w 6884912"/>
              <a:gd name="connsiteY11" fmla="*/ 980081 h 1161397"/>
              <a:gd name="connsiteX12" fmla="*/ 797699 w 6884912"/>
              <a:gd name="connsiteY12" fmla="*/ 931362 h 1161397"/>
              <a:gd name="connsiteX13" fmla="*/ 843359 w 6884912"/>
              <a:gd name="connsiteY13" fmla="*/ 910894 h 1161397"/>
              <a:gd name="connsiteX14" fmla="*/ 965215 w 6884912"/>
              <a:gd name="connsiteY14" fmla="*/ 846701 h 1161397"/>
              <a:gd name="connsiteX15" fmla="*/ 1085080 w 6884912"/>
              <a:gd name="connsiteY15" fmla="*/ 776086 h 1161397"/>
              <a:gd name="connsiteX16" fmla="*/ 1131224 w 6884912"/>
              <a:gd name="connsiteY16" fmla="*/ 706160 h 1161397"/>
              <a:gd name="connsiteX17" fmla="*/ 1138051 w 6884912"/>
              <a:gd name="connsiteY17" fmla="*/ 702034 h 1161397"/>
              <a:gd name="connsiteX18" fmla="*/ 1158800 w 6884912"/>
              <a:gd name="connsiteY18" fmla="*/ 700004 h 1161397"/>
              <a:gd name="connsiteX19" fmla="*/ 1166947 w 6884912"/>
              <a:gd name="connsiteY19" fmla="*/ 700762 h 1161397"/>
              <a:gd name="connsiteX20" fmla="*/ 1178135 w 6884912"/>
              <a:gd name="connsiteY20" fmla="*/ 698631 h 1161397"/>
              <a:gd name="connsiteX21" fmla="*/ 1178301 w 6884912"/>
              <a:gd name="connsiteY21" fmla="*/ 698094 h 1161397"/>
              <a:gd name="connsiteX22" fmla="*/ 1188995 w 6884912"/>
              <a:gd name="connsiteY22" fmla="*/ 697048 h 1161397"/>
              <a:gd name="connsiteX23" fmla="*/ 1242716 w 6884912"/>
              <a:gd name="connsiteY23" fmla="*/ 698052 h 1161397"/>
              <a:gd name="connsiteX24" fmla="*/ 1299977 w 6884912"/>
              <a:gd name="connsiteY24" fmla="*/ 639196 h 1161397"/>
              <a:gd name="connsiteX25" fmla="*/ 1326190 w 6884912"/>
              <a:gd name="connsiteY25" fmla="*/ 625955 h 1161397"/>
              <a:gd name="connsiteX26" fmla="*/ 1339600 w 6884912"/>
              <a:gd name="connsiteY26" fmla="*/ 616295 h 1161397"/>
              <a:gd name="connsiteX27" fmla="*/ 1340054 w 6884912"/>
              <a:gd name="connsiteY27" fmla="*/ 614022 h 1161397"/>
              <a:gd name="connsiteX28" fmla="*/ 1391606 w 6884912"/>
              <a:gd name="connsiteY28" fmla="*/ 615229 h 1161397"/>
              <a:gd name="connsiteX29" fmla="*/ 1397565 w 6884912"/>
              <a:gd name="connsiteY29" fmla="*/ 611490 h 1161397"/>
              <a:gd name="connsiteX30" fmla="*/ 1432302 w 6884912"/>
              <a:gd name="connsiteY30" fmla="*/ 617267 h 1161397"/>
              <a:gd name="connsiteX31" fmla="*/ 1449644 w 6884912"/>
              <a:gd name="connsiteY31" fmla="*/ 617591 h 1161397"/>
              <a:gd name="connsiteX32" fmla="*/ 1455793 w 6884912"/>
              <a:gd name="connsiteY32" fmla="*/ 623174 h 1161397"/>
              <a:gd name="connsiteX33" fmla="*/ 1480758 w 6884912"/>
              <a:gd name="connsiteY33" fmla="*/ 620863 h 1161397"/>
              <a:gd name="connsiteX34" fmla="*/ 1483154 w 6884912"/>
              <a:gd name="connsiteY34" fmla="*/ 618527 h 1161397"/>
              <a:gd name="connsiteX35" fmla="*/ 1505495 w 6884912"/>
              <a:gd name="connsiteY35" fmla="*/ 624325 h 1161397"/>
              <a:gd name="connsiteX36" fmla="*/ 1526340 w 6884912"/>
              <a:gd name="connsiteY36" fmla="*/ 638496 h 1161397"/>
              <a:gd name="connsiteX37" fmla="*/ 1731986 w 6884912"/>
              <a:gd name="connsiteY37" fmla="*/ 589682 h 1161397"/>
              <a:gd name="connsiteX38" fmla="*/ 1927935 w 6884912"/>
              <a:gd name="connsiteY38" fmla="*/ 628540 h 1161397"/>
              <a:gd name="connsiteX39" fmla="*/ 2039075 w 6884912"/>
              <a:gd name="connsiteY39" fmla="*/ 599964 h 1161397"/>
              <a:gd name="connsiteX40" fmla="*/ 2066980 w 6884912"/>
              <a:gd name="connsiteY40" fmla="*/ 550413 h 1161397"/>
              <a:gd name="connsiteX41" fmla="*/ 2352236 w 6884912"/>
              <a:gd name="connsiteY41" fmla="*/ 519602 h 1161397"/>
              <a:gd name="connsiteX42" fmla="*/ 2420791 w 6884912"/>
              <a:gd name="connsiteY42" fmla="*/ 492826 h 1161397"/>
              <a:gd name="connsiteX43" fmla="*/ 2489932 w 6884912"/>
              <a:gd name="connsiteY43" fmla="*/ 507864 h 1161397"/>
              <a:gd name="connsiteX44" fmla="*/ 2512917 w 6884912"/>
              <a:gd name="connsiteY44" fmla="*/ 489127 h 1161397"/>
              <a:gd name="connsiteX45" fmla="*/ 2516783 w 6884912"/>
              <a:gd name="connsiteY45" fmla="*/ 485473 h 1161397"/>
              <a:gd name="connsiteX46" fmla="*/ 2534360 w 6884912"/>
              <a:gd name="connsiteY46" fmla="*/ 480064 h 1161397"/>
              <a:gd name="connsiteX47" fmla="*/ 2536691 w 6884912"/>
              <a:gd name="connsiteY47" fmla="*/ 467018 h 1161397"/>
              <a:gd name="connsiteX48" fmla="*/ 2561265 w 6884912"/>
              <a:gd name="connsiteY48" fmla="*/ 450623 h 1161397"/>
              <a:gd name="connsiteX49" fmla="*/ 2594349 w 6884912"/>
              <a:gd name="connsiteY49" fmla="*/ 443884 h 1161397"/>
              <a:gd name="connsiteX50" fmla="*/ 2754324 w 6884912"/>
              <a:gd name="connsiteY50" fmla="*/ 424766 h 1161397"/>
              <a:gd name="connsiteX51" fmla="*/ 2848470 w 6884912"/>
              <a:gd name="connsiteY51" fmla="*/ 405966 h 1161397"/>
              <a:gd name="connsiteX52" fmla="*/ 2881772 w 6884912"/>
              <a:gd name="connsiteY52" fmla="*/ 387260 h 1161397"/>
              <a:gd name="connsiteX53" fmla="*/ 2929932 w 6884912"/>
              <a:gd name="connsiteY53" fmla="*/ 368912 h 1161397"/>
              <a:gd name="connsiteX54" fmla="*/ 3013020 w 6884912"/>
              <a:gd name="connsiteY54" fmla="*/ 327578 h 1161397"/>
              <a:gd name="connsiteX55" fmla="*/ 3222191 w 6884912"/>
              <a:gd name="connsiteY55" fmla="*/ 307887 h 1161397"/>
              <a:gd name="connsiteX56" fmla="*/ 3227953 w 6884912"/>
              <a:gd name="connsiteY56" fmla="*/ 297650 h 1161397"/>
              <a:gd name="connsiteX57" fmla="*/ 3510042 w 6884912"/>
              <a:gd name="connsiteY57" fmla="*/ 311820 h 1161397"/>
              <a:gd name="connsiteX58" fmla="*/ 3626773 w 6884912"/>
              <a:gd name="connsiteY58" fmla="*/ 290452 h 1161397"/>
              <a:gd name="connsiteX59" fmla="*/ 3666217 w 6884912"/>
              <a:gd name="connsiteY59" fmla="*/ 273255 h 1161397"/>
              <a:gd name="connsiteX60" fmla="*/ 3732427 w 6884912"/>
              <a:gd name="connsiteY60" fmla="*/ 245039 h 1161397"/>
              <a:gd name="connsiteX61" fmla="*/ 3777022 w 6884912"/>
              <a:gd name="connsiteY61" fmla="*/ 200276 h 1161397"/>
              <a:gd name="connsiteX62" fmla="*/ 3791246 w 6884912"/>
              <a:gd name="connsiteY62" fmla="*/ 189996 h 1161397"/>
              <a:gd name="connsiteX63" fmla="*/ 3819864 w 6884912"/>
              <a:gd name="connsiteY63" fmla="*/ 194605 h 1161397"/>
              <a:gd name="connsiteX64" fmla="*/ 3830398 w 6884912"/>
              <a:gd name="connsiteY64" fmla="*/ 188383 h 1161397"/>
              <a:gd name="connsiteX65" fmla="*/ 3834360 w 6884912"/>
              <a:gd name="connsiteY65" fmla="*/ 188992 h 1161397"/>
              <a:gd name="connsiteX66" fmla="*/ 3843715 w 6884912"/>
              <a:gd name="connsiteY66" fmla="*/ 188752 h 1161397"/>
              <a:gd name="connsiteX67" fmla="*/ 3842609 w 6884912"/>
              <a:gd name="connsiteY67" fmla="*/ 197386 h 1161397"/>
              <a:gd name="connsiteX68" fmla="*/ 3853961 w 6884912"/>
              <a:gd name="connsiteY68" fmla="*/ 213380 h 1161397"/>
              <a:gd name="connsiteX69" fmla="*/ 3907640 w 6884912"/>
              <a:gd name="connsiteY69" fmla="*/ 207568 h 1161397"/>
              <a:gd name="connsiteX70" fmla="*/ 3910449 w 6884912"/>
              <a:gd name="connsiteY70" fmla="*/ 197808 h 1161397"/>
              <a:gd name="connsiteX71" fmla="*/ 3917197 w 6884912"/>
              <a:gd name="connsiteY71" fmla="*/ 196121 h 1161397"/>
              <a:gd name="connsiteX72" fmla="*/ 3922400 w 6884912"/>
              <a:gd name="connsiteY72" fmla="*/ 205056 h 1161397"/>
              <a:gd name="connsiteX73" fmla="*/ 4013061 w 6884912"/>
              <a:gd name="connsiteY73" fmla="*/ 224874 h 1161397"/>
              <a:gd name="connsiteX74" fmla="*/ 4220717 w 6884912"/>
              <a:gd name="connsiteY74" fmla="*/ 192946 h 1161397"/>
              <a:gd name="connsiteX75" fmla="*/ 4228802 w 6884912"/>
              <a:gd name="connsiteY75" fmla="*/ 201468 h 1161397"/>
              <a:gd name="connsiteX76" fmla="*/ 4289361 w 6884912"/>
              <a:gd name="connsiteY76" fmla="*/ 196642 h 1161397"/>
              <a:gd name="connsiteX77" fmla="*/ 4498913 w 6884912"/>
              <a:gd name="connsiteY77" fmla="*/ 118915 h 1161397"/>
              <a:gd name="connsiteX78" fmla="*/ 4617330 w 6884912"/>
              <a:gd name="connsiteY78" fmla="*/ 111163 h 1161397"/>
              <a:gd name="connsiteX79" fmla="*/ 4659778 w 6884912"/>
              <a:gd name="connsiteY79" fmla="*/ 118219 h 1161397"/>
              <a:gd name="connsiteX80" fmla="*/ 4730870 w 6884912"/>
              <a:gd name="connsiteY80" fmla="*/ 129432 h 1161397"/>
              <a:gd name="connsiteX81" fmla="*/ 4844073 w 6884912"/>
              <a:gd name="connsiteY81" fmla="*/ 161768 h 1161397"/>
              <a:gd name="connsiteX82" fmla="*/ 4856454 w 6884912"/>
              <a:gd name="connsiteY82" fmla="*/ 130488 h 1161397"/>
              <a:gd name="connsiteX83" fmla="*/ 4920038 w 6884912"/>
              <a:gd name="connsiteY83" fmla="*/ 140418 h 1161397"/>
              <a:gd name="connsiteX84" fmla="*/ 5016639 w 6884912"/>
              <a:gd name="connsiteY84" fmla="*/ 158905 h 1161397"/>
              <a:gd name="connsiteX85" fmla="*/ 5072009 w 6884912"/>
              <a:gd name="connsiteY85" fmla="*/ 161502 h 1161397"/>
              <a:gd name="connsiteX86" fmla="*/ 5223626 w 6884912"/>
              <a:gd name="connsiteY86" fmla="*/ 177356 h 1161397"/>
              <a:gd name="connsiteX87" fmla="*/ 5375773 w 6884912"/>
              <a:gd name="connsiteY87" fmla="*/ 199913 h 1161397"/>
              <a:gd name="connsiteX88" fmla="*/ 5467502 w 6884912"/>
              <a:gd name="connsiteY88" fmla="*/ 250963 h 1161397"/>
              <a:gd name="connsiteX89" fmla="*/ 5592395 w 6884912"/>
              <a:gd name="connsiteY89" fmla="*/ 265434 h 1161397"/>
              <a:gd name="connsiteX90" fmla="*/ 5613532 w 6884912"/>
              <a:gd name="connsiteY90" fmla="*/ 273379 h 1161397"/>
              <a:gd name="connsiteX91" fmla="*/ 5642173 w 6884912"/>
              <a:gd name="connsiteY91" fmla="*/ 266904 h 1161397"/>
              <a:gd name="connsiteX92" fmla="*/ 5756910 w 6884912"/>
              <a:gd name="connsiteY92" fmla="*/ 239211 h 1161397"/>
              <a:gd name="connsiteX93" fmla="*/ 5846667 w 6884912"/>
              <a:gd name="connsiteY93" fmla="*/ 201786 h 1161397"/>
              <a:gd name="connsiteX94" fmla="*/ 5960732 w 6884912"/>
              <a:gd name="connsiteY94" fmla="*/ 220708 h 1161397"/>
              <a:gd name="connsiteX95" fmla="*/ 6029542 w 6884912"/>
              <a:gd name="connsiteY95" fmla="*/ 210339 h 1161397"/>
              <a:gd name="connsiteX96" fmla="*/ 6141123 w 6884912"/>
              <a:gd name="connsiteY96" fmla="*/ 159923 h 1161397"/>
              <a:gd name="connsiteX97" fmla="*/ 6290640 w 6884912"/>
              <a:gd name="connsiteY97" fmla="*/ 167441 h 1161397"/>
              <a:gd name="connsiteX98" fmla="*/ 6322806 w 6884912"/>
              <a:gd name="connsiteY98" fmla="*/ 213293 h 1161397"/>
              <a:gd name="connsiteX99" fmla="*/ 6380420 w 6884912"/>
              <a:gd name="connsiteY99" fmla="*/ 173195 h 1161397"/>
              <a:gd name="connsiteX100" fmla="*/ 6507891 w 6884912"/>
              <a:gd name="connsiteY100" fmla="*/ 118474 h 1161397"/>
              <a:gd name="connsiteX101" fmla="*/ 6571807 w 6884912"/>
              <a:gd name="connsiteY101" fmla="*/ 98636 h 1161397"/>
              <a:gd name="connsiteX102" fmla="*/ 6671880 w 6884912"/>
              <a:gd name="connsiteY102" fmla="*/ 82931 h 1161397"/>
              <a:gd name="connsiteX103" fmla="*/ 6702266 w 6884912"/>
              <a:gd name="connsiteY103" fmla="*/ 75470 h 1161397"/>
              <a:gd name="connsiteX104" fmla="*/ 6845802 w 6884912"/>
              <a:gd name="connsiteY104" fmla="*/ 24496 h 1161397"/>
              <a:gd name="connsiteX105" fmla="*/ 6884912 w 6884912"/>
              <a:gd name="connsiteY105"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213420 w 6884912"/>
              <a:gd name="connsiteY6" fmla="*/ 1056868 h 1161397"/>
              <a:gd name="connsiteX7" fmla="*/ 454970 w 6884912"/>
              <a:gd name="connsiteY7" fmla="*/ 1023343 h 1161397"/>
              <a:gd name="connsiteX8" fmla="*/ 601644 w 6884912"/>
              <a:gd name="connsiteY8" fmla="*/ 1003997 h 1161397"/>
              <a:gd name="connsiteX9" fmla="*/ 651408 w 6884912"/>
              <a:gd name="connsiteY9" fmla="*/ 984938 h 1161397"/>
              <a:gd name="connsiteX10" fmla="*/ 673197 w 6884912"/>
              <a:gd name="connsiteY10" fmla="*/ 1010060 h 1161397"/>
              <a:gd name="connsiteX11" fmla="*/ 723108 w 6884912"/>
              <a:gd name="connsiteY11" fmla="*/ 980081 h 1161397"/>
              <a:gd name="connsiteX12" fmla="*/ 797699 w 6884912"/>
              <a:gd name="connsiteY12" fmla="*/ 931362 h 1161397"/>
              <a:gd name="connsiteX13" fmla="*/ 843359 w 6884912"/>
              <a:gd name="connsiteY13" fmla="*/ 910894 h 1161397"/>
              <a:gd name="connsiteX14" fmla="*/ 965215 w 6884912"/>
              <a:gd name="connsiteY14" fmla="*/ 846701 h 1161397"/>
              <a:gd name="connsiteX15" fmla="*/ 1085080 w 6884912"/>
              <a:gd name="connsiteY15" fmla="*/ 776086 h 1161397"/>
              <a:gd name="connsiteX16" fmla="*/ 1131224 w 6884912"/>
              <a:gd name="connsiteY16" fmla="*/ 706160 h 1161397"/>
              <a:gd name="connsiteX17" fmla="*/ 1138051 w 6884912"/>
              <a:gd name="connsiteY17" fmla="*/ 702034 h 1161397"/>
              <a:gd name="connsiteX18" fmla="*/ 1158800 w 6884912"/>
              <a:gd name="connsiteY18" fmla="*/ 700004 h 1161397"/>
              <a:gd name="connsiteX19" fmla="*/ 1166947 w 6884912"/>
              <a:gd name="connsiteY19" fmla="*/ 700762 h 1161397"/>
              <a:gd name="connsiteX20" fmla="*/ 1178135 w 6884912"/>
              <a:gd name="connsiteY20" fmla="*/ 698631 h 1161397"/>
              <a:gd name="connsiteX21" fmla="*/ 1178301 w 6884912"/>
              <a:gd name="connsiteY21" fmla="*/ 698094 h 1161397"/>
              <a:gd name="connsiteX22" fmla="*/ 1188995 w 6884912"/>
              <a:gd name="connsiteY22" fmla="*/ 697048 h 1161397"/>
              <a:gd name="connsiteX23" fmla="*/ 1242716 w 6884912"/>
              <a:gd name="connsiteY23" fmla="*/ 698052 h 1161397"/>
              <a:gd name="connsiteX24" fmla="*/ 1299977 w 6884912"/>
              <a:gd name="connsiteY24" fmla="*/ 639196 h 1161397"/>
              <a:gd name="connsiteX25" fmla="*/ 1326190 w 6884912"/>
              <a:gd name="connsiteY25" fmla="*/ 625955 h 1161397"/>
              <a:gd name="connsiteX26" fmla="*/ 1339600 w 6884912"/>
              <a:gd name="connsiteY26" fmla="*/ 616295 h 1161397"/>
              <a:gd name="connsiteX27" fmla="*/ 1340054 w 6884912"/>
              <a:gd name="connsiteY27" fmla="*/ 614022 h 1161397"/>
              <a:gd name="connsiteX28" fmla="*/ 1391606 w 6884912"/>
              <a:gd name="connsiteY28" fmla="*/ 615229 h 1161397"/>
              <a:gd name="connsiteX29" fmla="*/ 1397565 w 6884912"/>
              <a:gd name="connsiteY29" fmla="*/ 611490 h 1161397"/>
              <a:gd name="connsiteX30" fmla="*/ 1432302 w 6884912"/>
              <a:gd name="connsiteY30" fmla="*/ 617267 h 1161397"/>
              <a:gd name="connsiteX31" fmla="*/ 1449644 w 6884912"/>
              <a:gd name="connsiteY31" fmla="*/ 617591 h 1161397"/>
              <a:gd name="connsiteX32" fmla="*/ 1455793 w 6884912"/>
              <a:gd name="connsiteY32" fmla="*/ 623174 h 1161397"/>
              <a:gd name="connsiteX33" fmla="*/ 1480758 w 6884912"/>
              <a:gd name="connsiteY33" fmla="*/ 620863 h 1161397"/>
              <a:gd name="connsiteX34" fmla="*/ 1483154 w 6884912"/>
              <a:gd name="connsiteY34" fmla="*/ 618527 h 1161397"/>
              <a:gd name="connsiteX35" fmla="*/ 1505495 w 6884912"/>
              <a:gd name="connsiteY35" fmla="*/ 624325 h 1161397"/>
              <a:gd name="connsiteX36" fmla="*/ 1526340 w 6884912"/>
              <a:gd name="connsiteY36" fmla="*/ 638496 h 1161397"/>
              <a:gd name="connsiteX37" fmla="*/ 1731986 w 6884912"/>
              <a:gd name="connsiteY37" fmla="*/ 589682 h 1161397"/>
              <a:gd name="connsiteX38" fmla="*/ 1927935 w 6884912"/>
              <a:gd name="connsiteY38" fmla="*/ 628540 h 1161397"/>
              <a:gd name="connsiteX39" fmla="*/ 2039075 w 6884912"/>
              <a:gd name="connsiteY39" fmla="*/ 599964 h 1161397"/>
              <a:gd name="connsiteX40" fmla="*/ 2066980 w 6884912"/>
              <a:gd name="connsiteY40" fmla="*/ 550413 h 1161397"/>
              <a:gd name="connsiteX41" fmla="*/ 2352236 w 6884912"/>
              <a:gd name="connsiteY41" fmla="*/ 519602 h 1161397"/>
              <a:gd name="connsiteX42" fmla="*/ 2420791 w 6884912"/>
              <a:gd name="connsiteY42" fmla="*/ 492826 h 1161397"/>
              <a:gd name="connsiteX43" fmla="*/ 2489932 w 6884912"/>
              <a:gd name="connsiteY43" fmla="*/ 507864 h 1161397"/>
              <a:gd name="connsiteX44" fmla="*/ 2512917 w 6884912"/>
              <a:gd name="connsiteY44" fmla="*/ 489127 h 1161397"/>
              <a:gd name="connsiteX45" fmla="*/ 2516783 w 6884912"/>
              <a:gd name="connsiteY45" fmla="*/ 485473 h 1161397"/>
              <a:gd name="connsiteX46" fmla="*/ 2534360 w 6884912"/>
              <a:gd name="connsiteY46" fmla="*/ 480064 h 1161397"/>
              <a:gd name="connsiteX47" fmla="*/ 2536691 w 6884912"/>
              <a:gd name="connsiteY47" fmla="*/ 467018 h 1161397"/>
              <a:gd name="connsiteX48" fmla="*/ 2561265 w 6884912"/>
              <a:gd name="connsiteY48" fmla="*/ 450623 h 1161397"/>
              <a:gd name="connsiteX49" fmla="*/ 2594349 w 6884912"/>
              <a:gd name="connsiteY49" fmla="*/ 443884 h 1161397"/>
              <a:gd name="connsiteX50" fmla="*/ 2754324 w 6884912"/>
              <a:gd name="connsiteY50" fmla="*/ 424766 h 1161397"/>
              <a:gd name="connsiteX51" fmla="*/ 2848470 w 6884912"/>
              <a:gd name="connsiteY51" fmla="*/ 405966 h 1161397"/>
              <a:gd name="connsiteX52" fmla="*/ 2881772 w 6884912"/>
              <a:gd name="connsiteY52" fmla="*/ 387260 h 1161397"/>
              <a:gd name="connsiteX53" fmla="*/ 2929932 w 6884912"/>
              <a:gd name="connsiteY53" fmla="*/ 368912 h 1161397"/>
              <a:gd name="connsiteX54" fmla="*/ 3013020 w 6884912"/>
              <a:gd name="connsiteY54" fmla="*/ 327578 h 1161397"/>
              <a:gd name="connsiteX55" fmla="*/ 3222191 w 6884912"/>
              <a:gd name="connsiteY55" fmla="*/ 307887 h 1161397"/>
              <a:gd name="connsiteX56" fmla="*/ 3227953 w 6884912"/>
              <a:gd name="connsiteY56" fmla="*/ 297650 h 1161397"/>
              <a:gd name="connsiteX57" fmla="*/ 3510042 w 6884912"/>
              <a:gd name="connsiteY57" fmla="*/ 311820 h 1161397"/>
              <a:gd name="connsiteX58" fmla="*/ 3626773 w 6884912"/>
              <a:gd name="connsiteY58" fmla="*/ 290452 h 1161397"/>
              <a:gd name="connsiteX59" fmla="*/ 3666217 w 6884912"/>
              <a:gd name="connsiteY59" fmla="*/ 273255 h 1161397"/>
              <a:gd name="connsiteX60" fmla="*/ 3732427 w 6884912"/>
              <a:gd name="connsiteY60" fmla="*/ 245039 h 1161397"/>
              <a:gd name="connsiteX61" fmla="*/ 3777022 w 6884912"/>
              <a:gd name="connsiteY61" fmla="*/ 200276 h 1161397"/>
              <a:gd name="connsiteX62" fmla="*/ 3791246 w 6884912"/>
              <a:gd name="connsiteY62" fmla="*/ 189996 h 1161397"/>
              <a:gd name="connsiteX63" fmla="*/ 3819864 w 6884912"/>
              <a:gd name="connsiteY63" fmla="*/ 194605 h 1161397"/>
              <a:gd name="connsiteX64" fmla="*/ 3830398 w 6884912"/>
              <a:gd name="connsiteY64" fmla="*/ 188383 h 1161397"/>
              <a:gd name="connsiteX65" fmla="*/ 3834360 w 6884912"/>
              <a:gd name="connsiteY65" fmla="*/ 188992 h 1161397"/>
              <a:gd name="connsiteX66" fmla="*/ 3843715 w 6884912"/>
              <a:gd name="connsiteY66" fmla="*/ 188752 h 1161397"/>
              <a:gd name="connsiteX67" fmla="*/ 3842609 w 6884912"/>
              <a:gd name="connsiteY67" fmla="*/ 197386 h 1161397"/>
              <a:gd name="connsiteX68" fmla="*/ 3853961 w 6884912"/>
              <a:gd name="connsiteY68" fmla="*/ 213380 h 1161397"/>
              <a:gd name="connsiteX69" fmla="*/ 3907640 w 6884912"/>
              <a:gd name="connsiteY69" fmla="*/ 207568 h 1161397"/>
              <a:gd name="connsiteX70" fmla="*/ 3910449 w 6884912"/>
              <a:gd name="connsiteY70" fmla="*/ 197808 h 1161397"/>
              <a:gd name="connsiteX71" fmla="*/ 3917197 w 6884912"/>
              <a:gd name="connsiteY71" fmla="*/ 196121 h 1161397"/>
              <a:gd name="connsiteX72" fmla="*/ 3922400 w 6884912"/>
              <a:gd name="connsiteY72" fmla="*/ 205056 h 1161397"/>
              <a:gd name="connsiteX73" fmla="*/ 4013061 w 6884912"/>
              <a:gd name="connsiteY73" fmla="*/ 224874 h 1161397"/>
              <a:gd name="connsiteX74" fmla="*/ 4220717 w 6884912"/>
              <a:gd name="connsiteY74" fmla="*/ 192946 h 1161397"/>
              <a:gd name="connsiteX75" fmla="*/ 4228802 w 6884912"/>
              <a:gd name="connsiteY75" fmla="*/ 201468 h 1161397"/>
              <a:gd name="connsiteX76" fmla="*/ 4289361 w 6884912"/>
              <a:gd name="connsiteY76" fmla="*/ 196642 h 1161397"/>
              <a:gd name="connsiteX77" fmla="*/ 4498913 w 6884912"/>
              <a:gd name="connsiteY77" fmla="*/ 118915 h 1161397"/>
              <a:gd name="connsiteX78" fmla="*/ 4617330 w 6884912"/>
              <a:gd name="connsiteY78" fmla="*/ 111163 h 1161397"/>
              <a:gd name="connsiteX79" fmla="*/ 4659778 w 6884912"/>
              <a:gd name="connsiteY79" fmla="*/ 118219 h 1161397"/>
              <a:gd name="connsiteX80" fmla="*/ 4730870 w 6884912"/>
              <a:gd name="connsiteY80" fmla="*/ 129432 h 1161397"/>
              <a:gd name="connsiteX81" fmla="*/ 4844073 w 6884912"/>
              <a:gd name="connsiteY81" fmla="*/ 161768 h 1161397"/>
              <a:gd name="connsiteX82" fmla="*/ 4856454 w 6884912"/>
              <a:gd name="connsiteY82" fmla="*/ 130488 h 1161397"/>
              <a:gd name="connsiteX83" fmla="*/ 4920038 w 6884912"/>
              <a:gd name="connsiteY83" fmla="*/ 140418 h 1161397"/>
              <a:gd name="connsiteX84" fmla="*/ 5016639 w 6884912"/>
              <a:gd name="connsiteY84" fmla="*/ 158905 h 1161397"/>
              <a:gd name="connsiteX85" fmla="*/ 5072009 w 6884912"/>
              <a:gd name="connsiteY85" fmla="*/ 161502 h 1161397"/>
              <a:gd name="connsiteX86" fmla="*/ 5223626 w 6884912"/>
              <a:gd name="connsiteY86" fmla="*/ 177356 h 1161397"/>
              <a:gd name="connsiteX87" fmla="*/ 5375773 w 6884912"/>
              <a:gd name="connsiteY87" fmla="*/ 199913 h 1161397"/>
              <a:gd name="connsiteX88" fmla="*/ 5467502 w 6884912"/>
              <a:gd name="connsiteY88" fmla="*/ 250963 h 1161397"/>
              <a:gd name="connsiteX89" fmla="*/ 5592395 w 6884912"/>
              <a:gd name="connsiteY89" fmla="*/ 265434 h 1161397"/>
              <a:gd name="connsiteX90" fmla="*/ 5613532 w 6884912"/>
              <a:gd name="connsiteY90" fmla="*/ 273379 h 1161397"/>
              <a:gd name="connsiteX91" fmla="*/ 5642173 w 6884912"/>
              <a:gd name="connsiteY91" fmla="*/ 266904 h 1161397"/>
              <a:gd name="connsiteX92" fmla="*/ 5756910 w 6884912"/>
              <a:gd name="connsiteY92" fmla="*/ 239211 h 1161397"/>
              <a:gd name="connsiteX93" fmla="*/ 5846667 w 6884912"/>
              <a:gd name="connsiteY93" fmla="*/ 201786 h 1161397"/>
              <a:gd name="connsiteX94" fmla="*/ 5960732 w 6884912"/>
              <a:gd name="connsiteY94" fmla="*/ 220708 h 1161397"/>
              <a:gd name="connsiteX95" fmla="*/ 6029542 w 6884912"/>
              <a:gd name="connsiteY95" fmla="*/ 210339 h 1161397"/>
              <a:gd name="connsiteX96" fmla="*/ 6141123 w 6884912"/>
              <a:gd name="connsiteY96" fmla="*/ 159923 h 1161397"/>
              <a:gd name="connsiteX97" fmla="*/ 6290640 w 6884912"/>
              <a:gd name="connsiteY97" fmla="*/ 167441 h 1161397"/>
              <a:gd name="connsiteX98" fmla="*/ 6322806 w 6884912"/>
              <a:gd name="connsiteY98" fmla="*/ 213293 h 1161397"/>
              <a:gd name="connsiteX99" fmla="*/ 6380420 w 6884912"/>
              <a:gd name="connsiteY99" fmla="*/ 173195 h 1161397"/>
              <a:gd name="connsiteX100" fmla="*/ 6507891 w 6884912"/>
              <a:gd name="connsiteY100" fmla="*/ 118474 h 1161397"/>
              <a:gd name="connsiteX101" fmla="*/ 6571807 w 6884912"/>
              <a:gd name="connsiteY101" fmla="*/ 98636 h 1161397"/>
              <a:gd name="connsiteX102" fmla="*/ 6671880 w 6884912"/>
              <a:gd name="connsiteY102" fmla="*/ 82931 h 1161397"/>
              <a:gd name="connsiteX103" fmla="*/ 6702266 w 6884912"/>
              <a:gd name="connsiteY103" fmla="*/ 75470 h 1161397"/>
              <a:gd name="connsiteX104" fmla="*/ 6845802 w 6884912"/>
              <a:gd name="connsiteY104" fmla="*/ 24496 h 1161397"/>
              <a:gd name="connsiteX105" fmla="*/ 6884912 w 6884912"/>
              <a:gd name="connsiteY105"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213420 w 6884912"/>
              <a:gd name="connsiteY5" fmla="*/ 1056868 h 1161397"/>
              <a:gd name="connsiteX6" fmla="*/ 454970 w 6884912"/>
              <a:gd name="connsiteY6" fmla="*/ 1023343 h 1161397"/>
              <a:gd name="connsiteX7" fmla="*/ 601644 w 6884912"/>
              <a:gd name="connsiteY7" fmla="*/ 1003997 h 1161397"/>
              <a:gd name="connsiteX8" fmla="*/ 651408 w 6884912"/>
              <a:gd name="connsiteY8" fmla="*/ 984938 h 1161397"/>
              <a:gd name="connsiteX9" fmla="*/ 673197 w 6884912"/>
              <a:gd name="connsiteY9" fmla="*/ 1010060 h 1161397"/>
              <a:gd name="connsiteX10" fmla="*/ 723108 w 6884912"/>
              <a:gd name="connsiteY10" fmla="*/ 980081 h 1161397"/>
              <a:gd name="connsiteX11" fmla="*/ 797699 w 6884912"/>
              <a:gd name="connsiteY11" fmla="*/ 931362 h 1161397"/>
              <a:gd name="connsiteX12" fmla="*/ 843359 w 6884912"/>
              <a:gd name="connsiteY12" fmla="*/ 910894 h 1161397"/>
              <a:gd name="connsiteX13" fmla="*/ 965215 w 6884912"/>
              <a:gd name="connsiteY13" fmla="*/ 846701 h 1161397"/>
              <a:gd name="connsiteX14" fmla="*/ 1085080 w 6884912"/>
              <a:gd name="connsiteY14" fmla="*/ 776086 h 1161397"/>
              <a:gd name="connsiteX15" fmla="*/ 1131224 w 6884912"/>
              <a:gd name="connsiteY15" fmla="*/ 706160 h 1161397"/>
              <a:gd name="connsiteX16" fmla="*/ 1138051 w 6884912"/>
              <a:gd name="connsiteY16" fmla="*/ 702034 h 1161397"/>
              <a:gd name="connsiteX17" fmla="*/ 1158800 w 6884912"/>
              <a:gd name="connsiteY17" fmla="*/ 700004 h 1161397"/>
              <a:gd name="connsiteX18" fmla="*/ 1166947 w 6884912"/>
              <a:gd name="connsiteY18" fmla="*/ 700762 h 1161397"/>
              <a:gd name="connsiteX19" fmla="*/ 1178135 w 6884912"/>
              <a:gd name="connsiteY19" fmla="*/ 698631 h 1161397"/>
              <a:gd name="connsiteX20" fmla="*/ 1178301 w 6884912"/>
              <a:gd name="connsiteY20" fmla="*/ 698094 h 1161397"/>
              <a:gd name="connsiteX21" fmla="*/ 1188995 w 6884912"/>
              <a:gd name="connsiteY21" fmla="*/ 697048 h 1161397"/>
              <a:gd name="connsiteX22" fmla="*/ 1242716 w 6884912"/>
              <a:gd name="connsiteY22" fmla="*/ 698052 h 1161397"/>
              <a:gd name="connsiteX23" fmla="*/ 1299977 w 6884912"/>
              <a:gd name="connsiteY23" fmla="*/ 639196 h 1161397"/>
              <a:gd name="connsiteX24" fmla="*/ 1326190 w 6884912"/>
              <a:gd name="connsiteY24" fmla="*/ 625955 h 1161397"/>
              <a:gd name="connsiteX25" fmla="*/ 1339600 w 6884912"/>
              <a:gd name="connsiteY25" fmla="*/ 616295 h 1161397"/>
              <a:gd name="connsiteX26" fmla="*/ 1340054 w 6884912"/>
              <a:gd name="connsiteY26" fmla="*/ 614022 h 1161397"/>
              <a:gd name="connsiteX27" fmla="*/ 1391606 w 6884912"/>
              <a:gd name="connsiteY27" fmla="*/ 615229 h 1161397"/>
              <a:gd name="connsiteX28" fmla="*/ 1397565 w 6884912"/>
              <a:gd name="connsiteY28" fmla="*/ 611490 h 1161397"/>
              <a:gd name="connsiteX29" fmla="*/ 1432302 w 6884912"/>
              <a:gd name="connsiteY29" fmla="*/ 617267 h 1161397"/>
              <a:gd name="connsiteX30" fmla="*/ 1449644 w 6884912"/>
              <a:gd name="connsiteY30" fmla="*/ 617591 h 1161397"/>
              <a:gd name="connsiteX31" fmla="*/ 1455793 w 6884912"/>
              <a:gd name="connsiteY31" fmla="*/ 623174 h 1161397"/>
              <a:gd name="connsiteX32" fmla="*/ 1480758 w 6884912"/>
              <a:gd name="connsiteY32" fmla="*/ 620863 h 1161397"/>
              <a:gd name="connsiteX33" fmla="*/ 1483154 w 6884912"/>
              <a:gd name="connsiteY33" fmla="*/ 618527 h 1161397"/>
              <a:gd name="connsiteX34" fmla="*/ 1505495 w 6884912"/>
              <a:gd name="connsiteY34" fmla="*/ 624325 h 1161397"/>
              <a:gd name="connsiteX35" fmla="*/ 1526340 w 6884912"/>
              <a:gd name="connsiteY35" fmla="*/ 638496 h 1161397"/>
              <a:gd name="connsiteX36" fmla="*/ 1731986 w 6884912"/>
              <a:gd name="connsiteY36" fmla="*/ 589682 h 1161397"/>
              <a:gd name="connsiteX37" fmla="*/ 1927935 w 6884912"/>
              <a:gd name="connsiteY37" fmla="*/ 628540 h 1161397"/>
              <a:gd name="connsiteX38" fmla="*/ 2039075 w 6884912"/>
              <a:gd name="connsiteY38" fmla="*/ 599964 h 1161397"/>
              <a:gd name="connsiteX39" fmla="*/ 2066980 w 6884912"/>
              <a:gd name="connsiteY39" fmla="*/ 550413 h 1161397"/>
              <a:gd name="connsiteX40" fmla="*/ 2352236 w 6884912"/>
              <a:gd name="connsiteY40" fmla="*/ 519602 h 1161397"/>
              <a:gd name="connsiteX41" fmla="*/ 2420791 w 6884912"/>
              <a:gd name="connsiteY41" fmla="*/ 492826 h 1161397"/>
              <a:gd name="connsiteX42" fmla="*/ 2489932 w 6884912"/>
              <a:gd name="connsiteY42" fmla="*/ 507864 h 1161397"/>
              <a:gd name="connsiteX43" fmla="*/ 2512917 w 6884912"/>
              <a:gd name="connsiteY43" fmla="*/ 489127 h 1161397"/>
              <a:gd name="connsiteX44" fmla="*/ 2516783 w 6884912"/>
              <a:gd name="connsiteY44" fmla="*/ 485473 h 1161397"/>
              <a:gd name="connsiteX45" fmla="*/ 2534360 w 6884912"/>
              <a:gd name="connsiteY45" fmla="*/ 480064 h 1161397"/>
              <a:gd name="connsiteX46" fmla="*/ 2536691 w 6884912"/>
              <a:gd name="connsiteY46" fmla="*/ 467018 h 1161397"/>
              <a:gd name="connsiteX47" fmla="*/ 2561265 w 6884912"/>
              <a:gd name="connsiteY47" fmla="*/ 450623 h 1161397"/>
              <a:gd name="connsiteX48" fmla="*/ 2594349 w 6884912"/>
              <a:gd name="connsiteY48" fmla="*/ 443884 h 1161397"/>
              <a:gd name="connsiteX49" fmla="*/ 2754324 w 6884912"/>
              <a:gd name="connsiteY49" fmla="*/ 424766 h 1161397"/>
              <a:gd name="connsiteX50" fmla="*/ 2848470 w 6884912"/>
              <a:gd name="connsiteY50" fmla="*/ 405966 h 1161397"/>
              <a:gd name="connsiteX51" fmla="*/ 2881772 w 6884912"/>
              <a:gd name="connsiteY51" fmla="*/ 387260 h 1161397"/>
              <a:gd name="connsiteX52" fmla="*/ 2929932 w 6884912"/>
              <a:gd name="connsiteY52" fmla="*/ 368912 h 1161397"/>
              <a:gd name="connsiteX53" fmla="*/ 3013020 w 6884912"/>
              <a:gd name="connsiteY53" fmla="*/ 327578 h 1161397"/>
              <a:gd name="connsiteX54" fmla="*/ 3222191 w 6884912"/>
              <a:gd name="connsiteY54" fmla="*/ 307887 h 1161397"/>
              <a:gd name="connsiteX55" fmla="*/ 3227953 w 6884912"/>
              <a:gd name="connsiteY55" fmla="*/ 297650 h 1161397"/>
              <a:gd name="connsiteX56" fmla="*/ 3510042 w 6884912"/>
              <a:gd name="connsiteY56" fmla="*/ 311820 h 1161397"/>
              <a:gd name="connsiteX57" fmla="*/ 3626773 w 6884912"/>
              <a:gd name="connsiteY57" fmla="*/ 290452 h 1161397"/>
              <a:gd name="connsiteX58" fmla="*/ 3666217 w 6884912"/>
              <a:gd name="connsiteY58" fmla="*/ 273255 h 1161397"/>
              <a:gd name="connsiteX59" fmla="*/ 3732427 w 6884912"/>
              <a:gd name="connsiteY59" fmla="*/ 245039 h 1161397"/>
              <a:gd name="connsiteX60" fmla="*/ 3777022 w 6884912"/>
              <a:gd name="connsiteY60" fmla="*/ 200276 h 1161397"/>
              <a:gd name="connsiteX61" fmla="*/ 3791246 w 6884912"/>
              <a:gd name="connsiteY61" fmla="*/ 189996 h 1161397"/>
              <a:gd name="connsiteX62" fmla="*/ 3819864 w 6884912"/>
              <a:gd name="connsiteY62" fmla="*/ 194605 h 1161397"/>
              <a:gd name="connsiteX63" fmla="*/ 3830398 w 6884912"/>
              <a:gd name="connsiteY63" fmla="*/ 188383 h 1161397"/>
              <a:gd name="connsiteX64" fmla="*/ 3834360 w 6884912"/>
              <a:gd name="connsiteY64" fmla="*/ 188992 h 1161397"/>
              <a:gd name="connsiteX65" fmla="*/ 3843715 w 6884912"/>
              <a:gd name="connsiteY65" fmla="*/ 188752 h 1161397"/>
              <a:gd name="connsiteX66" fmla="*/ 3842609 w 6884912"/>
              <a:gd name="connsiteY66" fmla="*/ 197386 h 1161397"/>
              <a:gd name="connsiteX67" fmla="*/ 3853961 w 6884912"/>
              <a:gd name="connsiteY67" fmla="*/ 213380 h 1161397"/>
              <a:gd name="connsiteX68" fmla="*/ 3907640 w 6884912"/>
              <a:gd name="connsiteY68" fmla="*/ 207568 h 1161397"/>
              <a:gd name="connsiteX69" fmla="*/ 3910449 w 6884912"/>
              <a:gd name="connsiteY69" fmla="*/ 197808 h 1161397"/>
              <a:gd name="connsiteX70" fmla="*/ 3917197 w 6884912"/>
              <a:gd name="connsiteY70" fmla="*/ 196121 h 1161397"/>
              <a:gd name="connsiteX71" fmla="*/ 3922400 w 6884912"/>
              <a:gd name="connsiteY71" fmla="*/ 205056 h 1161397"/>
              <a:gd name="connsiteX72" fmla="*/ 4013061 w 6884912"/>
              <a:gd name="connsiteY72" fmla="*/ 224874 h 1161397"/>
              <a:gd name="connsiteX73" fmla="*/ 4220717 w 6884912"/>
              <a:gd name="connsiteY73" fmla="*/ 192946 h 1161397"/>
              <a:gd name="connsiteX74" fmla="*/ 4228802 w 6884912"/>
              <a:gd name="connsiteY74" fmla="*/ 201468 h 1161397"/>
              <a:gd name="connsiteX75" fmla="*/ 4289361 w 6884912"/>
              <a:gd name="connsiteY75" fmla="*/ 196642 h 1161397"/>
              <a:gd name="connsiteX76" fmla="*/ 4498913 w 6884912"/>
              <a:gd name="connsiteY76" fmla="*/ 118915 h 1161397"/>
              <a:gd name="connsiteX77" fmla="*/ 4617330 w 6884912"/>
              <a:gd name="connsiteY77" fmla="*/ 111163 h 1161397"/>
              <a:gd name="connsiteX78" fmla="*/ 4659778 w 6884912"/>
              <a:gd name="connsiteY78" fmla="*/ 118219 h 1161397"/>
              <a:gd name="connsiteX79" fmla="*/ 4730870 w 6884912"/>
              <a:gd name="connsiteY79" fmla="*/ 129432 h 1161397"/>
              <a:gd name="connsiteX80" fmla="*/ 4844073 w 6884912"/>
              <a:gd name="connsiteY80" fmla="*/ 161768 h 1161397"/>
              <a:gd name="connsiteX81" fmla="*/ 4856454 w 6884912"/>
              <a:gd name="connsiteY81" fmla="*/ 130488 h 1161397"/>
              <a:gd name="connsiteX82" fmla="*/ 4920038 w 6884912"/>
              <a:gd name="connsiteY82" fmla="*/ 140418 h 1161397"/>
              <a:gd name="connsiteX83" fmla="*/ 5016639 w 6884912"/>
              <a:gd name="connsiteY83" fmla="*/ 158905 h 1161397"/>
              <a:gd name="connsiteX84" fmla="*/ 5072009 w 6884912"/>
              <a:gd name="connsiteY84" fmla="*/ 161502 h 1161397"/>
              <a:gd name="connsiteX85" fmla="*/ 5223626 w 6884912"/>
              <a:gd name="connsiteY85" fmla="*/ 177356 h 1161397"/>
              <a:gd name="connsiteX86" fmla="*/ 5375773 w 6884912"/>
              <a:gd name="connsiteY86" fmla="*/ 199913 h 1161397"/>
              <a:gd name="connsiteX87" fmla="*/ 5467502 w 6884912"/>
              <a:gd name="connsiteY87" fmla="*/ 250963 h 1161397"/>
              <a:gd name="connsiteX88" fmla="*/ 5592395 w 6884912"/>
              <a:gd name="connsiteY88" fmla="*/ 265434 h 1161397"/>
              <a:gd name="connsiteX89" fmla="*/ 5613532 w 6884912"/>
              <a:gd name="connsiteY89" fmla="*/ 273379 h 1161397"/>
              <a:gd name="connsiteX90" fmla="*/ 5642173 w 6884912"/>
              <a:gd name="connsiteY90" fmla="*/ 266904 h 1161397"/>
              <a:gd name="connsiteX91" fmla="*/ 5756910 w 6884912"/>
              <a:gd name="connsiteY91" fmla="*/ 239211 h 1161397"/>
              <a:gd name="connsiteX92" fmla="*/ 5846667 w 6884912"/>
              <a:gd name="connsiteY92" fmla="*/ 201786 h 1161397"/>
              <a:gd name="connsiteX93" fmla="*/ 5960732 w 6884912"/>
              <a:gd name="connsiteY93" fmla="*/ 220708 h 1161397"/>
              <a:gd name="connsiteX94" fmla="*/ 6029542 w 6884912"/>
              <a:gd name="connsiteY94" fmla="*/ 210339 h 1161397"/>
              <a:gd name="connsiteX95" fmla="*/ 6141123 w 6884912"/>
              <a:gd name="connsiteY95" fmla="*/ 159923 h 1161397"/>
              <a:gd name="connsiteX96" fmla="*/ 6290640 w 6884912"/>
              <a:gd name="connsiteY96" fmla="*/ 167441 h 1161397"/>
              <a:gd name="connsiteX97" fmla="*/ 6322806 w 6884912"/>
              <a:gd name="connsiteY97" fmla="*/ 213293 h 1161397"/>
              <a:gd name="connsiteX98" fmla="*/ 6380420 w 6884912"/>
              <a:gd name="connsiteY98" fmla="*/ 173195 h 1161397"/>
              <a:gd name="connsiteX99" fmla="*/ 6507891 w 6884912"/>
              <a:gd name="connsiteY99" fmla="*/ 118474 h 1161397"/>
              <a:gd name="connsiteX100" fmla="*/ 6571807 w 6884912"/>
              <a:gd name="connsiteY100" fmla="*/ 98636 h 1161397"/>
              <a:gd name="connsiteX101" fmla="*/ 6671880 w 6884912"/>
              <a:gd name="connsiteY101" fmla="*/ 82931 h 1161397"/>
              <a:gd name="connsiteX102" fmla="*/ 6702266 w 6884912"/>
              <a:gd name="connsiteY102" fmla="*/ 75470 h 1161397"/>
              <a:gd name="connsiteX103" fmla="*/ 6845802 w 6884912"/>
              <a:gd name="connsiteY103" fmla="*/ 24496 h 1161397"/>
              <a:gd name="connsiteX104" fmla="*/ 6884912 w 6884912"/>
              <a:gd name="connsiteY104"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601644 w 6884912"/>
              <a:gd name="connsiteY7" fmla="*/ 1003997 h 1161397"/>
              <a:gd name="connsiteX8" fmla="*/ 651408 w 6884912"/>
              <a:gd name="connsiteY8" fmla="*/ 984938 h 1161397"/>
              <a:gd name="connsiteX9" fmla="*/ 673197 w 6884912"/>
              <a:gd name="connsiteY9" fmla="*/ 1010060 h 1161397"/>
              <a:gd name="connsiteX10" fmla="*/ 723108 w 6884912"/>
              <a:gd name="connsiteY10" fmla="*/ 980081 h 1161397"/>
              <a:gd name="connsiteX11" fmla="*/ 797699 w 6884912"/>
              <a:gd name="connsiteY11" fmla="*/ 931362 h 1161397"/>
              <a:gd name="connsiteX12" fmla="*/ 843359 w 6884912"/>
              <a:gd name="connsiteY12" fmla="*/ 910894 h 1161397"/>
              <a:gd name="connsiteX13" fmla="*/ 965215 w 6884912"/>
              <a:gd name="connsiteY13" fmla="*/ 846701 h 1161397"/>
              <a:gd name="connsiteX14" fmla="*/ 1085080 w 6884912"/>
              <a:gd name="connsiteY14" fmla="*/ 776086 h 1161397"/>
              <a:gd name="connsiteX15" fmla="*/ 1131224 w 6884912"/>
              <a:gd name="connsiteY15" fmla="*/ 706160 h 1161397"/>
              <a:gd name="connsiteX16" fmla="*/ 1138051 w 6884912"/>
              <a:gd name="connsiteY16" fmla="*/ 702034 h 1161397"/>
              <a:gd name="connsiteX17" fmla="*/ 1158800 w 6884912"/>
              <a:gd name="connsiteY17" fmla="*/ 700004 h 1161397"/>
              <a:gd name="connsiteX18" fmla="*/ 1166947 w 6884912"/>
              <a:gd name="connsiteY18" fmla="*/ 700762 h 1161397"/>
              <a:gd name="connsiteX19" fmla="*/ 1178135 w 6884912"/>
              <a:gd name="connsiteY19" fmla="*/ 698631 h 1161397"/>
              <a:gd name="connsiteX20" fmla="*/ 1178301 w 6884912"/>
              <a:gd name="connsiteY20" fmla="*/ 698094 h 1161397"/>
              <a:gd name="connsiteX21" fmla="*/ 1188995 w 6884912"/>
              <a:gd name="connsiteY21" fmla="*/ 697048 h 1161397"/>
              <a:gd name="connsiteX22" fmla="*/ 1242716 w 6884912"/>
              <a:gd name="connsiteY22" fmla="*/ 698052 h 1161397"/>
              <a:gd name="connsiteX23" fmla="*/ 1299977 w 6884912"/>
              <a:gd name="connsiteY23" fmla="*/ 639196 h 1161397"/>
              <a:gd name="connsiteX24" fmla="*/ 1326190 w 6884912"/>
              <a:gd name="connsiteY24" fmla="*/ 625955 h 1161397"/>
              <a:gd name="connsiteX25" fmla="*/ 1339600 w 6884912"/>
              <a:gd name="connsiteY25" fmla="*/ 616295 h 1161397"/>
              <a:gd name="connsiteX26" fmla="*/ 1340054 w 6884912"/>
              <a:gd name="connsiteY26" fmla="*/ 614022 h 1161397"/>
              <a:gd name="connsiteX27" fmla="*/ 1391606 w 6884912"/>
              <a:gd name="connsiteY27" fmla="*/ 615229 h 1161397"/>
              <a:gd name="connsiteX28" fmla="*/ 1397565 w 6884912"/>
              <a:gd name="connsiteY28" fmla="*/ 611490 h 1161397"/>
              <a:gd name="connsiteX29" fmla="*/ 1432302 w 6884912"/>
              <a:gd name="connsiteY29" fmla="*/ 617267 h 1161397"/>
              <a:gd name="connsiteX30" fmla="*/ 1449644 w 6884912"/>
              <a:gd name="connsiteY30" fmla="*/ 617591 h 1161397"/>
              <a:gd name="connsiteX31" fmla="*/ 1455793 w 6884912"/>
              <a:gd name="connsiteY31" fmla="*/ 623174 h 1161397"/>
              <a:gd name="connsiteX32" fmla="*/ 1480758 w 6884912"/>
              <a:gd name="connsiteY32" fmla="*/ 620863 h 1161397"/>
              <a:gd name="connsiteX33" fmla="*/ 1483154 w 6884912"/>
              <a:gd name="connsiteY33" fmla="*/ 618527 h 1161397"/>
              <a:gd name="connsiteX34" fmla="*/ 1505495 w 6884912"/>
              <a:gd name="connsiteY34" fmla="*/ 624325 h 1161397"/>
              <a:gd name="connsiteX35" fmla="*/ 1526340 w 6884912"/>
              <a:gd name="connsiteY35" fmla="*/ 638496 h 1161397"/>
              <a:gd name="connsiteX36" fmla="*/ 1731986 w 6884912"/>
              <a:gd name="connsiteY36" fmla="*/ 589682 h 1161397"/>
              <a:gd name="connsiteX37" fmla="*/ 1927935 w 6884912"/>
              <a:gd name="connsiteY37" fmla="*/ 628540 h 1161397"/>
              <a:gd name="connsiteX38" fmla="*/ 2039075 w 6884912"/>
              <a:gd name="connsiteY38" fmla="*/ 599964 h 1161397"/>
              <a:gd name="connsiteX39" fmla="*/ 2066980 w 6884912"/>
              <a:gd name="connsiteY39" fmla="*/ 550413 h 1161397"/>
              <a:gd name="connsiteX40" fmla="*/ 2352236 w 6884912"/>
              <a:gd name="connsiteY40" fmla="*/ 519602 h 1161397"/>
              <a:gd name="connsiteX41" fmla="*/ 2420791 w 6884912"/>
              <a:gd name="connsiteY41" fmla="*/ 492826 h 1161397"/>
              <a:gd name="connsiteX42" fmla="*/ 2489932 w 6884912"/>
              <a:gd name="connsiteY42" fmla="*/ 507864 h 1161397"/>
              <a:gd name="connsiteX43" fmla="*/ 2512917 w 6884912"/>
              <a:gd name="connsiteY43" fmla="*/ 489127 h 1161397"/>
              <a:gd name="connsiteX44" fmla="*/ 2516783 w 6884912"/>
              <a:gd name="connsiteY44" fmla="*/ 485473 h 1161397"/>
              <a:gd name="connsiteX45" fmla="*/ 2534360 w 6884912"/>
              <a:gd name="connsiteY45" fmla="*/ 480064 h 1161397"/>
              <a:gd name="connsiteX46" fmla="*/ 2536691 w 6884912"/>
              <a:gd name="connsiteY46" fmla="*/ 467018 h 1161397"/>
              <a:gd name="connsiteX47" fmla="*/ 2561265 w 6884912"/>
              <a:gd name="connsiteY47" fmla="*/ 450623 h 1161397"/>
              <a:gd name="connsiteX48" fmla="*/ 2594349 w 6884912"/>
              <a:gd name="connsiteY48" fmla="*/ 443884 h 1161397"/>
              <a:gd name="connsiteX49" fmla="*/ 2754324 w 6884912"/>
              <a:gd name="connsiteY49" fmla="*/ 424766 h 1161397"/>
              <a:gd name="connsiteX50" fmla="*/ 2848470 w 6884912"/>
              <a:gd name="connsiteY50" fmla="*/ 405966 h 1161397"/>
              <a:gd name="connsiteX51" fmla="*/ 2881772 w 6884912"/>
              <a:gd name="connsiteY51" fmla="*/ 387260 h 1161397"/>
              <a:gd name="connsiteX52" fmla="*/ 2929932 w 6884912"/>
              <a:gd name="connsiteY52" fmla="*/ 368912 h 1161397"/>
              <a:gd name="connsiteX53" fmla="*/ 3013020 w 6884912"/>
              <a:gd name="connsiteY53" fmla="*/ 327578 h 1161397"/>
              <a:gd name="connsiteX54" fmla="*/ 3222191 w 6884912"/>
              <a:gd name="connsiteY54" fmla="*/ 307887 h 1161397"/>
              <a:gd name="connsiteX55" fmla="*/ 3227953 w 6884912"/>
              <a:gd name="connsiteY55" fmla="*/ 297650 h 1161397"/>
              <a:gd name="connsiteX56" fmla="*/ 3510042 w 6884912"/>
              <a:gd name="connsiteY56" fmla="*/ 311820 h 1161397"/>
              <a:gd name="connsiteX57" fmla="*/ 3626773 w 6884912"/>
              <a:gd name="connsiteY57" fmla="*/ 290452 h 1161397"/>
              <a:gd name="connsiteX58" fmla="*/ 3666217 w 6884912"/>
              <a:gd name="connsiteY58" fmla="*/ 273255 h 1161397"/>
              <a:gd name="connsiteX59" fmla="*/ 3732427 w 6884912"/>
              <a:gd name="connsiteY59" fmla="*/ 245039 h 1161397"/>
              <a:gd name="connsiteX60" fmla="*/ 3777022 w 6884912"/>
              <a:gd name="connsiteY60" fmla="*/ 200276 h 1161397"/>
              <a:gd name="connsiteX61" fmla="*/ 3791246 w 6884912"/>
              <a:gd name="connsiteY61" fmla="*/ 189996 h 1161397"/>
              <a:gd name="connsiteX62" fmla="*/ 3819864 w 6884912"/>
              <a:gd name="connsiteY62" fmla="*/ 194605 h 1161397"/>
              <a:gd name="connsiteX63" fmla="*/ 3830398 w 6884912"/>
              <a:gd name="connsiteY63" fmla="*/ 188383 h 1161397"/>
              <a:gd name="connsiteX64" fmla="*/ 3834360 w 6884912"/>
              <a:gd name="connsiteY64" fmla="*/ 188992 h 1161397"/>
              <a:gd name="connsiteX65" fmla="*/ 3843715 w 6884912"/>
              <a:gd name="connsiteY65" fmla="*/ 188752 h 1161397"/>
              <a:gd name="connsiteX66" fmla="*/ 3842609 w 6884912"/>
              <a:gd name="connsiteY66" fmla="*/ 197386 h 1161397"/>
              <a:gd name="connsiteX67" fmla="*/ 3853961 w 6884912"/>
              <a:gd name="connsiteY67" fmla="*/ 213380 h 1161397"/>
              <a:gd name="connsiteX68" fmla="*/ 3907640 w 6884912"/>
              <a:gd name="connsiteY68" fmla="*/ 207568 h 1161397"/>
              <a:gd name="connsiteX69" fmla="*/ 3910449 w 6884912"/>
              <a:gd name="connsiteY69" fmla="*/ 197808 h 1161397"/>
              <a:gd name="connsiteX70" fmla="*/ 3917197 w 6884912"/>
              <a:gd name="connsiteY70" fmla="*/ 196121 h 1161397"/>
              <a:gd name="connsiteX71" fmla="*/ 3922400 w 6884912"/>
              <a:gd name="connsiteY71" fmla="*/ 205056 h 1161397"/>
              <a:gd name="connsiteX72" fmla="*/ 4013061 w 6884912"/>
              <a:gd name="connsiteY72" fmla="*/ 224874 h 1161397"/>
              <a:gd name="connsiteX73" fmla="*/ 4220717 w 6884912"/>
              <a:gd name="connsiteY73" fmla="*/ 192946 h 1161397"/>
              <a:gd name="connsiteX74" fmla="*/ 4228802 w 6884912"/>
              <a:gd name="connsiteY74" fmla="*/ 201468 h 1161397"/>
              <a:gd name="connsiteX75" fmla="*/ 4289361 w 6884912"/>
              <a:gd name="connsiteY75" fmla="*/ 196642 h 1161397"/>
              <a:gd name="connsiteX76" fmla="*/ 4498913 w 6884912"/>
              <a:gd name="connsiteY76" fmla="*/ 118915 h 1161397"/>
              <a:gd name="connsiteX77" fmla="*/ 4617330 w 6884912"/>
              <a:gd name="connsiteY77" fmla="*/ 111163 h 1161397"/>
              <a:gd name="connsiteX78" fmla="*/ 4659778 w 6884912"/>
              <a:gd name="connsiteY78" fmla="*/ 118219 h 1161397"/>
              <a:gd name="connsiteX79" fmla="*/ 4730870 w 6884912"/>
              <a:gd name="connsiteY79" fmla="*/ 129432 h 1161397"/>
              <a:gd name="connsiteX80" fmla="*/ 4844073 w 6884912"/>
              <a:gd name="connsiteY80" fmla="*/ 161768 h 1161397"/>
              <a:gd name="connsiteX81" fmla="*/ 4856454 w 6884912"/>
              <a:gd name="connsiteY81" fmla="*/ 130488 h 1161397"/>
              <a:gd name="connsiteX82" fmla="*/ 4920038 w 6884912"/>
              <a:gd name="connsiteY82" fmla="*/ 140418 h 1161397"/>
              <a:gd name="connsiteX83" fmla="*/ 5016639 w 6884912"/>
              <a:gd name="connsiteY83" fmla="*/ 158905 h 1161397"/>
              <a:gd name="connsiteX84" fmla="*/ 5072009 w 6884912"/>
              <a:gd name="connsiteY84" fmla="*/ 161502 h 1161397"/>
              <a:gd name="connsiteX85" fmla="*/ 5223626 w 6884912"/>
              <a:gd name="connsiteY85" fmla="*/ 177356 h 1161397"/>
              <a:gd name="connsiteX86" fmla="*/ 5375773 w 6884912"/>
              <a:gd name="connsiteY86" fmla="*/ 199913 h 1161397"/>
              <a:gd name="connsiteX87" fmla="*/ 5467502 w 6884912"/>
              <a:gd name="connsiteY87" fmla="*/ 250963 h 1161397"/>
              <a:gd name="connsiteX88" fmla="*/ 5592395 w 6884912"/>
              <a:gd name="connsiteY88" fmla="*/ 265434 h 1161397"/>
              <a:gd name="connsiteX89" fmla="*/ 5613532 w 6884912"/>
              <a:gd name="connsiteY89" fmla="*/ 273379 h 1161397"/>
              <a:gd name="connsiteX90" fmla="*/ 5642173 w 6884912"/>
              <a:gd name="connsiteY90" fmla="*/ 266904 h 1161397"/>
              <a:gd name="connsiteX91" fmla="*/ 5756910 w 6884912"/>
              <a:gd name="connsiteY91" fmla="*/ 239211 h 1161397"/>
              <a:gd name="connsiteX92" fmla="*/ 5846667 w 6884912"/>
              <a:gd name="connsiteY92" fmla="*/ 201786 h 1161397"/>
              <a:gd name="connsiteX93" fmla="*/ 5960732 w 6884912"/>
              <a:gd name="connsiteY93" fmla="*/ 220708 h 1161397"/>
              <a:gd name="connsiteX94" fmla="*/ 6029542 w 6884912"/>
              <a:gd name="connsiteY94" fmla="*/ 210339 h 1161397"/>
              <a:gd name="connsiteX95" fmla="*/ 6141123 w 6884912"/>
              <a:gd name="connsiteY95" fmla="*/ 159923 h 1161397"/>
              <a:gd name="connsiteX96" fmla="*/ 6290640 w 6884912"/>
              <a:gd name="connsiteY96" fmla="*/ 167441 h 1161397"/>
              <a:gd name="connsiteX97" fmla="*/ 6322806 w 6884912"/>
              <a:gd name="connsiteY97" fmla="*/ 213293 h 1161397"/>
              <a:gd name="connsiteX98" fmla="*/ 6380420 w 6884912"/>
              <a:gd name="connsiteY98" fmla="*/ 173195 h 1161397"/>
              <a:gd name="connsiteX99" fmla="*/ 6507891 w 6884912"/>
              <a:gd name="connsiteY99" fmla="*/ 118474 h 1161397"/>
              <a:gd name="connsiteX100" fmla="*/ 6571807 w 6884912"/>
              <a:gd name="connsiteY100" fmla="*/ 98636 h 1161397"/>
              <a:gd name="connsiteX101" fmla="*/ 6671880 w 6884912"/>
              <a:gd name="connsiteY101" fmla="*/ 82931 h 1161397"/>
              <a:gd name="connsiteX102" fmla="*/ 6702266 w 6884912"/>
              <a:gd name="connsiteY102" fmla="*/ 75470 h 1161397"/>
              <a:gd name="connsiteX103" fmla="*/ 6845802 w 6884912"/>
              <a:gd name="connsiteY103" fmla="*/ 24496 h 1161397"/>
              <a:gd name="connsiteX104" fmla="*/ 6884912 w 6884912"/>
              <a:gd name="connsiteY104"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601644 w 6884912"/>
              <a:gd name="connsiteY7" fmla="*/ 1003997 h 1161397"/>
              <a:gd name="connsiteX8" fmla="*/ 651408 w 6884912"/>
              <a:gd name="connsiteY8" fmla="*/ 984938 h 1161397"/>
              <a:gd name="connsiteX9" fmla="*/ 723108 w 6884912"/>
              <a:gd name="connsiteY9" fmla="*/ 980081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178301 w 6884912"/>
              <a:gd name="connsiteY19" fmla="*/ 698094 h 1161397"/>
              <a:gd name="connsiteX20" fmla="*/ 1188995 w 6884912"/>
              <a:gd name="connsiteY20" fmla="*/ 697048 h 1161397"/>
              <a:gd name="connsiteX21" fmla="*/ 1242716 w 6884912"/>
              <a:gd name="connsiteY21" fmla="*/ 698052 h 1161397"/>
              <a:gd name="connsiteX22" fmla="*/ 1299977 w 6884912"/>
              <a:gd name="connsiteY22" fmla="*/ 639196 h 1161397"/>
              <a:gd name="connsiteX23" fmla="*/ 1326190 w 6884912"/>
              <a:gd name="connsiteY23" fmla="*/ 625955 h 1161397"/>
              <a:gd name="connsiteX24" fmla="*/ 1339600 w 6884912"/>
              <a:gd name="connsiteY24" fmla="*/ 616295 h 1161397"/>
              <a:gd name="connsiteX25" fmla="*/ 1340054 w 6884912"/>
              <a:gd name="connsiteY25" fmla="*/ 614022 h 1161397"/>
              <a:gd name="connsiteX26" fmla="*/ 1391606 w 6884912"/>
              <a:gd name="connsiteY26" fmla="*/ 615229 h 1161397"/>
              <a:gd name="connsiteX27" fmla="*/ 1397565 w 6884912"/>
              <a:gd name="connsiteY27" fmla="*/ 611490 h 1161397"/>
              <a:gd name="connsiteX28" fmla="*/ 1432302 w 6884912"/>
              <a:gd name="connsiteY28" fmla="*/ 617267 h 1161397"/>
              <a:gd name="connsiteX29" fmla="*/ 1449644 w 6884912"/>
              <a:gd name="connsiteY29" fmla="*/ 617591 h 1161397"/>
              <a:gd name="connsiteX30" fmla="*/ 1455793 w 6884912"/>
              <a:gd name="connsiteY30" fmla="*/ 623174 h 1161397"/>
              <a:gd name="connsiteX31" fmla="*/ 1480758 w 6884912"/>
              <a:gd name="connsiteY31" fmla="*/ 620863 h 1161397"/>
              <a:gd name="connsiteX32" fmla="*/ 1483154 w 6884912"/>
              <a:gd name="connsiteY32" fmla="*/ 618527 h 1161397"/>
              <a:gd name="connsiteX33" fmla="*/ 1505495 w 6884912"/>
              <a:gd name="connsiteY33" fmla="*/ 624325 h 1161397"/>
              <a:gd name="connsiteX34" fmla="*/ 1526340 w 6884912"/>
              <a:gd name="connsiteY34" fmla="*/ 638496 h 1161397"/>
              <a:gd name="connsiteX35" fmla="*/ 1731986 w 6884912"/>
              <a:gd name="connsiteY35" fmla="*/ 589682 h 1161397"/>
              <a:gd name="connsiteX36" fmla="*/ 1927935 w 6884912"/>
              <a:gd name="connsiteY36" fmla="*/ 628540 h 1161397"/>
              <a:gd name="connsiteX37" fmla="*/ 2039075 w 6884912"/>
              <a:gd name="connsiteY37" fmla="*/ 599964 h 1161397"/>
              <a:gd name="connsiteX38" fmla="*/ 2066980 w 6884912"/>
              <a:gd name="connsiteY38" fmla="*/ 550413 h 1161397"/>
              <a:gd name="connsiteX39" fmla="*/ 2352236 w 6884912"/>
              <a:gd name="connsiteY39" fmla="*/ 519602 h 1161397"/>
              <a:gd name="connsiteX40" fmla="*/ 2420791 w 6884912"/>
              <a:gd name="connsiteY40" fmla="*/ 492826 h 1161397"/>
              <a:gd name="connsiteX41" fmla="*/ 2489932 w 6884912"/>
              <a:gd name="connsiteY41" fmla="*/ 507864 h 1161397"/>
              <a:gd name="connsiteX42" fmla="*/ 2512917 w 6884912"/>
              <a:gd name="connsiteY42" fmla="*/ 489127 h 1161397"/>
              <a:gd name="connsiteX43" fmla="*/ 2516783 w 6884912"/>
              <a:gd name="connsiteY43" fmla="*/ 485473 h 1161397"/>
              <a:gd name="connsiteX44" fmla="*/ 2534360 w 6884912"/>
              <a:gd name="connsiteY44" fmla="*/ 480064 h 1161397"/>
              <a:gd name="connsiteX45" fmla="*/ 2536691 w 6884912"/>
              <a:gd name="connsiteY45" fmla="*/ 467018 h 1161397"/>
              <a:gd name="connsiteX46" fmla="*/ 2561265 w 6884912"/>
              <a:gd name="connsiteY46" fmla="*/ 450623 h 1161397"/>
              <a:gd name="connsiteX47" fmla="*/ 2594349 w 6884912"/>
              <a:gd name="connsiteY47" fmla="*/ 443884 h 1161397"/>
              <a:gd name="connsiteX48" fmla="*/ 2754324 w 6884912"/>
              <a:gd name="connsiteY48" fmla="*/ 424766 h 1161397"/>
              <a:gd name="connsiteX49" fmla="*/ 2848470 w 6884912"/>
              <a:gd name="connsiteY49" fmla="*/ 405966 h 1161397"/>
              <a:gd name="connsiteX50" fmla="*/ 2881772 w 6884912"/>
              <a:gd name="connsiteY50" fmla="*/ 387260 h 1161397"/>
              <a:gd name="connsiteX51" fmla="*/ 2929932 w 6884912"/>
              <a:gd name="connsiteY51" fmla="*/ 368912 h 1161397"/>
              <a:gd name="connsiteX52" fmla="*/ 3013020 w 6884912"/>
              <a:gd name="connsiteY52" fmla="*/ 327578 h 1161397"/>
              <a:gd name="connsiteX53" fmla="*/ 3222191 w 6884912"/>
              <a:gd name="connsiteY53" fmla="*/ 307887 h 1161397"/>
              <a:gd name="connsiteX54" fmla="*/ 3227953 w 6884912"/>
              <a:gd name="connsiteY54" fmla="*/ 297650 h 1161397"/>
              <a:gd name="connsiteX55" fmla="*/ 3510042 w 6884912"/>
              <a:gd name="connsiteY55" fmla="*/ 311820 h 1161397"/>
              <a:gd name="connsiteX56" fmla="*/ 3626773 w 6884912"/>
              <a:gd name="connsiteY56" fmla="*/ 290452 h 1161397"/>
              <a:gd name="connsiteX57" fmla="*/ 3666217 w 6884912"/>
              <a:gd name="connsiteY57" fmla="*/ 273255 h 1161397"/>
              <a:gd name="connsiteX58" fmla="*/ 3732427 w 6884912"/>
              <a:gd name="connsiteY58" fmla="*/ 245039 h 1161397"/>
              <a:gd name="connsiteX59" fmla="*/ 3777022 w 6884912"/>
              <a:gd name="connsiteY59" fmla="*/ 200276 h 1161397"/>
              <a:gd name="connsiteX60" fmla="*/ 3791246 w 6884912"/>
              <a:gd name="connsiteY60" fmla="*/ 189996 h 1161397"/>
              <a:gd name="connsiteX61" fmla="*/ 3819864 w 6884912"/>
              <a:gd name="connsiteY61" fmla="*/ 194605 h 1161397"/>
              <a:gd name="connsiteX62" fmla="*/ 3830398 w 6884912"/>
              <a:gd name="connsiteY62" fmla="*/ 188383 h 1161397"/>
              <a:gd name="connsiteX63" fmla="*/ 3834360 w 6884912"/>
              <a:gd name="connsiteY63" fmla="*/ 188992 h 1161397"/>
              <a:gd name="connsiteX64" fmla="*/ 3843715 w 6884912"/>
              <a:gd name="connsiteY64" fmla="*/ 188752 h 1161397"/>
              <a:gd name="connsiteX65" fmla="*/ 3842609 w 6884912"/>
              <a:gd name="connsiteY65" fmla="*/ 197386 h 1161397"/>
              <a:gd name="connsiteX66" fmla="*/ 3853961 w 6884912"/>
              <a:gd name="connsiteY66" fmla="*/ 213380 h 1161397"/>
              <a:gd name="connsiteX67" fmla="*/ 3907640 w 6884912"/>
              <a:gd name="connsiteY67" fmla="*/ 207568 h 1161397"/>
              <a:gd name="connsiteX68" fmla="*/ 3910449 w 6884912"/>
              <a:gd name="connsiteY68" fmla="*/ 197808 h 1161397"/>
              <a:gd name="connsiteX69" fmla="*/ 3917197 w 6884912"/>
              <a:gd name="connsiteY69" fmla="*/ 196121 h 1161397"/>
              <a:gd name="connsiteX70" fmla="*/ 3922400 w 6884912"/>
              <a:gd name="connsiteY70" fmla="*/ 205056 h 1161397"/>
              <a:gd name="connsiteX71" fmla="*/ 4013061 w 6884912"/>
              <a:gd name="connsiteY71" fmla="*/ 224874 h 1161397"/>
              <a:gd name="connsiteX72" fmla="*/ 4220717 w 6884912"/>
              <a:gd name="connsiteY72" fmla="*/ 192946 h 1161397"/>
              <a:gd name="connsiteX73" fmla="*/ 4228802 w 6884912"/>
              <a:gd name="connsiteY73" fmla="*/ 201468 h 1161397"/>
              <a:gd name="connsiteX74" fmla="*/ 4289361 w 6884912"/>
              <a:gd name="connsiteY74" fmla="*/ 196642 h 1161397"/>
              <a:gd name="connsiteX75" fmla="*/ 4498913 w 6884912"/>
              <a:gd name="connsiteY75" fmla="*/ 118915 h 1161397"/>
              <a:gd name="connsiteX76" fmla="*/ 4617330 w 6884912"/>
              <a:gd name="connsiteY76" fmla="*/ 111163 h 1161397"/>
              <a:gd name="connsiteX77" fmla="*/ 4659778 w 6884912"/>
              <a:gd name="connsiteY77" fmla="*/ 118219 h 1161397"/>
              <a:gd name="connsiteX78" fmla="*/ 4730870 w 6884912"/>
              <a:gd name="connsiteY78" fmla="*/ 129432 h 1161397"/>
              <a:gd name="connsiteX79" fmla="*/ 4844073 w 6884912"/>
              <a:gd name="connsiteY79" fmla="*/ 161768 h 1161397"/>
              <a:gd name="connsiteX80" fmla="*/ 4856454 w 6884912"/>
              <a:gd name="connsiteY80" fmla="*/ 130488 h 1161397"/>
              <a:gd name="connsiteX81" fmla="*/ 4920038 w 6884912"/>
              <a:gd name="connsiteY81" fmla="*/ 140418 h 1161397"/>
              <a:gd name="connsiteX82" fmla="*/ 5016639 w 6884912"/>
              <a:gd name="connsiteY82" fmla="*/ 158905 h 1161397"/>
              <a:gd name="connsiteX83" fmla="*/ 5072009 w 6884912"/>
              <a:gd name="connsiteY83" fmla="*/ 161502 h 1161397"/>
              <a:gd name="connsiteX84" fmla="*/ 5223626 w 6884912"/>
              <a:gd name="connsiteY84" fmla="*/ 177356 h 1161397"/>
              <a:gd name="connsiteX85" fmla="*/ 5375773 w 6884912"/>
              <a:gd name="connsiteY85" fmla="*/ 199913 h 1161397"/>
              <a:gd name="connsiteX86" fmla="*/ 5467502 w 6884912"/>
              <a:gd name="connsiteY86" fmla="*/ 250963 h 1161397"/>
              <a:gd name="connsiteX87" fmla="*/ 5592395 w 6884912"/>
              <a:gd name="connsiteY87" fmla="*/ 265434 h 1161397"/>
              <a:gd name="connsiteX88" fmla="*/ 5613532 w 6884912"/>
              <a:gd name="connsiteY88" fmla="*/ 273379 h 1161397"/>
              <a:gd name="connsiteX89" fmla="*/ 5642173 w 6884912"/>
              <a:gd name="connsiteY89" fmla="*/ 266904 h 1161397"/>
              <a:gd name="connsiteX90" fmla="*/ 5756910 w 6884912"/>
              <a:gd name="connsiteY90" fmla="*/ 239211 h 1161397"/>
              <a:gd name="connsiteX91" fmla="*/ 5846667 w 6884912"/>
              <a:gd name="connsiteY91" fmla="*/ 201786 h 1161397"/>
              <a:gd name="connsiteX92" fmla="*/ 5960732 w 6884912"/>
              <a:gd name="connsiteY92" fmla="*/ 220708 h 1161397"/>
              <a:gd name="connsiteX93" fmla="*/ 6029542 w 6884912"/>
              <a:gd name="connsiteY93" fmla="*/ 210339 h 1161397"/>
              <a:gd name="connsiteX94" fmla="*/ 6141123 w 6884912"/>
              <a:gd name="connsiteY94" fmla="*/ 159923 h 1161397"/>
              <a:gd name="connsiteX95" fmla="*/ 6290640 w 6884912"/>
              <a:gd name="connsiteY95" fmla="*/ 167441 h 1161397"/>
              <a:gd name="connsiteX96" fmla="*/ 6322806 w 6884912"/>
              <a:gd name="connsiteY96" fmla="*/ 213293 h 1161397"/>
              <a:gd name="connsiteX97" fmla="*/ 6380420 w 6884912"/>
              <a:gd name="connsiteY97" fmla="*/ 173195 h 1161397"/>
              <a:gd name="connsiteX98" fmla="*/ 6507891 w 6884912"/>
              <a:gd name="connsiteY98" fmla="*/ 118474 h 1161397"/>
              <a:gd name="connsiteX99" fmla="*/ 6571807 w 6884912"/>
              <a:gd name="connsiteY99" fmla="*/ 98636 h 1161397"/>
              <a:gd name="connsiteX100" fmla="*/ 6671880 w 6884912"/>
              <a:gd name="connsiteY100" fmla="*/ 82931 h 1161397"/>
              <a:gd name="connsiteX101" fmla="*/ 6702266 w 6884912"/>
              <a:gd name="connsiteY101" fmla="*/ 75470 h 1161397"/>
              <a:gd name="connsiteX102" fmla="*/ 6845802 w 6884912"/>
              <a:gd name="connsiteY102" fmla="*/ 24496 h 1161397"/>
              <a:gd name="connsiteX103" fmla="*/ 6884912 w 6884912"/>
              <a:gd name="connsiteY103"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80081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178301 w 6884912"/>
              <a:gd name="connsiteY19" fmla="*/ 698094 h 1161397"/>
              <a:gd name="connsiteX20" fmla="*/ 1188995 w 6884912"/>
              <a:gd name="connsiteY20" fmla="*/ 697048 h 1161397"/>
              <a:gd name="connsiteX21" fmla="*/ 1242716 w 6884912"/>
              <a:gd name="connsiteY21" fmla="*/ 698052 h 1161397"/>
              <a:gd name="connsiteX22" fmla="*/ 1299977 w 6884912"/>
              <a:gd name="connsiteY22" fmla="*/ 639196 h 1161397"/>
              <a:gd name="connsiteX23" fmla="*/ 1326190 w 6884912"/>
              <a:gd name="connsiteY23" fmla="*/ 625955 h 1161397"/>
              <a:gd name="connsiteX24" fmla="*/ 1339600 w 6884912"/>
              <a:gd name="connsiteY24" fmla="*/ 616295 h 1161397"/>
              <a:gd name="connsiteX25" fmla="*/ 1340054 w 6884912"/>
              <a:gd name="connsiteY25" fmla="*/ 614022 h 1161397"/>
              <a:gd name="connsiteX26" fmla="*/ 1391606 w 6884912"/>
              <a:gd name="connsiteY26" fmla="*/ 615229 h 1161397"/>
              <a:gd name="connsiteX27" fmla="*/ 1397565 w 6884912"/>
              <a:gd name="connsiteY27" fmla="*/ 611490 h 1161397"/>
              <a:gd name="connsiteX28" fmla="*/ 1432302 w 6884912"/>
              <a:gd name="connsiteY28" fmla="*/ 617267 h 1161397"/>
              <a:gd name="connsiteX29" fmla="*/ 1449644 w 6884912"/>
              <a:gd name="connsiteY29" fmla="*/ 617591 h 1161397"/>
              <a:gd name="connsiteX30" fmla="*/ 1455793 w 6884912"/>
              <a:gd name="connsiteY30" fmla="*/ 623174 h 1161397"/>
              <a:gd name="connsiteX31" fmla="*/ 1480758 w 6884912"/>
              <a:gd name="connsiteY31" fmla="*/ 620863 h 1161397"/>
              <a:gd name="connsiteX32" fmla="*/ 1483154 w 6884912"/>
              <a:gd name="connsiteY32" fmla="*/ 618527 h 1161397"/>
              <a:gd name="connsiteX33" fmla="*/ 1505495 w 6884912"/>
              <a:gd name="connsiteY33" fmla="*/ 624325 h 1161397"/>
              <a:gd name="connsiteX34" fmla="*/ 1526340 w 6884912"/>
              <a:gd name="connsiteY34" fmla="*/ 638496 h 1161397"/>
              <a:gd name="connsiteX35" fmla="*/ 1731986 w 6884912"/>
              <a:gd name="connsiteY35" fmla="*/ 589682 h 1161397"/>
              <a:gd name="connsiteX36" fmla="*/ 1927935 w 6884912"/>
              <a:gd name="connsiteY36" fmla="*/ 628540 h 1161397"/>
              <a:gd name="connsiteX37" fmla="*/ 2039075 w 6884912"/>
              <a:gd name="connsiteY37" fmla="*/ 599964 h 1161397"/>
              <a:gd name="connsiteX38" fmla="*/ 2066980 w 6884912"/>
              <a:gd name="connsiteY38" fmla="*/ 550413 h 1161397"/>
              <a:gd name="connsiteX39" fmla="*/ 2352236 w 6884912"/>
              <a:gd name="connsiteY39" fmla="*/ 519602 h 1161397"/>
              <a:gd name="connsiteX40" fmla="*/ 2420791 w 6884912"/>
              <a:gd name="connsiteY40" fmla="*/ 492826 h 1161397"/>
              <a:gd name="connsiteX41" fmla="*/ 2489932 w 6884912"/>
              <a:gd name="connsiteY41" fmla="*/ 507864 h 1161397"/>
              <a:gd name="connsiteX42" fmla="*/ 2512917 w 6884912"/>
              <a:gd name="connsiteY42" fmla="*/ 489127 h 1161397"/>
              <a:gd name="connsiteX43" fmla="*/ 2516783 w 6884912"/>
              <a:gd name="connsiteY43" fmla="*/ 485473 h 1161397"/>
              <a:gd name="connsiteX44" fmla="*/ 2534360 w 6884912"/>
              <a:gd name="connsiteY44" fmla="*/ 480064 h 1161397"/>
              <a:gd name="connsiteX45" fmla="*/ 2536691 w 6884912"/>
              <a:gd name="connsiteY45" fmla="*/ 467018 h 1161397"/>
              <a:gd name="connsiteX46" fmla="*/ 2561265 w 6884912"/>
              <a:gd name="connsiteY46" fmla="*/ 450623 h 1161397"/>
              <a:gd name="connsiteX47" fmla="*/ 2594349 w 6884912"/>
              <a:gd name="connsiteY47" fmla="*/ 443884 h 1161397"/>
              <a:gd name="connsiteX48" fmla="*/ 2754324 w 6884912"/>
              <a:gd name="connsiteY48" fmla="*/ 424766 h 1161397"/>
              <a:gd name="connsiteX49" fmla="*/ 2848470 w 6884912"/>
              <a:gd name="connsiteY49" fmla="*/ 405966 h 1161397"/>
              <a:gd name="connsiteX50" fmla="*/ 2881772 w 6884912"/>
              <a:gd name="connsiteY50" fmla="*/ 387260 h 1161397"/>
              <a:gd name="connsiteX51" fmla="*/ 2929932 w 6884912"/>
              <a:gd name="connsiteY51" fmla="*/ 368912 h 1161397"/>
              <a:gd name="connsiteX52" fmla="*/ 3013020 w 6884912"/>
              <a:gd name="connsiteY52" fmla="*/ 327578 h 1161397"/>
              <a:gd name="connsiteX53" fmla="*/ 3222191 w 6884912"/>
              <a:gd name="connsiteY53" fmla="*/ 307887 h 1161397"/>
              <a:gd name="connsiteX54" fmla="*/ 3227953 w 6884912"/>
              <a:gd name="connsiteY54" fmla="*/ 297650 h 1161397"/>
              <a:gd name="connsiteX55" fmla="*/ 3510042 w 6884912"/>
              <a:gd name="connsiteY55" fmla="*/ 311820 h 1161397"/>
              <a:gd name="connsiteX56" fmla="*/ 3626773 w 6884912"/>
              <a:gd name="connsiteY56" fmla="*/ 290452 h 1161397"/>
              <a:gd name="connsiteX57" fmla="*/ 3666217 w 6884912"/>
              <a:gd name="connsiteY57" fmla="*/ 273255 h 1161397"/>
              <a:gd name="connsiteX58" fmla="*/ 3732427 w 6884912"/>
              <a:gd name="connsiteY58" fmla="*/ 245039 h 1161397"/>
              <a:gd name="connsiteX59" fmla="*/ 3777022 w 6884912"/>
              <a:gd name="connsiteY59" fmla="*/ 200276 h 1161397"/>
              <a:gd name="connsiteX60" fmla="*/ 3791246 w 6884912"/>
              <a:gd name="connsiteY60" fmla="*/ 189996 h 1161397"/>
              <a:gd name="connsiteX61" fmla="*/ 3819864 w 6884912"/>
              <a:gd name="connsiteY61" fmla="*/ 194605 h 1161397"/>
              <a:gd name="connsiteX62" fmla="*/ 3830398 w 6884912"/>
              <a:gd name="connsiteY62" fmla="*/ 188383 h 1161397"/>
              <a:gd name="connsiteX63" fmla="*/ 3834360 w 6884912"/>
              <a:gd name="connsiteY63" fmla="*/ 188992 h 1161397"/>
              <a:gd name="connsiteX64" fmla="*/ 3843715 w 6884912"/>
              <a:gd name="connsiteY64" fmla="*/ 188752 h 1161397"/>
              <a:gd name="connsiteX65" fmla="*/ 3842609 w 6884912"/>
              <a:gd name="connsiteY65" fmla="*/ 197386 h 1161397"/>
              <a:gd name="connsiteX66" fmla="*/ 3853961 w 6884912"/>
              <a:gd name="connsiteY66" fmla="*/ 213380 h 1161397"/>
              <a:gd name="connsiteX67" fmla="*/ 3907640 w 6884912"/>
              <a:gd name="connsiteY67" fmla="*/ 207568 h 1161397"/>
              <a:gd name="connsiteX68" fmla="*/ 3910449 w 6884912"/>
              <a:gd name="connsiteY68" fmla="*/ 197808 h 1161397"/>
              <a:gd name="connsiteX69" fmla="*/ 3917197 w 6884912"/>
              <a:gd name="connsiteY69" fmla="*/ 196121 h 1161397"/>
              <a:gd name="connsiteX70" fmla="*/ 3922400 w 6884912"/>
              <a:gd name="connsiteY70" fmla="*/ 205056 h 1161397"/>
              <a:gd name="connsiteX71" fmla="*/ 4013061 w 6884912"/>
              <a:gd name="connsiteY71" fmla="*/ 224874 h 1161397"/>
              <a:gd name="connsiteX72" fmla="*/ 4220717 w 6884912"/>
              <a:gd name="connsiteY72" fmla="*/ 192946 h 1161397"/>
              <a:gd name="connsiteX73" fmla="*/ 4228802 w 6884912"/>
              <a:gd name="connsiteY73" fmla="*/ 201468 h 1161397"/>
              <a:gd name="connsiteX74" fmla="*/ 4289361 w 6884912"/>
              <a:gd name="connsiteY74" fmla="*/ 196642 h 1161397"/>
              <a:gd name="connsiteX75" fmla="*/ 4498913 w 6884912"/>
              <a:gd name="connsiteY75" fmla="*/ 118915 h 1161397"/>
              <a:gd name="connsiteX76" fmla="*/ 4617330 w 6884912"/>
              <a:gd name="connsiteY76" fmla="*/ 111163 h 1161397"/>
              <a:gd name="connsiteX77" fmla="*/ 4659778 w 6884912"/>
              <a:gd name="connsiteY77" fmla="*/ 118219 h 1161397"/>
              <a:gd name="connsiteX78" fmla="*/ 4730870 w 6884912"/>
              <a:gd name="connsiteY78" fmla="*/ 129432 h 1161397"/>
              <a:gd name="connsiteX79" fmla="*/ 4844073 w 6884912"/>
              <a:gd name="connsiteY79" fmla="*/ 161768 h 1161397"/>
              <a:gd name="connsiteX80" fmla="*/ 4856454 w 6884912"/>
              <a:gd name="connsiteY80" fmla="*/ 130488 h 1161397"/>
              <a:gd name="connsiteX81" fmla="*/ 4920038 w 6884912"/>
              <a:gd name="connsiteY81" fmla="*/ 140418 h 1161397"/>
              <a:gd name="connsiteX82" fmla="*/ 5016639 w 6884912"/>
              <a:gd name="connsiteY82" fmla="*/ 158905 h 1161397"/>
              <a:gd name="connsiteX83" fmla="*/ 5072009 w 6884912"/>
              <a:gd name="connsiteY83" fmla="*/ 161502 h 1161397"/>
              <a:gd name="connsiteX84" fmla="*/ 5223626 w 6884912"/>
              <a:gd name="connsiteY84" fmla="*/ 177356 h 1161397"/>
              <a:gd name="connsiteX85" fmla="*/ 5375773 w 6884912"/>
              <a:gd name="connsiteY85" fmla="*/ 199913 h 1161397"/>
              <a:gd name="connsiteX86" fmla="*/ 5467502 w 6884912"/>
              <a:gd name="connsiteY86" fmla="*/ 250963 h 1161397"/>
              <a:gd name="connsiteX87" fmla="*/ 5592395 w 6884912"/>
              <a:gd name="connsiteY87" fmla="*/ 265434 h 1161397"/>
              <a:gd name="connsiteX88" fmla="*/ 5613532 w 6884912"/>
              <a:gd name="connsiteY88" fmla="*/ 273379 h 1161397"/>
              <a:gd name="connsiteX89" fmla="*/ 5642173 w 6884912"/>
              <a:gd name="connsiteY89" fmla="*/ 266904 h 1161397"/>
              <a:gd name="connsiteX90" fmla="*/ 5756910 w 6884912"/>
              <a:gd name="connsiteY90" fmla="*/ 239211 h 1161397"/>
              <a:gd name="connsiteX91" fmla="*/ 5846667 w 6884912"/>
              <a:gd name="connsiteY91" fmla="*/ 201786 h 1161397"/>
              <a:gd name="connsiteX92" fmla="*/ 5960732 w 6884912"/>
              <a:gd name="connsiteY92" fmla="*/ 220708 h 1161397"/>
              <a:gd name="connsiteX93" fmla="*/ 6029542 w 6884912"/>
              <a:gd name="connsiteY93" fmla="*/ 210339 h 1161397"/>
              <a:gd name="connsiteX94" fmla="*/ 6141123 w 6884912"/>
              <a:gd name="connsiteY94" fmla="*/ 159923 h 1161397"/>
              <a:gd name="connsiteX95" fmla="*/ 6290640 w 6884912"/>
              <a:gd name="connsiteY95" fmla="*/ 167441 h 1161397"/>
              <a:gd name="connsiteX96" fmla="*/ 6322806 w 6884912"/>
              <a:gd name="connsiteY96" fmla="*/ 213293 h 1161397"/>
              <a:gd name="connsiteX97" fmla="*/ 6380420 w 6884912"/>
              <a:gd name="connsiteY97" fmla="*/ 173195 h 1161397"/>
              <a:gd name="connsiteX98" fmla="*/ 6507891 w 6884912"/>
              <a:gd name="connsiteY98" fmla="*/ 118474 h 1161397"/>
              <a:gd name="connsiteX99" fmla="*/ 6571807 w 6884912"/>
              <a:gd name="connsiteY99" fmla="*/ 98636 h 1161397"/>
              <a:gd name="connsiteX100" fmla="*/ 6671880 w 6884912"/>
              <a:gd name="connsiteY100" fmla="*/ 82931 h 1161397"/>
              <a:gd name="connsiteX101" fmla="*/ 6702266 w 6884912"/>
              <a:gd name="connsiteY101" fmla="*/ 75470 h 1161397"/>
              <a:gd name="connsiteX102" fmla="*/ 6845802 w 6884912"/>
              <a:gd name="connsiteY102" fmla="*/ 24496 h 1161397"/>
              <a:gd name="connsiteX103" fmla="*/ 6884912 w 6884912"/>
              <a:gd name="connsiteY103"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178301 w 6884912"/>
              <a:gd name="connsiteY19" fmla="*/ 698094 h 1161397"/>
              <a:gd name="connsiteX20" fmla="*/ 1188995 w 6884912"/>
              <a:gd name="connsiteY20" fmla="*/ 697048 h 1161397"/>
              <a:gd name="connsiteX21" fmla="*/ 1242716 w 6884912"/>
              <a:gd name="connsiteY21" fmla="*/ 698052 h 1161397"/>
              <a:gd name="connsiteX22" fmla="*/ 1299977 w 6884912"/>
              <a:gd name="connsiteY22" fmla="*/ 639196 h 1161397"/>
              <a:gd name="connsiteX23" fmla="*/ 1326190 w 6884912"/>
              <a:gd name="connsiteY23" fmla="*/ 625955 h 1161397"/>
              <a:gd name="connsiteX24" fmla="*/ 1339600 w 6884912"/>
              <a:gd name="connsiteY24" fmla="*/ 616295 h 1161397"/>
              <a:gd name="connsiteX25" fmla="*/ 1340054 w 6884912"/>
              <a:gd name="connsiteY25" fmla="*/ 614022 h 1161397"/>
              <a:gd name="connsiteX26" fmla="*/ 1391606 w 6884912"/>
              <a:gd name="connsiteY26" fmla="*/ 615229 h 1161397"/>
              <a:gd name="connsiteX27" fmla="*/ 1397565 w 6884912"/>
              <a:gd name="connsiteY27" fmla="*/ 611490 h 1161397"/>
              <a:gd name="connsiteX28" fmla="*/ 1432302 w 6884912"/>
              <a:gd name="connsiteY28" fmla="*/ 617267 h 1161397"/>
              <a:gd name="connsiteX29" fmla="*/ 1449644 w 6884912"/>
              <a:gd name="connsiteY29" fmla="*/ 617591 h 1161397"/>
              <a:gd name="connsiteX30" fmla="*/ 1455793 w 6884912"/>
              <a:gd name="connsiteY30" fmla="*/ 623174 h 1161397"/>
              <a:gd name="connsiteX31" fmla="*/ 1480758 w 6884912"/>
              <a:gd name="connsiteY31" fmla="*/ 620863 h 1161397"/>
              <a:gd name="connsiteX32" fmla="*/ 1483154 w 6884912"/>
              <a:gd name="connsiteY32" fmla="*/ 618527 h 1161397"/>
              <a:gd name="connsiteX33" fmla="*/ 1505495 w 6884912"/>
              <a:gd name="connsiteY33" fmla="*/ 624325 h 1161397"/>
              <a:gd name="connsiteX34" fmla="*/ 1526340 w 6884912"/>
              <a:gd name="connsiteY34" fmla="*/ 638496 h 1161397"/>
              <a:gd name="connsiteX35" fmla="*/ 1731986 w 6884912"/>
              <a:gd name="connsiteY35" fmla="*/ 589682 h 1161397"/>
              <a:gd name="connsiteX36" fmla="*/ 1927935 w 6884912"/>
              <a:gd name="connsiteY36" fmla="*/ 628540 h 1161397"/>
              <a:gd name="connsiteX37" fmla="*/ 2039075 w 6884912"/>
              <a:gd name="connsiteY37" fmla="*/ 599964 h 1161397"/>
              <a:gd name="connsiteX38" fmla="*/ 2066980 w 6884912"/>
              <a:gd name="connsiteY38" fmla="*/ 550413 h 1161397"/>
              <a:gd name="connsiteX39" fmla="*/ 2352236 w 6884912"/>
              <a:gd name="connsiteY39" fmla="*/ 519602 h 1161397"/>
              <a:gd name="connsiteX40" fmla="*/ 2420791 w 6884912"/>
              <a:gd name="connsiteY40" fmla="*/ 492826 h 1161397"/>
              <a:gd name="connsiteX41" fmla="*/ 2489932 w 6884912"/>
              <a:gd name="connsiteY41" fmla="*/ 507864 h 1161397"/>
              <a:gd name="connsiteX42" fmla="*/ 2512917 w 6884912"/>
              <a:gd name="connsiteY42" fmla="*/ 489127 h 1161397"/>
              <a:gd name="connsiteX43" fmla="*/ 2516783 w 6884912"/>
              <a:gd name="connsiteY43" fmla="*/ 485473 h 1161397"/>
              <a:gd name="connsiteX44" fmla="*/ 2534360 w 6884912"/>
              <a:gd name="connsiteY44" fmla="*/ 480064 h 1161397"/>
              <a:gd name="connsiteX45" fmla="*/ 2536691 w 6884912"/>
              <a:gd name="connsiteY45" fmla="*/ 467018 h 1161397"/>
              <a:gd name="connsiteX46" fmla="*/ 2561265 w 6884912"/>
              <a:gd name="connsiteY46" fmla="*/ 450623 h 1161397"/>
              <a:gd name="connsiteX47" fmla="*/ 2594349 w 6884912"/>
              <a:gd name="connsiteY47" fmla="*/ 443884 h 1161397"/>
              <a:gd name="connsiteX48" fmla="*/ 2754324 w 6884912"/>
              <a:gd name="connsiteY48" fmla="*/ 424766 h 1161397"/>
              <a:gd name="connsiteX49" fmla="*/ 2848470 w 6884912"/>
              <a:gd name="connsiteY49" fmla="*/ 405966 h 1161397"/>
              <a:gd name="connsiteX50" fmla="*/ 2881772 w 6884912"/>
              <a:gd name="connsiteY50" fmla="*/ 387260 h 1161397"/>
              <a:gd name="connsiteX51" fmla="*/ 2929932 w 6884912"/>
              <a:gd name="connsiteY51" fmla="*/ 368912 h 1161397"/>
              <a:gd name="connsiteX52" fmla="*/ 3013020 w 6884912"/>
              <a:gd name="connsiteY52" fmla="*/ 327578 h 1161397"/>
              <a:gd name="connsiteX53" fmla="*/ 3222191 w 6884912"/>
              <a:gd name="connsiteY53" fmla="*/ 307887 h 1161397"/>
              <a:gd name="connsiteX54" fmla="*/ 3227953 w 6884912"/>
              <a:gd name="connsiteY54" fmla="*/ 297650 h 1161397"/>
              <a:gd name="connsiteX55" fmla="*/ 3510042 w 6884912"/>
              <a:gd name="connsiteY55" fmla="*/ 311820 h 1161397"/>
              <a:gd name="connsiteX56" fmla="*/ 3626773 w 6884912"/>
              <a:gd name="connsiteY56" fmla="*/ 290452 h 1161397"/>
              <a:gd name="connsiteX57" fmla="*/ 3666217 w 6884912"/>
              <a:gd name="connsiteY57" fmla="*/ 273255 h 1161397"/>
              <a:gd name="connsiteX58" fmla="*/ 3732427 w 6884912"/>
              <a:gd name="connsiteY58" fmla="*/ 245039 h 1161397"/>
              <a:gd name="connsiteX59" fmla="*/ 3777022 w 6884912"/>
              <a:gd name="connsiteY59" fmla="*/ 200276 h 1161397"/>
              <a:gd name="connsiteX60" fmla="*/ 3791246 w 6884912"/>
              <a:gd name="connsiteY60" fmla="*/ 189996 h 1161397"/>
              <a:gd name="connsiteX61" fmla="*/ 3819864 w 6884912"/>
              <a:gd name="connsiteY61" fmla="*/ 194605 h 1161397"/>
              <a:gd name="connsiteX62" fmla="*/ 3830398 w 6884912"/>
              <a:gd name="connsiteY62" fmla="*/ 188383 h 1161397"/>
              <a:gd name="connsiteX63" fmla="*/ 3834360 w 6884912"/>
              <a:gd name="connsiteY63" fmla="*/ 188992 h 1161397"/>
              <a:gd name="connsiteX64" fmla="*/ 3843715 w 6884912"/>
              <a:gd name="connsiteY64" fmla="*/ 188752 h 1161397"/>
              <a:gd name="connsiteX65" fmla="*/ 3842609 w 6884912"/>
              <a:gd name="connsiteY65" fmla="*/ 197386 h 1161397"/>
              <a:gd name="connsiteX66" fmla="*/ 3853961 w 6884912"/>
              <a:gd name="connsiteY66" fmla="*/ 213380 h 1161397"/>
              <a:gd name="connsiteX67" fmla="*/ 3907640 w 6884912"/>
              <a:gd name="connsiteY67" fmla="*/ 207568 h 1161397"/>
              <a:gd name="connsiteX68" fmla="*/ 3910449 w 6884912"/>
              <a:gd name="connsiteY68" fmla="*/ 197808 h 1161397"/>
              <a:gd name="connsiteX69" fmla="*/ 3917197 w 6884912"/>
              <a:gd name="connsiteY69" fmla="*/ 196121 h 1161397"/>
              <a:gd name="connsiteX70" fmla="*/ 3922400 w 6884912"/>
              <a:gd name="connsiteY70" fmla="*/ 205056 h 1161397"/>
              <a:gd name="connsiteX71" fmla="*/ 4013061 w 6884912"/>
              <a:gd name="connsiteY71" fmla="*/ 224874 h 1161397"/>
              <a:gd name="connsiteX72" fmla="*/ 4220717 w 6884912"/>
              <a:gd name="connsiteY72" fmla="*/ 192946 h 1161397"/>
              <a:gd name="connsiteX73" fmla="*/ 4228802 w 6884912"/>
              <a:gd name="connsiteY73" fmla="*/ 201468 h 1161397"/>
              <a:gd name="connsiteX74" fmla="*/ 4289361 w 6884912"/>
              <a:gd name="connsiteY74" fmla="*/ 196642 h 1161397"/>
              <a:gd name="connsiteX75" fmla="*/ 4498913 w 6884912"/>
              <a:gd name="connsiteY75" fmla="*/ 118915 h 1161397"/>
              <a:gd name="connsiteX76" fmla="*/ 4617330 w 6884912"/>
              <a:gd name="connsiteY76" fmla="*/ 111163 h 1161397"/>
              <a:gd name="connsiteX77" fmla="*/ 4659778 w 6884912"/>
              <a:gd name="connsiteY77" fmla="*/ 118219 h 1161397"/>
              <a:gd name="connsiteX78" fmla="*/ 4730870 w 6884912"/>
              <a:gd name="connsiteY78" fmla="*/ 129432 h 1161397"/>
              <a:gd name="connsiteX79" fmla="*/ 4844073 w 6884912"/>
              <a:gd name="connsiteY79" fmla="*/ 161768 h 1161397"/>
              <a:gd name="connsiteX80" fmla="*/ 4856454 w 6884912"/>
              <a:gd name="connsiteY80" fmla="*/ 130488 h 1161397"/>
              <a:gd name="connsiteX81" fmla="*/ 4920038 w 6884912"/>
              <a:gd name="connsiteY81" fmla="*/ 140418 h 1161397"/>
              <a:gd name="connsiteX82" fmla="*/ 5016639 w 6884912"/>
              <a:gd name="connsiteY82" fmla="*/ 158905 h 1161397"/>
              <a:gd name="connsiteX83" fmla="*/ 5072009 w 6884912"/>
              <a:gd name="connsiteY83" fmla="*/ 161502 h 1161397"/>
              <a:gd name="connsiteX84" fmla="*/ 5223626 w 6884912"/>
              <a:gd name="connsiteY84" fmla="*/ 177356 h 1161397"/>
              <a:gd name="connsiteX85" fmla="*/ 5375773 w 6884912"/>
              <a:gd name="connsiteY85" fmla="*/ 199913 h 1161397"/>
              <a:gd name="connsiteX86" fmla="*/ 5467502 w 6884912"/>
              <a:gd name="connsiteY86" fmla="*/ 250963 h 1161397"/>
              <a:gd name="connsiteX87" fmla="*/ 5592395 w 6884912"/>
              <a:gd name="connsiteY87" fmla="*/ 265434 h 1161397"/>
              <a:gd name="connsiteX88" fmla="*/ 5613532 w 6884912"/>
              <a:gd name="connsiteY88" fmla="*/ 273379 h 1161397"/>
              <a:gd name="connsiteX89" fmla="*/ 5642173 w 6884912"/>
              <a:gd name="connsiteY89" fmla="*/ 266904 h 1161397"/>
              <a:gd name="connsiteX90" fmla="*/ 5756910 w 6884912"/>
              <a:gd name="connsiteY90" fmla="*/ 239211 h 1161397"/>
              <a:gd name="connsiteX91" fmla="*/ 5846667 w 6884912"/>
              <a:gd name="connsiteY91" fmla="*/ 201786 h 1161397"/>
              <a:gd name="connsiteX92" fmla="*/ 5960732 w 6884912"/>
              <a:gd name="connsiteY92" fmla="*/ 220708 h 1161397"/>
              <a:gd name="connsiteX93" fmla="*/ 6029542 w 6884912"/>
              <a:gd name="connsiteY93" fmla="*/ 210339 h 1161397"/>
              <a:gd name="connsiteX94" fmla="*/ 6141123 w 6884912"/>
              <a:gd name="connsiteY94" fmla="*/ 159923 h 1161397"/>
              <a:gd name="connsiteX95" fmla="*/ 6290640 w 6884912"/>
              <a:gd name="connsiteY95" fmla="*/ 167441 h 1161397"/>
              <a:gd name="connsiteX96" fmla="*/ 6322806 w 6884912"/>
              <a:gd name="connsiteY96" fmla="*/ 213293 h 1161397"/>
              <a:gd name="connsiteX97" fmla="*/ 6380420 w 6884912"/>
              <a:gd name="connsiteY97" fmla="*/ 173195 h 1161397"/>
              <a:gd name="connsiteX98" fmla="*/ 6507891 w 6884912"/>
              <a:gd name="connsiteY98" fmla="*/ 118474 h 1161397"/>
              <a:gd name="connsiteX99" fmla="*/ 6571807 w 6884912"/>
              <a:gd name="connsiteY99" fmla="*/ 98636 h 1161397"/>
              <a:gd name="connsiteX100" fmla="*/ 6671880 w 6884912"/>
              <a:gd name="connsiteY100" fmla="*/ 82931 h 1161397"/>
              <a:gd name="connsiteX101" fmla="*/ 6702266 w 6884912"/>
              <a:gd name="connsiteY101" fmla="*/ 75470 h 1161397"/>
              <a:gd name="connsiteX102" fmla="*/ 6845802 w 6884912"/>
              <a:gd name="connsiteY102" fmla="*/ 24496 h 1161397"/>
              <a:gd name="connsiteX103" fmla="*/ 6884912 w 6884912"/>
              <a:gd name="connsiteY103"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178301 w 6884912"/>
              <a:gd name="connsiteY19" fmla="*/ 698094 h 1161397"/>
              <a:gd name="connsiteX20" fmla="*/ 1242716 w 6884912"/>
              <a:gd name="connsiteY20" fmla="*/ 698052 h 1161397"/>
              <a:gd name="connsiteX21" fmla="*/ 1299977 w 6884912"/>
              <a:gd name="connsiteY21" fmla="*/ 639196 h 1161397"/>
              <a:gd name="connsiteX22" fmla="*/ 1326190 w 6884912"/>
              <a:gd name="connsiteY22" fmla="*/ 625955 h 1161397"/>
              <a:gd name="connsiteX23" fmla="*/ 1339600 w 6884912"/>
              <a:gd name="connsiteY23" fmla="*/ 616295 h 1161397"/>
              <a:gd name="connsiteX24" fmla="*/ 1340054 w 6884912"/>
              <a:gd name="connsiteY24" fmla="*/ 614022 h 1161397"/>
              <a:gd name="connsiteX25" fmla="*/ 1391606 w 6884912"/>
              <a:gd name="connsiteY25" fmla="*/ 615229 h 1161397"/>
              <a:gd name="connsiteX26" fmla="*/ 1397565 w 6884912"/>
              <a:gd name="connsiteY26" fmla="*/ 611490 h 1161397"/>
              <a:gd name="connsiteX27" fmla="*/ 1432302 w 6884912"/>
              <a:gd name="connsiteY27" fmla="*/ 617267 h 1161397"/>
              <a:gd name="connsiteX28" fmla="*/ 1449644 w 6884912"/>
              <a:gd name="connsiteY28" fmla="*/ 617591 h 1161397"/>
              <a:gd name="connsiteX29" fmla="*/ 1455793 w 6884912"/>
              <a:gd name="connsiteY29" fmla="*/ 623174 h 1161397"/>
              <a:gd name="connsiteX30" fmla="*/ 1480758 w 6884912"/>
              <a:gd name="connsiteY30" fmla="*/ 620863 h 1161397"/>
              <a:gd name="connsiteX31" fmla="*/ 1483154 w 6884912"/>
              <a:gd name="connsiteY31" fmla="*/ 618527 h 1161397"/>
              <a:gd name="connsiteX32" fmla="*/ 1505495 w 6884912"/>
              <a:gd name="connsiteY32" fmla="*/ 624325 h 1161397"/>
              <a:gd name="connsiteX33" fmla="*/ 1526340 w 6884912"/>
              <a:gd name="connsiteY33" fmla="*/ 638496 h 1161397"/>
              <a:gd name="connsiteX34" fmla="*/ 1731986 w 6884912"/>
              <a:gd name="connsiteY34" fmla="*/ 589682 h 1161397"/>
              <a:gd name="connsiteX35" fmla="*/ 1927935 w 6884912"/>
              <a:gd name="connsiteY35" fmla="*/ 628540 h 1161397"/>
              <a:gd name="connsiteX36" fmla="*/ 2039075 w 6884912"/>
              <a:gd name="connsiteY36" fmla="*/ 599964 h 1161397"/>
              <a:gd name="connsiteX37" fmla="*/ 2066980 w 6884912"/>
              <a:gd name="connsiteY37" fmla="*/ 550413 h 1161397"/>
              <a:gd name="connsiteX38" fmla="*/ 2352236 w 6884912"/>
              <a:gd name="connsiteY38" fmla="*/ 519602 h 1161397"/>
              <a:gd name="connsiteX39" fmla="*/ 2420791 w 6884912"/>
              <a:gd name="connsiteY39" fmla="*/ 492826 h 1161397"/>
              <a:gd name="connsiteX40" fmla="*/ 2489932 w 6884912"/>
              <a:gd name="connsiteY40" fmla="*/ 507864 h 1161397"/>
              <a:gd name="connsiteX41" fmla="*/ 2512917 w 6884912"/>
              <a:gd name="connsiteY41" fmla="*/ 489127 h 1161397"/>
              <a:gd name="connsiteX42" fmla="*/ 2516783 w 6884912"/>
              <a:gd name="connsiteY42" fmla="*/ 485473 h 1161397"/>
              <a:gd name="connsiteX43" fmla="*/ 2534360 w 6884912"/>
              <a:gd name="connsiteY43" fmla="*/ 480064 h 1161397"/>
              <a:gd name="connsiteX44" fmla="*/ 2536691 w 6884912"/>
              <a:gd name="connsiteY44" fmla="*/ 467018 h 1161397"/>
              <a:gd name="connsiteX45" fmla="*/ 2561265 w 6884912"/>
              <a:gd name="connsiteY45" fmla="*/ 450623 h 1161397"/>
              <a:gd name="connsiteX46" fmla="*/ 2594349 w 6884912"/>
              <a:gd name="connsiteY46" fmla="*/ 443884 h 1161397"/>
              <a:gd name="connsiteX47" fmla="*/ 2754324 w 6884912"/>
              <a:gd name="connsiteY47" fmla="*/ 424766 h 1161397"/>
              <a:gd name="connsiteX48" fmla="*/ 2848470 w 6884912"/>
              <a:gd name="connsiteY48" fmla="*/ 405966 h 1161397"/>
              <a:gd name="connsiteX49" fmla="*/ 2881772 w 6884912"/>
              <a:gd name="connsiteY49" fmla="*/ 387260 h 1161397"/>
              <a:gd name="connsiteX50" fmla="*/ 2929932 w 6884912"/>
              <a:gd name="connsiteY50" fmla="*/ 368912 h 1161397"/>
              <a:gd name="connsiteX51" fmla="*/ 3013020 w 6884912"/>
              <a:gd name="connsiteY51" fmla="*/ 327578 h 1161397"/>
              <a:gd name="connsiteX52" fmla="*/ 3222191 w 6884912"/>
              <a:gd name="connsiteY52" fmla="*/ 307887 h 1161397"/>
              <a:gd name="connsiteX53" fmla="*/ 3227953 w 6884912"/>
              <a:gd name="connsiteY53" fmla="*/ 297650 h 1161397"/>
              <a:gd name="connsiteX54" fmla="*/ 3510042 w 6884912"/>
              <a:gd name="connsiteY54" fmla="*/ 311820 h 1161397"/>
              <a:gd name="connsiteX55" fmla="*/ 3626773 w 6884912"/>
              <a:gd name="connsiteY55" fmla="*/ 290452 h 1161397"/>
              <a:gd name="connsiteX56" fmla="*/ 3666217 w 6884912"/>
              <a:gd name="connsiteY56" fmla="*/ 273255 h 1161397"/>
              <a:gd name="connsiteX57" fmla="*/ 3732427 w 6884912"/>
              <a:gd name="connsiteY57" fmla="*/ 245039 h 1161397"/>
              <a:gd name="connsiteX58" fmla="*/ 3777022 w 6884912"/>
              <a:gd name="connsiteY58" fmla="*/ 200276 h 1161397"/>
              <a:gd name="connsiteX59" fmla="*/ 3791246 w 6884912"/>
              <a:gd name="connsiteY59" fmla="*/ 189996 h 1161397"/>
              <a:gd name="connsiteX60" fmla="*/ 3819864 w 6884912"/>
              <a:gd name="connsiteY60" fmla="*/ 194605 h 1161397"/>
              <a:gd name="connsiteX61" fmla="*/ 3830398 w 6884912"/>
              <a:gd name="connsiteY61" fmla="*/ 188383 h 1161397"/>
              <a:gd name="connsiteX62" fmla="*/ 3834360 w 6884912"/>
              <a:gd name="connsiteY62" fmla="*/ 188992 h 1161397"/>
              <a:gd name="connsiteX63" fmla="*/ 3843715 w 6884912"/>
              <a:gd name="connsiteY63" fmla="*/ 188752 h 1161397"/>
              <a:gd name="connsiteX64" fmla="*/ 3842609 w 6884912"/>
              <a:gd name="connsiteY64" fmla="*/ 197386 h 1161397"/>
              <a:gd name="connsiteX65" fmla="*/ 3853961 w 6884912"/>
              <a:gd name="connsiteY65" fmla="*/ 213380 h 1161397"/>
              <a:gd name="connsiteX66" fmla="*/ 3907640 w 6884912"/>
              <a:gd name="connsiteY66" fmla="*/ 207568 h 1161397"/>
              <a:gd name="connsiteX67" fmla="*/ 3910449 w 6884912"/>
              <a:gd name="connsiteY67" fmla="*/ 197808 h 1161397"/>
              <a:gd name="connsiteX68" fmla="*/ 3917197 w 6884912"/>
              <a:gd name="connsiteY68" fmla="*/ 196121 h 1161397"/>
              <a:gd name="connsiteX69" fmla="*/ 3922400 w 6884912"/>
              <a:gd name="connsiteY69" fmla="*/ 205056 h 1161397"/>
              <a:gd name="connsiteX70" fmla="*/ 4013061 w 6884912"/>
              <a:gd name="connsiteY70" fmla="*/ 224874 h 1161397"/>
              <a:gd name="connsiteX71" fmla="*/ 4220717 w 6884912"/>
              <a:gd name="connsiteY71" fmla="*/ 192946 h 1161397"/>
              <a:gd name="connsiteX72" fmla="*/ 4228802 w 6884912"/>
              <a:gd name="connsiteY72" fmla="*/ 201468 h 1161397"/>
              <a:gd name="connsiteX73" fmla="*/ 4289361 w 6884912"/>
              <a:gd name="connsiteY73" fmla="*/ 196642 h 1161397"/>
              <a:gd name="connsiteX74" fmla="*/ 4498913 w 6884912"/>
              <a:gd name="connsiteY74" fmla="*/ 118915 h 1161397"/>
              <a:gd name="connsiteX75" fmla="*/ 4617330 w 6884912"/>
              <a:gd name="connsiteY75" fmla="*/ 111163 h 1161397"/>
              <a:gd name="connsiteX76" fmla="*/ 4659778 w 6884912"/>
              <a:gd name="connsiteY76" fmla="*/ 118219 h 1161397"/>
              <a:gd name="connsiteX77" fmla="*/ 4730870 w 6884912"/>
              <a:gd name="connsiteY77" fmla="*/ 129432 h 1161397"/>
              <a:gd name="connsiteX78" fmla="*/ 4844073 w 6884912"/>
              <a:gd name="connsiteY78" fmla="*/ 161768 h 1161397"/>
              <a:gd name="connsiteX79" fmla="*/ 4856454 w 6884912"/>
              <a:gd name="connsiteY79" fmla="*/ 130488 h 1161397"/>
              <a:gd name="connsiteX80" fmla="*/ 4920038 w 6884912"/>
              <a:gd name="connsiteY80" fmla="*/ 140418 h 1161397"/>
              <a:gd name="connsiteX81" fmla="*/ 5016639 w 6884912"/>
              <a:gd name="connsiteY81" fmla="*/ 158905 h 1161397"/>
              <a:gd name="connsiteX82" fmla="*/ 5072009 w 6884912"/>
              <a:gd name="connsiteY82" fmla="*/ 161502 h 1161397"/>
              <a:gd name="connsiteX83" fmla="*/ 5223626 w 6884912"/>
              <a:gd name="connsiteY83" fmla="*/ 177356 h 1161397"/>
              <a:gd name="connsiteX84" fmla="*/ 5375773 w 6884912"/>
              <a:gd name="connsiteY84" fmla="*/ 199913 h 1161397"/>
              <a:gd name="connsiteX85" fmla="*/ 5467502 w 6884912"/>
              <a:gd name="connsiteY85" fmla="*/ 250963 h 1161397"/>
              <a:gd name="connsiteX86" fmla="*/ 5592395 w 6884912"/>
              <a:gd name="connsiteY86" fmla="*/ 265434 h 1161397"/>
              <a:gd name="connsiteX87" fmla="*/ 5613532 w 6884912"/>
              <a:gd name="connsiteY87" fmla="*/ 273379 h 1161397"/>
              <a:gd name="connsiteX88" fmla="*/ 5642173 w 6884912"/>
              <a:gd name="connsiteY88" fmla="*/ 266904 h 1161397"/>
              <a:gd name="connsiteX89" fmla="*/ 5756910 w 6884912"/>
              <a:gd name="connsiteY89" fmla="*/ 239211 h 1161397"/>
              <a:gd name="connsiteX90" fmla="*/ 5846667 w 6884912"/>
              <a:gd name="connsiteY90" fmla="*/ 201786 h 1161397"/>
              <a:gd name="connsiteX91" fmla="*/ 5960732 w 6884912"/>
              <a:gd name="connsiteY91" fmla="*/ 220708 h 1161397"/>
              <a:gd name="connsiteX92" fmla="*/ 6029542 w 6884912"/>
              <a:gd name="connsiteY92" fmla="*/ 210339 h 1161397"/>
              <a:gd name="connsiteX93" fmla="*/ 6141123 w 6884912"/>
              <a:gd name="connsiteY93" fmla="*/ 159923 h 1161397"/>
              <a:gd name="connsiteX94" fmla="*/ 6290640 w 6884912"/>
              <a:gd name="connsiteY94" fmla="*/ 167441 h 1161397"/>
              <a:gd name="connsiteX95" fmla="*/ 6322806 w 6884912"/>
              <a:gd name="connsiteY95" fmla="*/ 213293 h 1161397"/>
              <a:gd name="connsiteX96" fmla="*/ 6380420 w 6884912"/>
              <a:gd name="connsiteY96" fmla="*/ 173195 h 1161397"/>
              <a:gd name="connsiteX97" fmla="*/ 6507891 w 6884912"/>
              <a:gd name="connsiteY97" fmla="*/ 118474 h 1161397"/>
              <a:gd name="connsiteX98" fmla="*/ 6571807 w 6884912"/>
              <a:gd name="connsiteY98" fmla="*/ 98636 h 1161397"/>
              <a:gd name="connsiteX99" fmla="*/ 6671880 w 6884912"/>
              <a:gd name="connsiteY99" fmla="*/ 82931 h 1161397"/>
              <a:gd name="connsiteX100" fmla="*/ 6702266 w 6884912"/>
              <a:gd name="connsiteY100" fmla="*/ 75470 h 1161397"/>
              <a:gd name="connsiteX101" fmla="*/ 6845802 w 6884912"/>
              <a:gd name="connsiteY101" fmla="*/ 24496 h 1161397"/>
              <a:gd name="connsiteX102" fmla="*/ 6884912 w 6884912"/>
              <a:gd name="connsiteY102"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66947 w 6884912"/>
              <a:gd name="connsiteY16" fmla="*/ 700762 h 1161397"/>
              <a:gd name="connsiteX17" fmla="*/ 1178135 w 6884912"/>
              <a:gd name="connsiteY17" fmla="*/ 698631 h 1161397"/>
              <a:gd name="connsiteX18" fmla="*/ 1178301 w 6884912"/>
              <a:gd name="connsiteY18" fmla="*/ 698094 h 1161397"/>
              <a:gd name="connsiteX19" fmla="*/ 1242716 w 6884912"/>
              <a:gd name="connsiteY19" fmla="*/ 698052 h 1161397"/>
              <a:gd name="connsiteX20" fmla="*/ 1299977 w 6884912"/>
              <a:gd name="connsiteY20" fmla="*/ 639196 h 1161397"/>
              <a:gd name="connsiteX21" fmla="*/ 1326190 w 6884912"/>
              <a:gd name="connsiteY21" fmla="*/ 625955 h 1161397"/>
              <a:gd name="connsiteX22" fmla="*/ 1339600 w 6884912"/>
              <a:gd name="connsiteY22" fmla="*/ 616295 h 1161397"/>
              <a:gd name="connsiteX23" fmla="*/ 1340054 w 6884912"/>
              <a:gd name="connsiteY23" fmla="*/ 614022 h 1161397"/>
              <a:gd name="connsiteX24" fmla="*/ 1391606 w 6884912"/>
              <a:gd name="connsiteY24" fmla="*/ 615229 h 1161397"/>
              <a:gd name="connsiteX25" fmla="*/ 1397565 w 6884912"/>
              <a:gd name="connsiteY25" fmla="*/ 611490 h 1161397"/>
              <a:gd name="connsiteX26" fmla="*/ 1432302 w 6884912"/>
              <a:gd name="connsiteY26" fmla="*/ 617267 h 1161397"/>
              <a:gd name="connsiteX27" fmla="*/ 1449644 w 6884912"/>
              <a:gd name="connsiteY27" fmla="*/ 617591 h 1161397"/>
              <a:gd name="connsiteX28" fmla="*/ 1455793 w 6884912"/>
              <a:gd name="connsiteY28" fmla="*/ 623174 h 1161397"/>
              <a:gd name="connsiteX29" fmla="*/ 1480758 w 6884912"/>
              <a:gd name="connsiteY29" fmla="*/ 620863 h 1161397"/>
              <a:gd name="connsiteX30" fmla="*/ 1483154 w 6884912"/>
              <a:gd name="connsiteY30" fmla="*/ 618527 h 1161397"/>
              <a:gd name="connsiteX31" fmla="*/ 1505495 w 6884912"/>
              <a:gd name="connsiteY31" fmla="*/ 624325 h 1161397"/>
              <a:gd name="connsiteX32" fmla="*/ 1526340 w 6884912"/>
              <a:gd name="connsiteY32" fmla="*/ 638496 h 1161397"/>
              <a:gd name="connsiteX33" fmla="*/ 1731986 w 6884912"/>
              <a:gd name="connsiteY33" fmla="*/ 589682 h 1161397"/>
              <a:gd name="connsiteX34" fmla="*/ 1927935 w 6884912"/>
              <a:gd name="connsiteY34" fmla="*/ 628540 h 1161397"/>
              <a:gd name="connsiteX35" fmla="*/ 2039075 w 6884912"/>
              <a:gd name="connsiteY35" fmla="*/ 599964 h 1161397"/>
              <a:gd name="connsiteX36" fmla="*/ 2066980 w 6884912"/>
              <a:gd name="connsiteY36" fmla="*/ 550413 h 1161397"/>
              <a:gd name="connsiteX37" fmla="*/ 2352236 w 6884912"/>
              <a:gd name="connsiteY37" fmla="*/ 519602 h 1161397"/>
              <a:gd name="connsiteX38" fmla="*/ 2420791 w 6884912"/>
              <a:gd name="connsiteY38" fmla="*/ 492826 h 1161397"/>
              <a:gd name="connsiteX39" fmla="*/ 2489932 w 6884912"/>
              <a:gd name="connsiteY39" fmla="*/ 507864 h 1161397"/>
              <a:gd name="connsiteX40" fmla="*/ 2512917 w 6884912"/>
              <a:gd name="connsiteY40" fmla="*/ 489127 h 1161397"/>
              <a:gd name="connsiteX41" fmla="*/ 2516783 w 6884912"/>
              <a:gd name="connsiteY41" fmla="*/ 485473 h 1161397"/>
              <a:gd name="connsiteX42" fmla="*/ 2534360 w 6884912"/>
              <a:gd name="connsiteY42" fmla="*/ 480064 h 1161397"/>
              <a:gd name="connsiteX43" fmla="*/ 2536691 w 6884912"/>
              <a:gd name="connsiteY43" fmla="*/ 467018 h 1161397"/>
              <a:gd name="connsiteX44" fmla="*/ 2561265 w 6884912"/>
              <a:gd name="connsiteY44" fmla="*/ 450623 h 1161397"/>
              <a:gd name="connsiteX45" fmla="*/ 2594349 w 6884912"/>
              <a:gd name="connsiteY45" fmla="*/ 443884 h 1161397"/>
              <a:gd name="connsiteX46" fmla="*/ 2754324 w 6884912"/>
              <a:gd name="connsiteY46" fmla="*/ 424766 h 1161397"/>
              <a:gd name="connsiteX47" fmla="*/ 2848470 w 6884912"/>
              <a:gd name="connsiteY47" fmla="*/ 405966 h 1161397"/>
              <a:gd name="connsiteX48" fmla="*/ 2881772 w 6884912"/>
              <a:gd name="connsiteY48" fmla="*/ 387260 h 1161397"/>
              <a:gd name="connsiteX49" fmla="*/ 2929932 w 6884912"/>
              <a:gd name="connsiteY49" fmla="*/ 368912 h 1161397"/>
              <a:gd name="connsiteX50" fmla="*/ 3013020 w 6884912"/>
              <a:gd name="connsiteY50" fmla="*/ 327578 h 1161397"/>
              <a:gd name="connsiteX51" fmla="*/ 3222191 w 6884912"/>
              <a:gd name="connsiteY51" fmla="*/ 307887 h 1161397"/>
              <a:gd name="connsiteX52" fmla="*/ 3227953 w 6884912"/>
              <a:gd name="connsiteY52" fmla="*/ 297650 h 1161397"/>
              <a:gd name="connsiteX53" fmla="*/ 3510042 w 6884912"/>
              <a:gd name="connsiteY53" fmla="*/ 311820 h 1161397"/>
              <a:gd name="connsiteX54" fmla="*/ 3626773 w 6884912"/>
              <a:gd name="connsiteY54" fmla="*/ 290452 h 1161397"/>
              <a:gd name="connsiteX55" fmla="*/ 3666217 w 6884912"/>
              <a:gd name="connsiteY55" fmla="*/ 273255 h 1161397"/>
              <a:gd name="connsiteX56" fmla="*/ 3732427 w 6884912"/>
              <a:gd name="connsiteY56" fmla="*/ 245039 h 1161397"/>
              <a:gd name="connsiteX57" fmla="*/ 3777022 w 6884912"/>
              <a:gd name="connsiteY57" fmla="*/ 200276 h 1161397"/>
              <a:gd name="connsiteX58" fmla="*/ 3791246 w 6884912"/>
              <a:gd name="connsiteY58" fmla="*/ 189996 h 1161397"/>
              <a:gd name="connsiteX59" fmla="*/ 3819864 w 6884912"/>
              <a:gd name="connsiteY59" fmla="*/ 194605 h 1161397"/>
              <a:gd name="connsiteX60" fmla="*/ 3830398 w 6884912"/>
              <a:gd name="connsiteY60" fmla="*/ 188383 h 1161397"/>
              <a:gd name="connsiteX61" fmla="*/ 3834360 w 6884912"/>
              <a:gd name="connsiteY61" fmla="*/ 188992 h 1161397"/>
              <a:gd name="connsiteX62" fmla="*/ 3843715 w 6884912"/>
              <a:gd name="connsiteY62" fmla="*/ 188752 h 1161397"/>
              <a:gd name="connsiteX63" fmla="*/ 3842609 w 6884912"/>
              <a:gd name="connsiteY63" fmla="*/ 197386 h 1161397"/>
              <a:gd name="connsiteX64" fmla="*/ 3853961 w 6884912"/>
              <a:gd name="connsiteY64" fmla="*/ 213380 h 1161397"/>
              <a:gd name="connsiteX65" fmla="*/ 3907640 w 6884912"/>
              <a:gd name="connsiteY65" fmla="*/ 207568 h 1161397"/>
              <a:gd name="connsiteX66" fmla="*/ 3910449 w 6884912"/>
              <a:gd name="connsiteY66" fmla="*/ 197808 h 1161397"/>
              <a:gd name="connsiteX67" fmla="*/ 3917197 w 6884912"/>
              <a:gd name="connsiteY67" fmla="*/ 196121 h 1161397"/>
              <a:gd name="connsiteX68" fmla="*/ 3922400 w 6884912"/>
              <a:gd name="connsiteY68" fmla="*/ 205056 h 1161397"/>
              <a:gd name="connsiteX69" fmla="*/ 4013061 w 6884912"/>
              <a:gd name="connsiteY69" fmla="*/ 224874 h 1161397"/>
              <a:gd name="connsiteX70" fmla="*/ 4220717 w 6884912"/>
              <a:gd name="connsiteY70" fmla="*/ 192946 h 1161397"/>
              <a:gd name="connsiteX71" fmla="*/ 4228802 w 6884912"/>
              <a:gd name="connsiteY71" fmla="*/ 201468 h 1161397"/>
              <a:gd name="connsiteX72" fmla="*/ 4289361 w 6884912"/>
              <a:gd name="connsiteY72" fmla="*/ 196642 h 1161397"/>
              <a:gd name="connsiteX73" fmla="*/ 4498913 w 6884912"/>
              <a:gd name="connsiteY73" fmla="*/ 118915 h 1161397"/>
              <a:gd name="connsiteX74" fmla="*/ 4617330 w 6884912"/>
              <a:gd name="connsiteY74" fmla="*/ 111163 h 1161397"/>
              <a:gd name="connsiteX75" fmla="*/ 4659778 w 6884912"/>
              <a:gd name="connsiteY75" fmla="*/ 118219 h 1161397"/>
              <a:gd name="connsiteX76" fmla="*/ 4730870 w 6884912"/>
              <a:gd name="connsiteY76" fmla="*/ 129432 h 1161397"/>
              <a:gd name="connsiteX77" fmla="*/ 4844073 w 6884912"/>
              <a:gd name="connsiteY77" fmla="*/ 161768 h 1161397"/>
              <a:gd name="connsiteX78" fmla="*/ 4856454 w 6884912"/>
              <a:gd name="connsiteY78" fmla="*/ 130488 h 1161397"/>
              <a:gd name="connsiteX79" fmla="*/ 4920038 w 6884912"/>
              <a:gd name="connsiteY79" fmla="*/ 140418 h 1161397"/>
              <a:gd name="connsiteX80" fmla="*/ 5016639 w 6884912"/>
              <a:gd name="connsiteY80" fmla="*/ 158905 h 1161397"/>
              <a:gd name="connsiteX81" fmla="*/ 5072009 w 6884912"/>
              <a:gd name="connsiteY81" fmla="*/ 161502 h 1161397"/>
              <a:gd name="connsiteX82" fmla="*/ 5223626 w 6884912"/>
              <a:gd name="connsiteY82" fmla="*/ 177356 h 1161397"/>
              <a:gd name="connsiteX83" fmla="*/ 5375773 w 6884912"/>
              <a:gd name="connsiteY83" fmla="*/ 199913 h 1161397"/>
              <a:gd name="connsiteX84" fmla="*/ 5467502 w 6884912"/>
              <a:gd name="connsiteY84" fmla="*/ 250963 h 1161397"/>
              <a:gd name="connsiteX85" fmla="*/ 5592395 w 6884912"/>
              <a:gd name="connsiteY85" fmla="*/ 265434 h 1161397"/>
              <a:gd name="connsiteX86" fmla="*/ 5613532 w 6884912"/>
              <a:gd name="connsiteY86" fmla="*/ 273379 h 1161397"/>
              <a:gd name="connsiteX87" fmla="*/ 5642173 w 6884912"/>
              <a:gd name="connsiteY87" fmla="*/ 266904 h 1161397"/>
              <a:gd name="connsiteX88" fmla="*/ 5756910 w 6884912"/>
              <a:gd name="connsiteY88" fmla="*/ 239211 h 1161397"/>
              <a:gd name="connsiteX89" fmla="*/ 5846667 w 6884912"/>
              <a:gd name="connsiteY89" fmla="*/ 201786 h 1161397"/>
              <a:gd name="connsiteX90" fmla="*/ 5960732 w 6884912"/>
              <a:gd name="connsiteY90" fmla="*/ 220708 h 1161397"/>
              <a:gd name="connsiteX91" fmla="*/ 6029542 w 6884912"/>
              <a:gd name="connsiteY91" fmla="*/ 210339 h 1161397"/>
              <a:gd name="connsiteX92" fmla="*/ 6141123 w 6884912"/>
              <a:gd name="connsiteY92" fmla="*/ 159923 h 1161397"/>
              <a:gd name="connsiteX93" fmla="*/ 6290640 w 6884912"/>
              <a:gd name="connsiteY93" fmla="*/ 167441 h 1161397"/>
              <a:gd name="connsiteX94" fmla="*/ 6322806 w 6884912"/>
              <a:gd name="connsiteY94" fmla="*/ 213293 h 1161397"/>
              <a:gd name="connsiteX95" fmla="*/ 6380420 w 6884912"/>
              <a:gd name="connsiteY95" fmla="*/ 173195 h 1161397"/>
              <a:gd name="connsiteX96" fmla="*/ 6507891 w 6884912"/>
              <a:gd name="connsiteY96" fmla="*/ 118474 h 1161397"/>
              <a:gd name="connsiteX97" fmla="*/ 6571807 w 6884912"/>
              <a:gd name="connsiteY97" fmla="*/ 98636 h 1161397"/>
              <a:gd name="connsiteX98" fmla="*/ 6671880 w 6884912"/>
              <a:gd name="connsiteY98" fmla="*/ 82931 h 1161397"/>
              <a:gd name="connsiteX99" fmla="*/ 6702266 w 6884912"/>
              <a:gd name="connsiteY99" fmla="*/ 75470 h 1161397"/>
              <a:gd name="connsiteX100" fmla="*/ 6845802 w 6884912"/>
              <a:gd name="connsiteY100" fmla="*/ 24496 h 1161397"/>
              <a:gd name="connsiteX101" fmla="*/ 6884912 w 6884912"/>
              <a:gd name="connsiteY101"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78135 w 6884912"/>
              <a:gd name="connsiteY16" fmla="*/ 698631 h 1161397"/>
              <a:gd name="connsiteX17" fmla="*/ 1178301 w 6884912"/>
              <a:gd name="connsiteY17" fmla="*/ 698094 h 1161397"/>
              <a:gd name="connsiteX18" fmla="*/ 1242716 w 6884912"/>
              <a:gd name="connsiteY18" fmla="*/ 698052 h 1161397"/>
              <a:gd name="connsiteX19" fmla="*/ 1299977 w 6884912"/>
              <a:gd name="connsiteY19" fmla="*/ 639196 h 1161397"/>
              <a:gd name="connsiteX20" fmla="*/ 1326190 w 6884912"/>
              <a:gd name="connsiteY20" fmla="*/ 625955 h 1161397"/>
              <a:gd name="connsiteX21" fmla="*/ 1339600 w 6884912"/>
              <a:gd name="connsiteY21" fmla="*/ 616295 h 1161397"/>
              <a:gd name="connsiteX22" fmla="*/ 1340054 w 6884912"/>
              <a:gd name="connsiteY22" fmla="*/ 614022 h 1161397"/>
              <a:gd name="connsiteX23" fmla="*/ 1391606 w 6884912"/>
              <a:gd name="connsiteY23" fmla="*/ 615229 h 1161397"/>
              <a:gd name="connsiteX24" fmla="*/ 1397565 w 6884912"/>
              <a:gd name="connsiteY24" fmla="*/ 611490 h 1161397"/>
              <a:gd name="connsiteX25" fmla="*/ 1432302 w 6884912"/>
              <a:gd name="connsiteY25" fmla="*/ 617267 h 1161397"/>
              <a:gd name="connsiteX26" fmla="*/ 1449644 w 6884912"/>
              <a:gd name="connsiteY26" fmla="*/ 617591 h 1161397"/>
              <a:gd name="connsiteX27" fmla="*/ 1455793 w 6884912"/>
              <a:gd name="connsiteY27" fmla="*/ 623174 h 1161397"/>
              <a:gd name="connsiteX28" fmla="*/ 1480758 w 6884912"/>
              <a:gd name="connsiteY28" fmla="*/ 620863 h 1161397"/>
              <a:gd name="connsiteX29" fmla="*/ 1483154 w 6884912"/>
              <a:gd name="connsiteY29" fmla="*/ 618527 h 1161397"/>
              <a:gd name="connsiteX30" fmla="*/ 1505495 w 6884912"/>
              <a:gd name="connsiteY30" fmla="*/ 624325 h 1161397"/>
              <a:gd name="connsiteX31" fmla="*/ 1526340 w 6884912"/>
              <a:gd name="connsiteY31" fmla="*/ 638496 h 1161397"/>
              <a:gd name="connsiteX32" fmla="*/ 1731986 w 6884912"/>
              <a:gd name="connsiteY32" fmla="*/ 589682 h 1161397"/>
              <a:gd name="connsiteX33" fmla="*/ 1927935 w 6884912"/>
              <a:gd name="connsiteY33" fmla="*/ 628540 h 1161397"/>
              <a:gd name="connsiteX34" fmla="*/ 2039075 w 6884912"/>
              <a:gd name="connsiteY34" fmla="*/ 599964 h 1161397"/>
              <a:gd name="connsiteX35" fmla="*/ 2066980 w 6884912"/>
              <a:gd name="connsiteY35" fmla="*/ 550413 h 1161397"/>
              <a:gd name="connsiteX36" fmla="*/ 2352236 w 6884912"/>
              <a:gd name="connsiteY36" fmla="*/ 519602 h 1161397"/>
              <a:gd name="connsiteX37" fmla="*/ 2420791 w 6884912"/>
              <a:gd name="connsiteY37" fmla="*/ 492826 h 1161397"/>
              <a:gd name="connsiteX38" fmla="*/ 2489932 w 6884912"/>
              <a:gd name="connsiteY38" fmla="*/ 507864 h 1161397"/>
              <a:gd name="connsiteX39" fmla="*/ 2512917 w 6884912"/>
              <a:gd name="connsiteY39" fmla="*/ 489127 h 1161397"/>
              <a:gd name="connsiteX40" fmla="*/ 2516783 w 6884912"/>
              <a:gd name="connsiteY40" fmla="*/ 485473 h 1161397"/>
              <a:gd name="connsiteX41" fmla="*/ 2534360 w 6884912"/>
              <a:gd name="connsiteY41" fmla="*/ 480064 h 1161397"/>
              <a:gd name="connsiteX42" fmla="*/ 2536691 w 6884912"/>
              <a:gd name="connsiteY42" fmla="*/ 467018 h 1161397"/>
              <a:gd name="connsiteX43" fmla="*/ 2561265 w 6884912"/>
              <a:gd name="connsiteY43" fmla="*/ 450623 h 1161397"/>
              <a:gd name="connsiteX44" fmla="*/ 2594349 w 6884912"/>
              <a:gd name="connsiteY44" fmla="*/ 443884 h 1161397"/>
              <a:gd name="connsiteX45" fmla="*/ 2754324 w 6884912"/>
              <a:gd name="connsiteY45" fmla="*/ 424766 h 1161397"/>
              <a:gd name="connsiteX46" fmla="*/ 2848470 w 6884912"/>
              <a:gd name="connsiteY46" fmla="*/ 405966 h 1161397"/>
              <a:gd name="connsiteX47" fmla="*/ 2881772 w 6884912"/>
              <a:gd name="connsiteY47" fmla="*/ 387260 h 1161397"/>
              <a:gd name="connsiteX48" fmla="*/ 2929932 w 6884912"/>
              <a:gd name="connsiteY48" fmla="*/ 368912 h 1161397"/>
              <a:gd name="connsiteX49" fmla="*/ 3013020 w 6884912"/>
              <a:gd name="connsiteY49" fmla="*/ 327578 h 1161397"/>
              <a:gd name="connsiteX50" fmla="*/ 3222191 w 6884912"/>
              <a:gd name="connsiteY50" fmla="*/ 307887 h 1161397"/>
              <a:gd name="connsiteX51" fmla="*/ 3227953 w 6884912"/>
              <a:gd name="connsiteY51" fmla="*/ 297650 h 1161397"/>
              <a:gd name="connsiteX52" fmla="*/ 3510042 w 6884912"/>
              <a:gd name="connsiteY52" fmla="*/ 311820 h 1161397"/>
              <a:gd name="connsiteX53" fmla="*/ 3626773 w 6884912"/>
              <a:gd name="connsiteY53" fmla="*/ 290452 h 1161397"/>
              <a:gd name="connsiteX54" fmla="*/ 3666217 w 6884912"/>
              <a:gd name="connsiteY54" fmla="*/ 273255 h 1161397"/>
              <a:gd name="connsiteX55" fmla="*/ 3732427 w 6884912"/>
              <a:gd name="connsiteY55" fmla="*/ 245039 h 1161397"/>
              <a:gd name="connsiteX56" fmla="*/ 3777022 w 6884912"/>
              <a:gd name="connsiteY56" fmla="*/ 200276 h 1161397"/>
              <a:gd name="connsiteX57" fmla="*/ 3791246 w 6884912"/>
              <a:gd name="connsiteY57" fmla="*/ 189996 h 1161397"/>
              <a:gd name="connsiteX58" fmla="*/ 3819864 w 6884912"/>
              <a:gd name="connsiteY58" fmla="*/ 194605 h 1161397"/>
              <a:gd name="connsiteX59" fmla="*/ 3830398 w 6884912"/>
              <a:gd name="connsiteY59" fmla="*/ 188383 h 1161397"/>
              <a:gd name="connsiteX60" fmla="*/ 3834360 w 6884912"/>
              <a:gd name="connsiteY60" fmla="*/ 188992 h 1161397"/>
              <a:gd name="connsiteX61" fmla="*/ 3843715 w 6884912"/>
              <a:gd name="connsiteY61" fmla="*/ 188752 h 1161397"/>
              <a:gd name="connsiteX62" fmla="*/ 3842609 w 6884912"/>
              <a:gd name="connsiteY62" fmla="*/ 197386 h 1161397"/>
              <a:gd name="connsiteX63" fmla="*/ 3853961 w 6884912"/>
              <a:gd name="connsiteY63" fmla="*/ 213380 h 1161397"/>
              <a:gd name="connsiteX64" fmla="*/ 3907640 w 6884912"/>
              <a:gd name="connsiteY64" fmla="*/ 207568 h 1161397"/>
              <a:gd name="connsiteX65" fmla="*/ 3910449 w 6884912"/>
              <a:gd name="connsiteY65" fmla="*/ 197808 h 1161397"/>
              <a:gd name="connsiteX66" fmla="*/ 3917197 w 6884912"/>
              <a:gd name="connsiteY66" fmla="*/ 196121 h 1161397"/>
              <a:gd name="connsiteX67" fmla="*/ 3922400 w 6884912"/>
              <a:gd name="connsiteY67" fmla="*/ 205056 h 1161397"/>
              <a:gd name="connsiteX68" fmla="*/ 4013061 w 6884912"/>
              <a:gd name="connsiteY68" fmla="*/ 224874 h 1161397"/>
              <a:gd name="connsiteX69" fmla="*/ 4220717 w 6884912"/>
              <a:gd name="connsiteY69" fmla="*/ 192946 h 1161397"/>
              <a:gd name="connsiteX70" fmla="*/ 4228802 w 6884912"/>
              <a:gd name="connsiteY70" fmla="*/ 201468 h 1161397"/>
              <a:gd name="connsiteX71" fmla="*/ 4289361 w 6884912"/>
              <a:gd name="connsiteY71" fmla="*/ 196642 h 1161397"/>
              <a:gd name="connsiteX72" fmla="*/ 4498913 w 6884912"/>
              <a:gd name="connsiteY72" fmla="*/ 118915 h 1161397"/>
              <a:gd name="connsiteX73" fmla="*/ 4617330 w 6884912"/>
              <a:gd name="connsiteY73" fmla="*/ 111163 h 1161397"/>
              <a:gd name="connsiteX74" fmla="*/ 4659778 w 6884912"/>
              <a:gd name="connsiteY74" fmla="*/ 118219 h 1161397"/>
              <a:gd name="connsiteX75" fmla="*/ 4730870 w 6884912"/>
              <a:gd name="connsiteY75" fmla="*/ 129432 h 1161397"/>
              <a:gd name="connsiteX76" fmla="*/ 4844073 w 6884912"/>
              <a:gd name="connsiteY76" fmla="*/ 161768 h 1161397"/>
              <a:gd name="connsiteX77" fmla="*/ 4856454 w 6884912"/>
              <a:gd name="connsiteY77" fmla="*/ 130488 h 1161397"/>
              <a:gd name="connsiteX78" fmla="*/ 4920038 w 6884912"/>
              <a:gd name="connsiteY78" fmla="*/ 140418 h 1161397"/>
              <a:gd name="connsiteX79" fmla="*/ 5016639 w 6884912"/>
              <a:gd name="connsiteY79" fmla="*/ 158905 h 1161397"/>
              <a:gd name="connsiteX80" fmla="*/ 5072009 w 6884912"/>
              <a:gd name="connsiteY80" fmla="*/ 161502 h 1161397"/>
              <a:gd name="connsiteX81" fmla="*/ 5223626 w 6884912"/>
              <a:gd name="connsiteY81" fmla="*/ 177356 h 1161397"/>
              <a:gd name="connsiteX82" fmla="*/ 5375773 w 6884912"/>
              <a:gd name="connsiteY82" fmla="*/ 199913 h 1161397"/>
              <a:gd name="connsiteX83" fmla="*/ 5467502 w 6884912"/>
              <a:gd name="connsiteY83" fmla="*/ 250963 h 1161397"/>
              <a:gd name="connsiteX84" fmla="*/ 5592395 w 6884912"/>
              <a:gd name="connsiteY84" fmla="*/ 265434 h 1161397"/>
              <a:gd name="connsiteX85" fmla="*/ 5613532 w 6884912"/>
              <a:gd name="connsiteY85" fmla="*/ 273379 h 1161397"/>
              <a:gd name="connsiteX86" fmla="*/ 5642173 w 6884912"/>
              <a:gd name="connsiteY86" fmla="*/ 266904 h 1161397"/>
              <a:gd name="connsiteX87" fmla="*/ 5756910 w 6884912"/>
              <a:gd name="connsiteY87" fmla="*/ 239211 h 1161397"/>
              <a:gd name="connsiteX88" fmla="*/ 5846667 w 6884912"/>
              <a:gd name="connsiteY88" fmla="*/ 201786 h 1161397"/>
              <a:gd name="connsiteX89" fmla="*/ 5960732 w 6884912"/>
              <a:gd name="connsiteY89" fmla="*/ 220708 h 1161397"/>
              <a:gd name="connsiteX90" fmla="*/ 6029542 w 6884912"/>
              <a:gd name="connsiteY90" fmla="*/ 210339 h 1161397"/>
              <a:gd name="connsiteX91" fmla="*/ 6141123 w 6884912"/>
              <a:gd name="connsiteY91" fmla="*/ 159923 h 1161397"/>
              <a:gd name="connsiteX92" fmla="*/ 6290640 w 6884912"/>
              <a:gd name="connsiteY92" fmla="*/ 167441 h 1161397"/>
              <a:gd name="connsiteX93" fmla="*/ 6322806 w 6884912"/>
              <a:gd name="connsiteY93" fmla="*/ 213293 h 1161397"/>
              <a:gd name="connsiteX94" fmla="*/ 6380420 w 6884912"/>
              <a:gd name="connsiteY94" fmla="*/ 173195 h 1161397"/>
              <a:gd name="connsiteX95" fmla="*/ 6507891 w 6884912"/>
              <a:gd name="connsiteY95" fmla="*/ 118474 h 1161397"/>
              <a:gd name="connsiteX96" fmla="*/ 6571807 w 6884912"/>
              <a:gd name="connsiteY96" fmla="*/ 98636 h 1161397"/>
              <a:gd name="connsiteX97" fmla="*/ 6671880 w 6884912"/>
              <a:gd name="connsiteY97" fmla="*/ 82931 h 1161397"/>
              <a:gd name="connsiteX98" fmla="*/ 6702266 w 6884912"/>
              <a:gd name="connsiteY98" fmla="*/ 75470 h 1161397"/>
              <a:gd name="connsiteX99" fmla="*/ 6845802 w 6884912"/>
              <a:gd name="connsiteY99" fmla="*/ 24496 h 1161397"/>
              <a:gd name="connsiteX100" fmla="*/ 6884912 w 6884912"/>
              <a:gd name="connsiteY100"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78135 w 6884912"/>
              <a:gd name="connsiteY15" fmla="*/ 698631 h 1161397"/>
              <a:gd name="connsiteX16" fmla="*/ 1178301 w 6884912"/>
              <a:gd name="connsiteY16" fmla="*/ 698094 h 1161397"/>
              <a:gd name="connsiteX17" fmla="*/ 1242716 w 6884912"/>
              <a:gd name="connsiteY17" fmla="*/ 698052 h 1161397"/>
              <a:gd name="connsiteX18" fmla="*/ 1299977 w 6884912"/>
              <a:gd name="connsiteY18" fmla="*/ 639196 h 1161397"/>
              <a:gd name="connsiteX19" fmla="*/ 1326190 w 6884912"/>
              <a:gd name="connsiteY19" fmla="*/ 625955 h 1161397"/>
              <a:gd name="connsiteX20" fmla="*/ 1339600 w 6884912"/>
              <a:gd name="connsiteY20" fmla="*/ 616295 h 1161397"/>
              <a:gd name="connsiteX21" fmla="*/ 1340054 w 6884912"/>
              <a:gd name="connsiteY21" fmla="*/ 614022 h 1161397"/>
              <a:gd name="connsiteX22" fmla="*/ 1391606 w 6884912"/>
              <a:gd name="connsiteY22" fmla="*/ 615229 h 1161397"/>
              <a:gd name="connsiteX23" fmla="*/ 1397565 w 6884912"/>
              <a:gd name="connsiteY23" fmla="*/ 611490 h 1161397"/>
              <a:gd name="connsiteX24" fmla="*/ 1432302 w 6884912"/>
              <a:gd name="connsiteY24" fmla="*/ 617267 h 1161397"/>
              <a:gd name="connsiteX25" fmla="*/ 1449644 w 6884912"/>
              <a:gd name="connsiteY25" fmla="*/ 617591 h 1161397"/>
              <a:gd name="connsiteX26" fmla="*/ 1455793 w 6884912"/>
              <a:gd name="connsiteY26" fmla="*/ 623174 h 1161397"/>
              <a:gd name="connsiteX27" fmla="*/ 1480758 w 6884912"/>
              <a:gd name="connsiteY27" fmla="*/ 620863 h 1161397"/>
              <a:gd name="connsiteX28" fmla="*/ 1483154 w 6884912"/>
              <a:gd name="connsiteY28" fmla="*/ 618527 h 1161397"/>
              <a:gd name="connsiteX29" fmla="*/ 1505495 w 6884912"/>
              <a:gd name="connsiteY29" fmla="*/ 624325 h 1161397"/>
              <a:gd name="connsiteX30" fmla="*/ 1526340 w 6884912"/>
              <a:gd name="connsiteY30" fmla="*/ 638496 h 1161397"/>
              <a:gd name="connsiteX31" fmla="*/ 1731986 w 6884912"/>
              <a:gd name="connsiteY31" fmla="*/ 589682 h 1161397"/>
              <a:gd name="connsiteX32" fmla="*/ 1927935 w 6884912"/>
              <a:gd name="connsiteY32" fmla="*/ 628540 h 1161397"/>
              <a:gd name="connsiteX33" fmla="*/ 2039075 w 6884912"/>
              <a:gd name="connsiteY33" fmla="*/ 599964 h 1161397"/>
              <a:gd name="connsiteX34" fmla="*/ 2066980 w 6884912"/>
              <a:gd name="connsiteY34" fmla="*/ 550413 h 1161397"/>
              <a:gd name="connsiteX35" fmla="*/ 2352236 w 6884912"/>
              <a:gd name="connsiteY35" fmla="*/ 519602 h 1161397"/>
              <a:gd name="connsiteX36" fmla="*/ 2420791 w 6884912"/>
              <a:gd name="connsiteY36" fmla="*/ 492826 h 1161397"/>
              <a:gd name="connsiteX37" fmla="*/ 2489932 w 6884912"/>
              <a:gd name="connsiteY37" fmla="*/ 507864 h 1161397"/>
              <a:gd name="connsiteX38" fmla="*/ 2512917 w 6884912"/>
              <a:gd name="connsiteY38" fmla="*/ 489127 h 1161397"/>
              <a:gd name="connsiteX39" fmla="*/ 2516783 w 6884912"/>
              <a:gd name="connsiteY39" fmla="*/ 485473 h 1161397"/>
              <a:gd name="connsiteX40" fmla="*/ 2534360 w 6884912"/>
              <a:gd name="connsiteY40" fmla="*/ 480064 h 1161397"/>
              <a:gd name="connsiteX41" fmla="*/ 2536691 w 6884912"/>
              <a:gd name="connsiteY41" fmla="*/ 467018 h 1161397"/>
              <a:gd name="connsiteX42" fmla="*/ 2561265 w 6884912"/>
              <a:gd name="connsiteY42" fmla="*/ 450623 h 1161397"/>
              <a:gd name="connsiteX43" fmla="*/ 2594349 w 6884912"/>
              <a:gd name="connsiteY43" fmla="*/ 443884 h 1161397"/>
              <a:gd name="connsiteX44" fmla="*/ 2754324 w 6884912"/>
              <a:gd name="connsiteY44" fmla="*/ 424766 h 1161397"/>
              <a:gd name="connsiteX45" fmla="*/ 2848470 w 6884912"/>
              <a:gd name="connsiteY45" fmla="*/ 405966 h 1161397"/>
              <a:gd name="connsiteX46" fmla="*/ 2881772 w 6884912"/>
              <a:gd name="connsiteY46" fmla="*/ 387260 h 1161397"/>
              <a:gd name="connsiteX47" fmla="*/ 2929932 w 6884912"/>
              <a:gd name="connsiteY47" fmla="*/ 368912 h 1161397"/>
              <a:gd name="connsiteX48" fmla="*/ 3013020 w 6884912"/>
              <a:gd name="connsiteY48" fmla="*/ 327578 h 1161397"/>
              <a:gd name="connsiteX49" fmla="*/ 3222191 w 6884912"/>
              <a:gd name="connsiteY49" fmla="*/ 307887 h 1161397"/>
              <a:gd name="connsiteX50" fmla="*/ 3227953 w 6884912"/>
              <a:gd name="connsiteY50" fmla="*/ 297650 h 1161397"/>
              <a:gd name="connsiteX51" fmla="*/ 3510042 w 6884912"/>
              <a:gd name="connsiteY51" fmla="*/ 311820 h 1161397"/>
              <a:gd name="connsiteX52" fmla="*/ 3626773 w 6884912"/>
              <a:gd name="connsiteY52" fmla="*/ 290452 h 1161397"/>
              <a:gd name="connsiteX53" fmla="*/ 3666217 w 6884912"/>
              <a:gd name="connsiteY53" fmla="*/ 273255 h 1161397"/>
              <a:gd name="connsiteX54" fmla="*/ 3732427 w 6884912"/>
              <a:gd name="connsiteY54" fmla="*/ 245039 h 1161397"/>
              <a:gd name="connsiteX55" fmla="*/ 3777022 w 6884912"/>
              <a:gd name="connsiteY55" fmla="*/ 200276 h 1161397"/>
              <a:gd name="connsiteX56" fmla="*/ 3791246 w 6884912"/>
              <a:gd name="connsiteY56" fmla="*/ 189996 h 1161397"/>
              <a:gd name="connsiteX57" fmla="*/ 3819864 w 6884912"/>
              <a:gd name="connsiteY57" fmla="*/ 194605 h 1161397"/>
              <a:gd name="connsiteX58" fmla="*/ 3830398 w 6884912"/>
              <a:gd name="connsiteY58" fmla="*/ 188383 h 1161397"/>
              <a:gd name="connsiteX59" fmla="*/ 3834360 w 6884912"/>
              <a:gd name="connsiteY59" fmla="*/ 188992 h 1161397"/>
              <a:gd name="connsiteX60" fmla="*/ 3843715 w 6884912"/>
              <a:gd name="connsiteY60" fmla="*/ 188752 h 1161397"/>
              <a:gd name="connsiteX61" fmla="*/ 3842609 w 6884912"/>
              <a:gd name="connsiteY61" fmla="*/ 197386 h 1161397"/>
              <a:gd name="connsiteX62" fmla="*/ 3853961 w 6884912"/>
              <a:gd name="connsiteY62" fmla="*/ 213380 h 1161397"/>
              <a:gd name="connsiteX63" fmla="*/ 3907640 w 6884912"/>
              <a:gd name="connsiteY63" fmla="*/ 207568 h 1161397"/>
              <a:gd name="connsiteX64" fmla="*/ 3910449 w 6884912"/>
              <a:gd name="connsiteY64" fmla="*/ 197808 h 1161397"/>
              <a:gd name="connsiteX65" fmla="*/ 3917197 w 6884912"/>
              <a:gd name="connsiteY65" fmla="*/ 196121 h 1161397"/>
              <a:gd name="connsiteX66" fmla="*/ 3922400 w 6884912"/>
              <a:gd name="connsiteY66" fmla="*/ 205056 h 1161397"/>
              <a:gd name="connsiteX67" fmla="*/ 4013061 w 6884912"/>
              <a:gd name="connsiteY67" fmla="*/ 224874 h 1161397"/>
              <a:gd name="connsiteX68" fmla="*/ 4220717 w 6884912"/>
              <a:gd name="connsiteY68" fmla="*/ 192946 h 1161397"/>
              <a:gd name="connsiteX69" fmla="*/ 4228802 w 6884912"/>
              <a:gd name="connsiteY69" fmla="*/ 201468 h 1161397"/>
              <a:gd name="connsiteX70" fmla="*/ 4289361 w 6884912"/>
              <a:gd name="connsiteY70" fmla="*/ 196642 h 1161397"/>
              <a:gd name="connsiteX71" fmla="*/ 4498913 w 6884912"/>
              <a:gd name="connsiteY71" fmla="*/ 118915 h 1161397"/>
              <a:gd name="connsiteX72" fmla="*/ 4617330 w 6884912"/>
              <a:gd name="connsiteY72" fmla="*/ 111163 h 1161397"/>
              <a:gd name="connsiteX73" fmla="*/ 4659778 w 6884912"/>
              <a:gd name="connsiteY73" fmla="*/ 118219 h 1161397"/>
              <a:gd name="connsiteX74" fmla="*/ 4730870 w 6884912"/>
              <a:gd name="connsiteY74" fmla="*/ 129432 h 1161397"/>
              <a:gd name="connsiteX75" fmla="*/ 4844073 w 6884912"/>
              <a:gd name="connsiteY75" fmla="*/ 161768 h 1161397"/>
              <a:gd name="connsiteX76" fmla="*/ 4856454 w 6884912"/>
              <a:gd name="connsiteY76" fmla="*/ 130488 h 1161397"/>
              <a:gd name="connsiteX77" fmla="*/ 4920038 w 6884912"/>
              <a:gd name="connsiteY77" fmla="*/ 140418 h 1161397"/>
              <a:gd name="connsiteX78" fmla="*/ 5016639 w 6884912"/>
              <a:gd name="connsiteY78" fmla="*/ 158905 h 1161397"/>
              <a:gd name="connsiteX79" fmla="*/ 5072009 w 6884912"/>
              <a:gd name="connsiteY79" fmla="*/ 161502 h 1161397"/>
              <a:gd name="connsiteX80" fmla="*/ 5223626 w 6884912"/>
              <a:gd name="connsiteY80" fmla="*/ 177356 h 1161397"/>
              <a:gd name="connsiteX81" fmla="*/ 5375773 w 6884912"/>
              <a:gd name="connsiteY81" fmla="*/ 199913 h 1161397"/>
              <a:gd name="connsiteX82" fmla="*/ 5467502 w 6884912"/>
              <a:gd name="connsiteY82" fmla="*/ 250963 h 1161397"/>
              <a:gd name="connsiteX83" fmla="*/ 5592395 w 6884912"/>
              <a:gd name="connsiteY83" fmla="*/ 265434 h 1161397"/>
              <a:gd name="connsiteX84" fmla="*/ 5613532 w 6884912"/>
              <a:gd name="connsiteY84" fmla="*/ 273379 h 1161397"/>
              <a:gd name="connsiteX85" fmla="*/ 5642173 w 6884912"/>
              <a:gd name="connsiteY85" fmla="*/ 266904 h 1161397"/>
              <a:gd name="connsiteX86" fmla="*/ 5756910 w 6884912"/>
              <a:gd name="connsiteY86" fmla="*/ 239211 h 1161397"/>
              <a:gd name="connsiteX87" fmla="*/ 5846667 w 6884912"/>
              <a:gd name="connsiteY87" fmla="*/ 201786 h 1161397"/>
              <a:gd name="connsiteX88" fmla="*/ 5960732 w 6884912"/>
              <a:gd name="connsiteY88" fmla="*/ 220708 h 1161397"/>
              <a:gd name="connsiteX89" fmla="*/ 6029542 w 6884912"/>
              <a:gd name="connsiteY89" fmla="*/ 210339 h 1161397"/>
              <a:gd name="connsiteX90" fmla="*/ 6141123 w 6884912"/>
              <a:gd name="connsiteY90" fmla="*/ 159923 h 1161397"/>
              <a:gd name="connsiteX91" fmla="*/ 6290640 w 6884912"/>
              <a:gd name="connsiteY91" fmla="*/ 167441 h 1161397"/>
              <a:gd name="connsiteX92" fmla="*/ 6322806 w 6884912"/>
              <a:gd name="connsiteY92" fmla="*/ 213293 h 1161397"/>
              <a:gd name="connsiteX93" fmla="*/ 6380420 w 6884912"/>
              <a:gd name="connsiteY93" fmla="*/ 173195 h 1161397"/>
              <a:gd name="connsiteX94" fmla="*/ 6507891 w 6884912"/>
              <a:gd name="connsiteY94" fmla="*/ 118474 h 1161397"/>
              <a:gd name="connsiteX95" fmla="*/ 6571807 w 6884912"/>
              <a:gd name="connsiteY95" fmla="*/ 98636 h 1161397"/>
              <a:gd name="connsiteX96" fmla="*/ 6671880 w 6884912"/>
              <a:gd name="connsiteY96" fmla="*/ 82931 h 1161397"/>
              <a:gd name="connsiteX97" fmla="*/ 6702266 w 6884912"/>
              <a:gd name="connsiteY97" fmla="*/ 75470 h 1161397"/>
              <a:gd name="connsiteX98" fmla="*/ 6845802 w 6884912"/>
              <a:gd name="connsiteY98" fmla="*/ 24496 h 1161397"/>
              <a:gd name="connsiteX99" fmla="*/ 6884912 w 6884912"/>
              <a:gd name="connsiteY99"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78135 w 6884912"/>
              <a:gd name="connsiteY15" fmla="*/ 698631 h 1161397"/>
              <a:gd name="connsiteX16" fmla="*/ 1242716 w 6884912"/>
              <a:gd name="connsiteY16" fmla="*/ 698052 h 1161397"/>
              <a:gd name="connsiteX17" fmla="*/ 1299977 w 6884912"/>
              <a:gd name="connsiteY17" fmla="*/ 639196 h 1161397"/>
              <a:gd name="connsiteX18" fmla="*/ 1326190 w 6884912"/>
              <a:gd name="connsiteY18" fmla="*/ 625955 h 1161397"/>
              <a:gd name="connsiteX19" fmla="*/ 1339600 w 6884912"/>
              <a:gd name="connsiteY19" fmla="*/ 616295 h 1161397"/>
              <a:gd name="connsiteX20" fmla="*/ 1340054 w 6884912"/>
              <a:gd name="connsiteY20" fmla="*/ 614022 h 1161397"/>
              <a:gd name="connsiteX21" fmla="*/ 1391606 w 6884912"/>
              <a:gd name="connsiteY21" fmla="*/ 615229 h 1161397"/>
              <a:gd name="connsiteX22" fmla="*/ 1397565 w 6884912"/>
              <a:gd name="connsiteY22" fmla="*/ 611490 h 1161397"/>
              <a:gd name="connsiteX23" fmla="*/ 1432302 w 6884912"/>
              <a:gd name="connsiteY23" fmla="*/ 617267 h 1161397"/>
              <a:gd name="connsiteX24" fmla="*/ 1449644 w 6884912"/>
              <a:gd name="connsiteY24" fmla="*/ 617591 h 1161397"/>
              <a:gd name="connsiteX25" fmla="*/ 1455793 w 6884912"/>
              <a:gd name="connsiteY25" fmla="*/ 623174 h 1161397"/>
              <a:gd name="connsiteX26" fmla="*/ 1480758 w 6884912"/>
              <a:gd name="connsiteY26" fmla="*/ 620863 h 1161397"/>
              <a:gd name="connsiteX27" fmla="*/ 1483154 w 6884912"/>
              <a:gd name="connsiteY27" fmla="*/ 618527 h 1161397"/>
              <a:gd name="connsiteX28" fmla="*/ 1505495 w 6884912"/>
              <a:gd name="connsiteY28" fmla="*/ 624325 h 1161397"/>
              <a:gd name="connsiteX29" fmla="*/ 1526340 w 6884912"/>
              <a:gd name="connsiteY29" fmla="*/ 638496 h 1161397"/>
              <a:gd name="connsiteX30" fmla="*/ 1731986 w 6884912"/>
              <a:gd name="connsiteY30" fmla="*/ 589682 h 1161397"/>
              <a:gd name="connsiteX31" fmla="*/ 1927935 w 6884912"/>
              <a:gd name="connsiteY31" fmla="*/ 628540 h 1161397"/>
              <a:gd name="connsiteX32" fmla="*/ 2039075 w 6884912"/>
              <a:gd name="connsiteY32" fmla="*/ 599964 h 1161397"/>
              <a:gd name="connsiteX33" fmla="*/ 2066980 w 6884912"/>
              <a:gd name="connsiteY33" fmla="*/ 550413 h 1161397"/>
              <a:gd name="connsiteX34" fmla="*/ 2352236 w 6884912"/>
              <a:gd name="connsiteY34" fmla="*/ 519602 h 1161397"/>
              <a:gd name="connsiteX35" fmla="*/ 2420791 w 6884912"/>
              <a:gd name="connsiteY35" fmla="*/ 492826 h 1161397"/>
              <a:gd name="connsiteX36" fmla="*/ 2489932 w 6884912"/>
              <a:gd name="connsiteY36" fmla="*/ 507864 h 1161397"/>
              <a:gd name="connsiteX37" fmla="*/ 2512917 w 6884912"/>
              <a:gd name="connsiteY37" fmla="*/ 489127 h 1161397"/>
              <a:gd name="connsiteX38" fmla="*/ 2516783 w 6884912"/>
              <a:gd name="connsiteY38" fmla="*/ 485473 h 1161397"/>
              <a:gd name="connsiteX39" fmla="*/ 2534360 w 6884912"/>
              <a:gd name="connsiteY39" fmla="*/ 480064 h 1161397"/>
              <a:gd name="connsiteX40" fmla="*/ 2536691 w 6884912"/>
              <a:gd name="connsiteY40" fmla="*/ 467018 h 1161397"/>
              <a:gd name="connsiteX41" fmla="*/ 2561265 w 6884912"/>
              <a:gd name="connsiteY41" fmla="*/ 450623 h 1161397"/>
              <a:gd name="connsiteX42" fmla="*/ 2594349 w 6884912"/>
              <a:gd name="connsiteY42" fmla="*/ 443884 h 1161397"/>
              <a:gd name="connsiteX43" fmla="*/ 2754324 w 6884912"/>
              <a:gd name="connsiteY43" fmla="*/ 424766 h 1161397"/>
              <a:gd name="connsiteX44" fmla="*/ 2848470 w 6884912"/>
              <a:gd name="connsiteY44" fmla="*/ 405966 h 1161397"/>
              <a:gd name="connsiteX45" fmla="*/ 2881772 w 6884912"/>
              <a:gd name="connsiteY45" fmla="*/ 387260 h 1161397"/>
              <a:gd name="connsiteX46" fmla="*/ 2929932 w 6884912"/>
              <a:gd name="connsiteY46" fmla="*/ 368912 h 1161397"/>
              <a:gd name="connsiteX47" fmla="*/ 3013020 w 6884912"/>
              <a:gd name="connsiteY47" fmla="*/ 327578 h 1161397"/>
              <a:gd name="connsiteX48" fmla="*/ 3222191 w 6884912"/>
              <a:gd name="connsiteY48" fmla="*/ 307887 h 1161397"/>
              <a:gd name="connsiteX49" fmla="*/ 3227953 w 6884912"/>
              <a:gd name="connsiteY49" fmla="*/ 297650 h 1161397"/>
              <a:gd name="connsiteX50" fmla="*/ 3510042 w 6884912"/>
              <a:gd name="connsiteY50" fmla="*/ 311820 h 1161397"/>
              <a:gd name="connsiteX51" fmla="*/ 3626773 w 6884912"/>
              <a:gd name="connsiteY51" fmla="*/ 290452 h 1161397"/>
              <a:gd name="connsiteX52" fmla="*/ 3666217 w 6884912"/>
              <a:gd name="connsiteY52" fmla="*/ 273255 h 1161397"/>
              <a:gd name="connsiteX53" fmla="*/ 3732427 w 6884912"/>
              <a:gd name="connsiteY53" fmla="*/ 245039 h 1161397"/>
              <a:gd name="connsiteX54" fmla="*/ 3777022 w 6884912"/>
              <a:gd name="connsiteY54" fmla="*/ 200276 h 1161397"/>
              <a:gd name="connsiteX55" fmla="*/ 3791246 w 6884912"/>
              <a:gd name="connsiteY55" fmla="*/ 189996 h 1161397"/>
              <a:gd name="connsiteX56" fmla="*/ 3819864 w 6884912"/>
              <a:gd name="connsiteY56" fmla="*/ 194605 h 1161397"/>
              <a:gd name="connsiteX57" fmla="*/ 3830398 w 6884912"/>
              <a:gd name="connsiteY57" fmla="*/ 188383 h 1161397"/>
              <a:gd name="connsiteX58" fmla="*/ 3834360 w 6884912"/>
              <a:gd name="connsiteY58" fmla="*/ 188992 h 1161397"/>
              <a:gd name="connsiteX59" fmla="*/ 3843715 w 6884912"/>
              <a:gd name="connsiteY59" fmla="*/ 188752 h 1161397"/>
              <a:gd name="connsiteX60" fmla="*/ 3842609 w 6884912"/>
              <a:gd name="connsiteY60" fmla="*/ 197386 h 1161397"/>
              <a:gd name="connsiteX61" fmla="*/ 3853961 w 6884912"/>
              <a:gd name="connsiteY61" fmla="*/ 213380 h 1161397"/>
              <a:gd name="connsiteX62" fmla="*/ 3907640 w 6884912"/>
              <a:gd name="connsiteY62" fmla="*/ 207568 h 1161397"/>
              <a:gd name="connsiteX63" fmla="*/ 3910449 w 6884912"/>
              <a:gd name="connsiteY63" fmla="*/ 197808 h 1161397"/>
              <a:gd name="connsiteX64" fmla="*/ 3917197 w 6884912"/>
              <a:gd name="connsiteY64" fmla="*/ 196121 h 1161397"/>
              <a:gd name="connsiteX65" fmla="*/ 3922400 w 6884912"/>
              <a:gd name="connsiteY65" fmla="*/ 205056 h 1161397"/>
              <a:gd name="connsiteX66" fmla="*/ 4013061 w 6884912"/>
              <a:gd name="connsiteY66" fmla="*/ 224874 h 1161397"/>
              <a:gd name="connsiteX67" fmla="*/ 4220717 w 6884912"/>
              <a:gd name="connsiteY67" fmla="*/ 192946 h 1161397"/>
              <a:gd name="connsiteX68" fmla="*/ 4228802 w 6884912"/>
              <a:gd name="connsiteY68" fmla="*/ 201468 h 1161397"/>
              <a:gd name="connsiteX69" fmla="*/ 4289361 w 6884912"/>
              <a:gd name="connsiteY69" fmla="*/ 196642 h 1161397"/>
              <a:gd name="connsiteX70" fmla="*/ 4498913 w 6884912"/>
              <a:gd name="connsiteY70" fmla="*/ 118915 h 1161397"/>
              <a:gd name="connsiteX71" fmla="*/ 4617330 w 6884912"/>
              <a:gd name="connsiteY71" fmla="*/ 111163 h 1161397"/>
              <a:gd name="connsiteX72" fmla="*/ 4659778 w 6884912"/>
              <a:gd name="connsiteY72" fmla="*/ 118219 h 1161397"/>
              <a:gd name="connsiteX73" fmla="*/ 4730870 w 6884912"/>
              <a:gd name="connsiteY73" fmla="*/ 129432 h 1161397"/>
              <a:gd name="connsiteX74" fmla="*/ 4844073 w 6884912"/>
              <a:gd name="connsiteY74" fmla="*/ 161768 h 1161397"/>
              <a:gd name="connsiteX75" fmla="*/ 4856454 w 6884912"/>
              <a:gd name="connsiteY75" fmla="*/ 130488 h 1161397"/>
              <a:gd name="connsiteX76" fmla="*/ 4920038 w 6884912"/>
              <a:gd name="connsiteY76" fmla="*/ 140418 h 1161397"/>
              <a:gd name="connsiteX77" fmla="*/ 5016639 w 6884912"/>
              <a:gd name="connsiteY77" fmla="*/ 158905 h 1161397"/>
              <a:gd name="connsiteX78" fmla="*/ 5072009 w 6884912"/>
              <a:gd name="connsiteY78" fmla="*/ 161502 h 1161397"/>
              <a:gd name="connsiteX79" fmla="*/ 5223626 w 6884912"/>
              <a:gd name="connsiteY79" fmla="*/ 177356 h 1161397"/>
              <a:gd name="connsiteX80" fmla="*/ 5375773 w 6884912"/>
              <a:gd name="connsiteY80" fmla="*/ 199913 h 1161397"/>
              <a:gd name="connsiteX81" fmla="*/ 5467502 w 6884912"/>
              <a:gd name="connsiteY81" fmla="*/ 250963 h 1161397"/>
              <a:gd name="connsiteX82" fmla="*/ 5592395 w 6884912"/>
              <a:gd name="connsiteY82" fmla="*/ 265434 h 1161397"/>
              <a:gd name="connsiteX83" fmla="*/ 5613532 w 6884912"/>
              <a:gd name="connsiteY83" fmla="*/ 273379 h 1161397"/>
              <a:gd name="connsiteX84" fmla="*/ 5642173 w 6884912"/>
              <a:gd name="connsiteY84" fmla="*/ 266904 h 1161397"/>
              <a:gd name="connsiteX85" fmla="*/ 5756910 w 6884912"/>
              <a:gd name="connsiteY85" fmla="*/ 239211 h 1161397"/>
              <a:gd name="connsiteX86" fmla="*/ 5846667 w 6884912"/>
              <a:gd name="connsiteY86" fmla="*/ 201786 h 1161397"/>
              <a:gd name="connsiteX87" fmla="*/ 5960732 w 6884912"/>
              <a:gd name="connsiteY87" fmla="*/ 220708 h 1161397"/>
              <a:gd name="connsiteX88" fmla="*/ 6029542 w 6884912"/>
              <a:gd name="connsiteY88" fmla="*/ 210339 h 1161397"/>
              <a:gd name="connsiteX89" fmla="*/ 6141123 w 6884912"/>
              <a:gd name="connsiteY89" fmla="*/ 159923 h 1161397"/>
              <a:gd name="connsiteX90" fmla="*/ 6290640 w 6884912"/>
              <a:gd name="connsiteY90" fmla="*/ 167441 h 1161397"/>
              <a:gd name="connsiteX91" fmla="*/ 6322806 w 6884912"/>
              <a:gd name="connsiteY91" fmla="*/ 213293 h 1161397"/>
              <a:gd name="connsiteX92" fmla="*/ 6380420 w 6884912"/>
              <a:gd name="connsiteY92" fmla="*/ 173195 h 1161397"/>
              <a:gd name="connsiteX93" fmla="*/ 6507891 w 6884912"/>
              <a:gd name="connsiteY93" fmla="*/ 118474 h 1161397"/>
              <a:gd name="connsiteX94" fmla="*/ 6571807 w 6884912"/>
              <a:gd name="connsiteY94" fmla="*/ 98636 h 1161397"/>
              <a:gd name="connsiteX95" fmla="*/ 6671880 w 6884912"/>
              <a:gd name="connsiteY95" fmla="*/ 82931 h 1161397"/>
              <a:gd name="connsiteX96" fmla="*/ 6702266 w 6884912"/>
              <a:gd name="connsiteY96" fmla="*/ 75470 h 1161397"/>
              <a:gd name="connsiteX97" fmla="*/ 6845802 w 6884912"/>
              <a:gd name="connsiteY97" fmla="*/ 24496 h 1161397"/>
              <a:gd name="connsiteX98" fmla="*/ 6884912 w 6884912"/>
              <a:gd name="connsiteY98"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207847 w 6884912"/>
              <a:gd name="connsiteY15" fmla="*/ 689087 h 1161397"/>
              <a:gd name="connsiteX16" fmla="*/ 1242716 w 6884912"/>
              <a:gd name="connsiteY16" fmla="*/ 698052 h 1161397"/>
              <a:gd name="connsiteX17" fmla="*/ 1299977 w 6884912"/>
              <a:gd name="connsiteY17" fmla="*/ 639196 h 1161397"/>
              <a:gd name="connsiteX18" fmla="*/ 1326190 w 6884912"/>
              <a:gd name="connsiteY18" fmla="*/ 625955 h 1161397"/>
              <a:gd name="connsiteX19" fmla="*/ 1339600 w 6884912"/>
              <a:gd name="connsiteY19" fmla="*/ 616295 h 1161397"/>
              <a:gd name="connsiteX20" fmla="*/ 1340054 w 6884912"/>
              <a:gd name="connsiteY20" fmla="*/ 614022 h 1161397"/>
              <a:gd name="connsiteX21" fmla="*/ 1391606 w 6884912"/>
              <a:gd name="connsiteY21" fmla="*/ 615229 h 1161397"/>
              <a:gd name="connsiteX22" fmla="*/ 1397565 w 6884912"/>
              <a:gd name="connsiteY22" fmla="*/ 611490 h 1161397"/>
              <a:gd name="connsiteX23" fmla="*/ 1432302 w 6884912"/>
              <a:gd name="connsiteY23" fmla="*/ 617267 h 1161397"/>
              <a:gd name="connsiteX24" fmla="*/ 1449644 w 6884912"/>
              <a:gd name="connsiteY24" fmla="*/ 617591 h 1161397"/>
              <a:gd name="connsiteX25" fmla="*/ 1455793 w 6884912"/>
              <a:gd name="connsiteY25" fmla="*/ 623174 h 1161397"/>
              <a:gd name="connsiteX26" fmla="*/ 1480758 w 6884912"/>
              <a:gd name="connsiteY26" fmla="*/ 620863 h 1161397"/>
              <a:gd name="connsiteX27" fmla="*/ 1483154 w 6884912"/>
              <a:gd name="connsiteY27" fmla="*/ 618527 h 1161397"/>
              <a:gd name="connsiteX28" fmla="*/ 1505495 w 6884912"/>
              <a:gd name="connsiteY28" fmla="*/ 624325 h 1161397"/>
              <a:gd name="connsiteX29" fmla="*/ 1526340 w 6884912"/>
              <a:gd name="connsiteY29" fmla="*/ 638496 h 1161397"/>
              <a:gd name="connsiteX30" fmla="*/ 1731986 w 6884912"/>
              <a:gd name="connsiteY30" fmla="*/ 589682 h 1161397"/>
              <a:gd name="connsiteX31" fmla="*/ 1927935 w 6884912"/>
              <a:gd name="connsiteY31" fmla="*/ 628540 h 1161397"/>
              <a:gd name="connsiteX32" fmla="*/ 2039075 w 6884912"/>
              <a:gd name="connsiteY32" fmla="*/ 599964 h 1161397"/>
              <a:gd name="connsiteX33" fmla="*/ 2066980 w 6884912"/>
              <a:gd name="connsiteY33" fmla="*/ 550413 h 1161397"/>
              <a:gd name="connsiteX34" fmla="*/ 2352236 w 6884912"/>
              <a:gd name="connsiteY34" fmla="*/ 519602 h 1161397"/>
              <a:gd name="connsiteX35" fmla="*/ 2420791 w 6884912"/>
              <a:gd name="connsiteY35" fmla="*/ 492826 h 1161397"/>
              <a:gd name="connsiteX36" fmla="*/ 2489932 w 6884912"/>
              <a:gd name="connsiteY36" fmla="*/ 507864 h 1161397"/>
              <a:gd name="connsiteX37" fmla="*/ 2512917 w 6884912"/>
              <a:gd name="connsiteY37" fmla="*/ 489127 h 1161397"/>
              <a:gd name="connsiteX38" fmla="*/ 2516783 w 6884912"/>
              <a:gd name="connsiteY38" fmla="*/ 485473 h 1161397"/>
              <a:gd name="connsiteX39" fmla="*/ 2534360 w 6884912"/>
              <a:gd name="connsiteY39" fmla="*/ 480064 h 1161397"/>
              <a:gd name="connsiteX40" fmla="*/ 2536691 w 6884912"/>
              <a:gd name="connsiteY40" fmla="*/ 467018 h 1161397"/>
              <a:gd name="connsiteX41" fmla="*/ 2561265 w 6884912"/>
              <a:gd name="connsiteY41" fmla="*/ 450623 h 1161397"/>
              <a:gd name="connsiteX42" fmla="*/ 2594349 w 6884912"/>
              <a:gd name="connsiteY42" fmla="*/ 443884 h 1161397"/>
              <a:gd name="connsiteX43" fmla="*/ 2754324 w 6884912"/>
              <a:gd name="connsiteY43" fmla="*/ 424766 h 1161397"/>
              <a:gd name="connsiteX44" fmla="*/ 2848470 w 6884912"/>
              <a:gd name="connsiteY44" fmla="*/ 405966 h 1161397"/>
              <a:gd name="connsiteX45" fmla="*/ 2881772 w 6884912"/>
              <a:gd name="connsiteY45" fmla="*/ 387260 h 1161397"/>
              <a:gd name="connsiteX46" fmla="*/ 2929932 w 6884912"/>
              <a:gd name="connsiteY46" fmla="*/ 368912 h 1161397"/>
              <a:gd name="connsiteX47" fmla="*/ 3013020 w 6884912"/>
              <a:gd name="connsiteY47" fmla="*/ 327578 h 1161397"/>
              <a:gd name="connsiteX48" fmla="*/ 3222191 w 6884912"/>
              <a:gd name="connsiteY48" fmla="*/ 307887 h 1161397"/>
              <a:gd name="connsiteX49" fmla="*/ 3227953 w 6884912"/>
              <a:gd name="connsiteY49" fmla="*/ 297650 h 1161397"/>
              <a:gd name="connsiteX50" fmla="*/ 3510042 w 6884912"/>
              <a:gd name="connsiteY50" fmla="*/ 311820 h 1161397"/>
              <a:gd name="connsiteX51" fmla="*/ 3626773 w 6884912"/>
              <a:gd name="connsiteY51" fmla="*/ 290452 h 1161397"/>
              <a:gd name="connsiteX52" fmla="*/ 3666217 w 6884912"/>
              <a:gd name="connsiteY52" fmla="*/ 273255 h 1161397"/>
              <a:gd name="connsiteX53" fmla="*/ 3732427 w 6884912"/>
              <a:gd name="connsiteY53" fmla="*/ 245039 h 1161397"/>
              <a:gd name="connsiteX54" fmla="*/ 3777022 w 6884912"/>
              <a:gd name="connsiteY54" fmla="*/ 200276 h 1161397"/>
              <a:gd name="connsiteX55" fmla="*/ 3791246 w 6884912"/>
              <a:gd name="connsiteY55" fmla="*/ 189996 h 1161397"/>
              <a:gd name="connsiteX56" fmla="*/ 3819864 w 6884912"/>
              <a:gd name="connsiteY56" fmla="*/ 194605 h 1161397"/>
              <a:gd name="connsiteX57" fmla="*/ 3830398 w 6884912"/>
              <a:gd name="connsiteY57" fmla="*/ 188383 h 1161397"/>
              <a:gd name="connsiteX58" fmla="*/ 3834360 w 6884912"/>
              <a:gd name="connsiteY58" fmla="*/ 188992 h 1161397"/>
              <a:gd name="connsiteX59" fmla="*/ 3843715 w 6884912"/>
              <a:gd name="connsiteY59" fmla="*/ 188752 h 1161397"/>
              <a:gd name="connsiteX60" fmla="*/ 3842609 w 6884912"/>
              <a:gd name="connsiteY60" fmla="*/ 197386 h 1161397"/>
              <a:gd name="connsiteX61" fmla="*/ 3853961 w 6884912"/>
              <a:gd name="connsiteY61" fmla="*/ 213380 h 1161397"/>
              <a:gd name="connsiteX62" fmla="*/ 3907640 w 6884912"/>
              <a:gd name="connsiteY62" fmla="*/ 207568 h 1161397"/>
              <a:gd name="connsiteX63" fmla="*/ 3910449 w 6884912"/>
              <a:gd name="connsiteY63" fmla="*/ 197808 h 1161397"/>
              <a:gd name="connsiteX64" fmla="*/ 3917197 w 6884912"/>
              <a:gd name="connsiteY64" fmla="*/ 196121 h 1161397"/>
              <a:gd name="connsiteX65" fmla="*/ 3922400 w 6884912"/>
              <a:gd name="connsiteY65" fmla="*/ 205056 h 1161397"/>
              <a:gd name="connsiteX66" fmla="*/ 4013061 w 6884912"/>
              <a:gd name="connsiteY66" fmla="*/ 224874 h 1161397"/>
              <a:gd name="connsiteX67" fmla="*/ 4220717 w 6884912"/>
              <a:gd name="connsiteY67" fmla="*/ 192946 h 1161397"/>
              <a:gd name="connsiteX68" fmla="*/ 4228802 w 6884912"/>
              <a:gd name="connsiteY68" fmla="*/ 201468 h 1161397"/>
              <a:gd name="connsiteX69" fmla="*/ 4289361 w 6884912"/>
              <a:gd name="connsiteY69" fmla="*/ 196642 h 1161397"/>
              <a:gd name="connsiteX70" fmla="*/ 4498913 w 6884912"/>
              <a:gd name="connsiteY70" fmla="*/ 118915 h 1161397"/>
              <a:gd name="connsiteX71" fmla="*/ 4617330 w 6884912"/>
              <a:gd name="connsiteY71" fmla="*/ 111163 h 1161397"/>
              <a:gd name="connsiteX72" fmla="*/ 4659778 w 6884912"/>
              <a:gd name="connsiteY72" fmla="*/ 118219 h 1161397"/>
              <a:gd name="connsiteX73" fmla="*/ 4730870 w 6884912"/>
              <a:gd name="connsiteY73" fmla="*/ 129432 h 1161397"/>
              <a:gd name="connsiteX74" fmla="*/ 4844073 w 6884912"/>
              <a:gd name="connsiteY74" fmla="*/ 161768 h 1161397"/>
              <a:gd name="connsiteX75" fmla="*/ 4856454 w 6884912"/>
              <a:gd name="connsiteY75" fmla="*/ 130488 h 1161397"/>
              <a:gd name="connsiteX76" fmla="*/ 4920038 w 6884912"/>
              <a:gd name="connsiteY76" fmla="*/ 140418 h 1161397"/>
              <a:gd name="connsiteX77" fmla="*/ 5016639 w 6884912"/>
              <a:gd name="connsiteY77" fmla="*/ 158905 h 1161397"/>
              <a:gd name="connsiteX78" fmla="*/ 5072009 w 6884912"/>
              <a:gd name="connsiteY78" fmla="*/ 161502 h 1161397"/>
              <a:gd name="connsiteX79" fmla="*/ 5223626 w 6884912"/>
              <a:gd name="connsiteY79" fmla="*/ 177356 h 1161397"/>
              <a:gd name="connsiteX80" fmla="*/ 5375773 w 6884912"/>
              <a:gd name="connsiteY80" fmla="*/ 199913 h 1161397"/>
              <a:gd name="connsiteX81" fmla="*/ 5467502 w 6884912"/>
              <a:gd name="connsiteY81" fmla="*/ 250963 h 1161397"/>
              <a:gd name="connsiteX82" fmla="*/ 5592395 w 6884912"/>
              <a:gd name="connsiteY82" fmla="*/ 265434 h 1161397"/>
              <a:gd name="connsiteX83" fmla="*/ 5613532 w 6884912"/>
              <a:gd name="connsiteY83" fmla="*/ 273379 h 1161397"/>
              <a:gd name="connsiteX84" fmla="*/ 5642173 w 6884912"/>
              <a:gd name="connsiteY84" fmla="*/ 266904 h 1161397"/>
              <a:gd name="connsiteX85" fmla="*/ 5756910 w 6884912"/>
              <a:gd name="connsiteY85" fmla="*/ 239211 h 1161397"/>
              <a:gd name="connsiteX86" fmla="*/ 5846667 w 6884912"/>
              <a:gd name="connsiteY86" fmla="*/ 201786 h 1161397"/>
              <a:gd name="connsiteX87" fmla="*/ 5960732 w 6884912"/>
              <a:gd name="connsiteY87" fmla="*/ 220708 h 1161397"/>
              <a:gd name="connsiteX88" fmla="*/ 6029542 w 6884912"/>
              <a:gd name="connsiteY88" fmla="*/ 210339 h 1161397"/>
              <a:gd name="connsiteX89" fmla="*/ 6141123 w 6884912"/>
              <a:gd name="connsiteY89" fmla="*/ 159923 h 1161397"/>
              <a:gd name="connsiteX90" fmla="*/ 6290640 w 6884912"/>
              <a:gd name="connsiteY90" fmla="*/ 167441 h 1161397"/>
              <a:gd name="connsiteX91" fmla="*/ 6322806 w 6884912"/>
              <a:gd name="connsiteY91" fmla="*/ 213293 h 1161397"/>
              <a:gd name="connsiteX92" fmla="*/ 6380420 w 6884912"/>
              <a:gd name="connsiteY92" fmla="*/ 173195 h 1161397"/>
              <a:gd name="connsiteX93" fmla="*/ 6507891 w 6884912"/>
              <a:gd name="connsiteY93" fmla="*/ 118474 h 1161397"/>
              <a:gd name="connsiteX94" fmla="*/ 6571807 w 6884912"/>
              <a:gd name="connsiteY94" fmla="*/ 98636 h 1161397"/>
              <a:gd name="connsiteX95" fmla="*/ 6671880 w 6884912"/>
              <a:gd name="connsiteY95" fmla="*/ 82931 h 1161397"/>
              <a:gd name="connsiteX96" fmla="*/ 6702266 w 6884912"/>
              <a:gd name="connsiteY96" fmla="*/ 75470 h 1161397"/>
              <a:gd name="connsiteX97" fmla="*/ 6845802 w 6884912"/>
              <a:gd name="connsiteY97" fmla="*/ 24496 h 1161397"/>
              <a:gd name="connsiteX98" fmla="*/ 6884912 w 6884912"/>
              <a:gd name="connsiteY98"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7166 w 6884912"/>
              <a:gd name="connsiteY14" fmla="*/ 744338 h 1161397"/>
              <a:gd name="connsiteX15" fmla="*/ 1207847 w 6884912"/>
              <a:gd name="connsiteY15" fmla="*/ 689087 h 1161397"/>
              <a:gd name="connsiteX16" fmla="*/ 1242716 w 6884912"/>
              <a:gd name="connsiteY16" fmla="*/ 698052 h 1161397"/>
              <a:gd name="connsiteX17" fmla="*/ 1299977 w 6884912"/>
              <a:gd name="connsiteY17" fmla="*/ 639196 h 1161397"/>
              <a:gd name="connsiteX18" fmla="*/ 1326190 w 6884912"/>
              <a:gd name="connsiteY18" fmla="*/ 625955 h 1161397"/>
              <a:gd name="connsiteX19" fmla="*/ 1339600 w 6884912"/>
              <a:gd name="connsiteY19" fmla="*/ 616295 h 1161397"/>
              <a:gd name="connsiteX20" fmla="*/ 1340054 w 6884912"/>
              <a:gd name="connsiteY20" fmla="*/ 614022 h 1161397"/>
              <a:gd name="connsiteX21" fmla="*/ 1391606 w 6884912"/>
              <a:gd name="connsiteY21" fmla="*/ 615229 h 1161397"/>
              <a:gd name="connsiteX22" fmla="*/ 1397565 w 6884912"/>
              <a:gd name="connsiteY22" fmla="*/ 611490 h 1161397"/>
              <a:gd name="connsiteX23" fmla="*/ 1432302 w 6884912"/>
              <a:gd name="connsiteY23" fmla="*/ 617267 h 1161397"/>
              <a:gd name="connsiteX24" fmla="*/ 1449644 w 6884912"/>
              <a:gd name="connsiteY24" fmla="*/ 617591 h 1161397"/>
              <a:gd name="connsiteX25" fmla="*/ 1455793 w 6884912"/>
              <a:gd name="connsiteY25" fmla="*/ 623174 h 1161397"/>
              <a:gd name="connsiteX26" fmla="*/ 1480758 w 6884912"/>
              <a:gd name="connsiteY26" fmla="*/ 620863 h 1161397"/>
              <a:gd name="connsiteX27" fmla="*/ 1483154 w 6884912"/>
              <a:gd name="connsiteY27" fmla="*/ 618527 h 1161397"/>
              <a:gd name="connsiteX28" fmla="*/ 1505495 w 6884912"/>
              <a:gd name="connsiteY28" fmla="*/ 624325 h 1161397"/>
              <a:gd name="connsiteX29" fmla="*/ 1526340 w 6884912"/>
              <a:gd name="connsiteY29" fmla="*/ 638496 h 1161397"/>
              <a:gd name="connsiteX30" fmla="*/ 1731986 w 6884912"/>
              <a:gd name="connsiteY30" fmla="*/ 589682 h 1161397"/>
              <a:gd name="connsiteX31" fmla="*/ 1927935 w 6884912"/>
              <a:gd name="connsiteY31" fmla="*/ 628540 h 1161397"/>
              <a:gd name="connsiteX32" fmla="*/ 2039075 w 6884912"/>
              <a:gd name="connsiteY32" fmla="*/ 599964 h 1161397"/>
              <a:gd name="connsiteX33" fmla="*/ 2066980 w 6884912"/>
              <a:gd name="connsiteY33" fmla="*/ 550413 h 1161397"/>
              <a:gd name="connsiteX34" fmla="*/ 2352236 w 6884912"/>
              <a:gd name="connsiteY34" fmla="*/ 519602 h 1161397"/>
              <a:gd name="connsiteX35" fmla="*/ 2420791 w 6884912"/>
              <a:gd name="connsiteY35" fmla="*/ 492826 h 1161397"/>
              <a:gd name="connsiteX36" fmla="*/ 2489932 w 6884912"/>
              <a:gd name="connsiteY36" fmla="*/ 507864 h 1161397"/>
              <a:gd name="connsiteX37" fmla="*/ 2512917 w 6884912"/>
              <a:gd name="connsiteY37" fmla="*/ 489127 h 1161397"/>
              <a:gd name="connsiteX38" fmla="*/ 2516783 w 6884912"/>
              <a:gd name="connsiteY38" fmla="*/ 485473 h 1161397"/>
              <a:gd name="connsiteX39" fmla="*/ 2534360 w 6884912"/>
              <a:gd name="connsiteY39" fmla="*/ 480064 h 1161397"/>
              <a:gd name="connsiteX40" fmla="*/ 2536691 w 6884912"/>
              <a:gd name="connsiteY40" fmla="*/ 467018 h 1161397"/>
              <a:gd name="connsiteX41" fmla="*/ 2561265 w 6884912"/>
              <a:gd name="connsiteY41" fmla="*/ 450623 h 1161397"/>
              <a:gd name="connsiteX42" fmla="*/ 2594349 w 6884912"/>
              <a:gd name="connsiteY42" fmla="*/ 443884 h 1161397"/>
              <a:gd name="connsiteX43" fmla="*/ 2754324 w 6884912"/>
              <a:gd name="connsiteY43" fmla="*/ 424766 h 1161397"/>
              <a:gd name="connsiteX44" fmla="*/ 2848470 w 6884912"/>
              <a:gd name="connsiteY44" fmla="*/ 405966 h 1161397"/>
              <a:gd name="connsiteX45" fmla="*/ 2881772 w 6884912"/>
              <a:gd name="connsiteY45" fmla="*/ 387260 h 1161397"/>
              <a:gd name="connsiteX46" fmla="*/ 2929932 w 6884912"/>
              <a:gd name="connsiteY46" fmla="*/ 368912 h 1161397"/>
              <a:gd name="connsiteX47" fmla="*/ 3013020 w 6884912"/>
              <a:gd name="connsiteY47" fmla="*/ 327578 h 1161397"/>
              <a:gd name="connsiteX48" fmla="*/ 3222191 w 6884912"/>
              <a:gd name="connsiteY48" fmla="*/ 307887 h 1161397"/>
              <a:gd name="connsiteX49" fmla="*/ 3227953 w 6884912"/>
              <a:gd name="connsiteY49" fmla="*/ 297650 h 1161397"/>
              <a:gd name="connsiteX50" fmla="*/ 3510042 w 6884912"/>
              <a:gd name="connsiteY50" fmla="*/ 311820 h 1161397"/>
              <a:gd name="connsiteX51" fmla="*/ 3626773 w 6884912"/>
              <a:gd name="connsiteY51" fmla="*/ 290452 h 1161397"/>
              <a:gd name="connsiteX52" fmla="*/ 3666217 w 6884912"/>
              <a:gd name="connsiteY52" fmla="*/ 273255 h 1161397"/>
              <a:gd name="connsiteX53" fmla="*/ 3732427 w 6884912"/>
              <a:gd name="connsiteY53" fmla="*/ 245039 h 1161397"/>
              <a:gd name="connsiteX54" fmla="*/ 3777022 w 6884912"/>
              <a:gd name="connsiteY54" fmla="*/ 200276 h 1161397"/>
              <a:gd name="connsiteX55" fmla="*/ 3791246 w 6884912"/>
              <a:gd name="connsiteY55" fmla="*/ 189996 h 1161397"/>
              <a:gd name="connsiteX56" fmla="*/ 3819864 w 6884912"/>
              <a:gd name="connsiteY56" fmla="*/ 194605 h 1161397"/>
              <a:gd name="connsiteX57" fmla="*/ 3830398 w 6884912"/>
              <a:gd name="connsiteY57" fmla="*/ 188383 h 1161397"/>
              <a:gd name="connsiteX58" fmla="*/ 3834360 w 6884912"/>
              <a:gd name="connsiteY58" fmla="*/ 188992 h 1161397"/>
              <a:gd name="connsiteX59" fmla="*/ 3843715 w 6884912"/>
              <a:gd name="connsiteY59" fmla="*/ 188752 h 1161397"/>
              <a:gd name="connsiteX60" fmla="*/ 3842609 w 6884912"/>
              <a:gd name="connsiteY60" fmla="*/ 197386 h 1161397"/>
              <a:gd name="connsiteX61" fmla="*/ 3853961 w 6884912"/>
              <a:gd name="connsiteY61" fmla="*/ 213380 h 1161397"/>
              <a:gd name="connsiteX62" fmla="*/ 3907640 w 6884912"/>
              <a:gd name="connsiteY62" fmla="*/ 207568 h 1161397"/>
              <a:gd name="connsiteX63" fmla="*/ 3910449 w 6884912"/>
              <a:gd name="connsiteY63" fmla="*/ 197808 h 1161397"/>
              <a:gd name="connsiteX64" fmla="*/ 3917197 w 6884912"/>
              <a:gd name="connsiteY64" fmla="*/ 196121 h 1161397"/>
              <a:gd name="connsiteX65" fmla="*/ 3922400 w 6884912"/>
              <a:gd name="connsiteY65" fmla="*/ 205056 h 1161397"/>
              <a:gd name="connsiteX66" fmla="*/ 4013061 w 6884912"/>
              <a:gd name="connsiteY66" fmla="*/ 224874 h 1161397"/>
              <a:gd name="connsiteX67" fmla="*/ 4220717 w 6884912"/>
              <a:gd name="connsiteY67" fmla="*/ 192946 h 1161397"/>
              <a:gd name="connsiteX68" fmla="*/ 4228802 w 6884912"/>
              <a:gd name="connsiteY68" fmla="*/ 201468 h 1161397"/>
              <a:gd name="connsiteX69" fmla="*/ 4289361 w 6884912"/>
              <a:gd name="connsiteY69" fmla="*/ 196642 h 1161397"/>
              <a:gd name="connsiteX70" fmla="*/ 4498913 w 6884912"/>
              <a:gd name="connsiteY70" fmla="*/ 118915 h 1161397"/>
              <a:gd name="connsiteX71" fmla="*/ 4617330 w 6884912"/>
              <a:gd name="connsiteY71" fmla="*/ 111163 h 1161397"/>
              <a:gd name="connsiteX72" fmla="*/ 4659778 w 6884912"/>
              <a:gd name="connsiteY72" fmla="*/ 118219 h 1161397"/>
              <a:gd name="connsiteX73" fmla="*/ 4730870 w 6884912"/>
              <a:gd name="connsiteY73" fmla="*/ 129432 h 1161397"/>
              <a:gd name="connsiteX74" fmla="*/ 4844073 w 6884912"/>
              <a:gd name="connsiteY74" fmla="*/ 161768 h 1161397"/>
              <a:gd name="connsiteX75" fmla="*/ 4856454 w 6884912"/>
              <a:gd name="connsiteY75" fmla="*/ 130488 h 1161397"/>
              <a:gd name="connsiteX76" fmla="*/ 4920038 w 6884912"/>
              <a:gd name="connsiteY76" fmla="*/ 140418 h 1161397"/>
              <a:gd name="connsiteX77" fmla="*/ 5016639 w 6884912"/>
              <a:gd name="connsiteY77" fmla="*/ 158905 h 1161397"/>
              <a:gd name="connsiteX78" fmla="*/ 5072009 w 6884912"/>
              <a:gd name="connsiteY78" fmla="*/ 161502 h 1161397"/>
              <a:gd name="connsiteX79" fmla="*/ 5223626 w 6884912"/>
              <a:gd name="connsiteY79" fmla="*/ 177356 h 1161397"/>
              <a:gd name="connsiteX80" fmla="*/ 5375773 w 6884912"/>
              <a:gd name="connsiteY80" fmla="*/ 199913 h 1161397"/>
              <a:gd name="connsiteX81" fmla="*/ 5467502 w 6884912"/>
              <a:gd name="connsiteY81" fmla="*/ 250963 h 1161397"/>
              <a:gd name="connsiteX82" fmla="*/ 5592395 w 6884912"/>
              <a:gd name="connsiteY82" fmla="*/ 265434 h 1161397"/>
              <a:gd name="connsiteX83" fmla="*/ 5613532 w 6884912"/>
              <a:gd name="connsiteY83" fmla="*/ 273379 h 1161397"/>
              <a:gd name="connsiteX84" fmla="*/ 5642173 w 6884912"/>
              <a:gd name="connsiteY84" fmla="*/ 266904 h 1161397"/>
              <a:gd name="connsiteX85" fmla="*/ 5756910 w 6884912"/>
              <a:gd name="connsiteY85" fmla="*/ 239211 h 1161397"/>
              <a:gd name="connsiteX86" fmla="*/ 5846667 w 6884912"/>
              <a:gd name="connsiteY86" fmla="*/ 201786 h 1161397"/>
              <a:gd name="connsiteX87" fmla="*/ 5960732 w 6884912"/>
              <a:gd name="connsiteY87" fmla="*/ 220708 h 1161397"/>
              <a:gd name="connsiteX88" fmla="*/ 6029542 w 6884912"/>
              <a:gd name="connsiteY88" fmla="*/ 210339 h 1161397"/>
              <a:gd name="connsiteX89" fmla="*/ 6141123 w 6884912"/>
              <a:gd name="connsiteY89" fmla="*/ 159923 h 1161397"/>
              <a:gd name="connsiteX90" fmla="*/ 6290640 w 6884912"/>
              <a:gd name="connsiteY90" fmla="*/ 167441 h 1161397"/>
              <a:gd name="connsiteX91" fmla="*/ 6322806 w 6884912"/>
              <a:gd name="connsiteY91" fmla="*/ 213293 h 1161397"/>
              <a:gd name="connsiteX92" fmla="*/ 6380420 w 6884912"/>
              <a:gd name="connsiteY92" fmla="*/ 173195 h 1161397"/>
              <a:gd name="connsiteX93" fmla="*/ 6507891 w 6884912"/>
              <a:gd name="connsiteY93" fmla="*/ 118474 h 1161397"/>
              <a:gd name="connsiteX94" fmla="*/ 6571807 w 6884912"/>
              <a:gd name="connsiteY94" fmla="*/ 98636 h 1161397"/>
              <a:gd name="connsiteX95" fmla="*/ 6671880 w 6884912"/>
              <a:gd name="connsiteY95" fmla="*/ 82931 h 1161397"/>
              <a:gd name="connsiteX96" fmla="*/ 6702266 w 6884912"/>
              <a:gd name="connsiteY96" fmla="*/ 75470 h 1161397"/>
              <a:gd name="connsiteX97" fmla="*/ 6845802 w 6884912"/>
              <a:gd name="connsiteY97" fmla="*/ 24496 h 1161397"/>
              <a:gd name="connsiteX98" fmla="*/ 6884912 w 6884912"/>
              <a:gd name="connsiteY98" fmla="*/ 0 h 116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6884912" h="1161397">
                <a:moveTo>
                  <a:pt x="6884912" y="0"/>
                </a:moveTo>
                <a:lnTo>
                  <a:pt x="6884912" y="1161397"/>
                </a:lnTo>
                <a:lnTo>
                  <a:pt x="0" y="1161397"/>
                </a:lnTo>
                <a:lnTo>
                  <a:pt x="27135" y="1147460"/>
                </a:lnTo>
                <a:cubicBezTo>
                  <a:pt x="57431" y="1167048"/>
                  <a:pt x="61886" y="1088181"/>
                  <a:pt x="115388" y="1111320"/>
                </a:cubicBezTo>
                <a:cubicBezTo>
                  <a:pt x="146435" y="1096221"/>
                  <a:pt x="156823" y="1079485"/>
                  <a:pt x="213420" y="1056868"/>
                </a:cubicBezTo>
                <a:cubicBezTo>
                  <a:pt x="288217" y="1040787"/>
                  <a:pt x="383333" y="1044881"/>
                  <a:pt x="454970" y="1023343"/>
                </a:cubicBezTo>
                <a:cubicBezTo>
                  <a:pt x="440966" y="999969"/>
                  <a:pt x="571419" y="1006841"/>
                  <a:pt x="548162" y="984908"/>
                </a:cubicBezTo>
                <a:cubicBezTo>
                  <a:pt x="561321" y="956563"/>
                  <a:pt x="637415" y="1010272"/>
                  <a:pt x="651408" y="984938"/>
                </a:cubicBezTo>
                <a:cubicBezTo>
                  <a:pt x="671652" y="980952"/>
                  <a:pt x="698726" y="950833"/>
                  <a:pt x="723108" y="941904"/>
                </a:cubicBezTo>
                <a:cubicBezTo>
                  <a:pt x="760262" y="946949"/>
                  <a:pt x="757827" y="957145"/>
                  <a:pt x="797699" y="931362"/>
                </a:cubicBezTo>
                <a:cubicBezTo>
                  <a:pt x="821097" y="940623"/>
                  <a:pt x="833565" y="929189"/>
                  <a:pt x="843359" y="910894"/>
                </a:cubicBezTo>
                <a:cubicBezTo>
                  <a:pt x="887668" y="902160"/>
                  <a:pt x="919738" y="869376"/>
                  <a:pt x="965215" y="846701"/>
                </a:cubicBezTo>
                <a:cubicBezTo>
                  <a:pt x="1023081" y="848019"/>
                  <a:pt x="1036422" y="800154"/>
                  <a:pt x="1085080" y="776086"/>
                </a:cubicBezTo>
                <a:cubicBezTo>
                  <a:pt x="1140763" y="795544"/>
                  <a:pt x="1116251" y="768649"/>
                  <a:pt x="1137166" y="744338"/>
                </a:cubicBezTo>
                <a:lnTo>
                  <a:pt x="1207847" y="689087"/>
                </a:lnTo>
                <a:cubicBezTo>
                  <a:pt x="1226429" y="687736"/>
                  <a:pt x="1222409" y="707958"/>
                  <a:pt x="1242716" y="698052"/>
                </a:cubicBezTo>
                <a:cubicBezTo>
                  <a:pt x="1250387" y="668345"/>
                  <a:pt x="1318259" y="689091"/>
                  <a:pt x="1299977" y="639196"/>
                </a:cubicBezTo>
                <a:cubicBezTo>
                  <a:pt x="1323072" y="639367"/>
                  <a:pt x="1341279" y="658105"/>
                  <a:pt x="1326190" y="625955"/>
                </a:cubicBezTo>
                <a:cubicBezTo>
                  <a:pt x="1333572" y="625050"/>
                  <a:pt x="1337406" y="621362"/>
                  <a:pt x="1339600" y="616295"/>
                </a:cubicBezTo>
                <a:cubicBezTo>
                  <a:pt x="1339751" y="615537"/>
                  <a:pt x="1339903" y="614780"/>
                  <a:pt x="1340054" y="614022"/>
                </a:cubicBezTo>
                <a:lnTo>
                  <a:pt x="1391606" y="615229"/>
                </a:lnTo>
                <a:lnTo>
                  <a:pt x="1397565" y="611490"/>
                </a:lnTo>
                <a:lnTo>
                  <a:pt x="1432302" y="617267"/>
                </a:lnTo>
                <a:lnTo>
                  <a:pt x="1449644" y="617591"/>
                </a:lnTo>
                <a:lnTo>
                  <a:pt x="1455793" y="623174"/>
                </a:lnTo>
                <a:cubicBezTo>
                  <a:pt x="1461744" y="626151"/>
                  <a:pt x="1469373" y="626493"/>
                  <a:pt x="1480758" y="620863"/>
                </a:cubicBezTo>
                <a:lnTo>
                  <a:pt x="1483154" y="618527"/>
                </a:lnTo>
                <a:lnTo>
                  <a:pt x="1505495" y="624325"/>
                </a:lnTo>
                <a:cubicBezTo>
                  <a:pt x="1512992" y="627532"/>
                  <a:pt x="1520025" y="632078"/>
                  <a:pt x="1526340" y="638496"/>
                </a:cubicBezTo>
                <a:cubicBezTo>
                  <a:pt x="1586113" y="586768"/>
                  <a:pt x="1659006" y="610309"/>
                  <a:pt x="1731986" y="589682"/>
                </a:cubicBezTo>
                <a:cubicBezTo>
                  <a:pt x="1750397" y="523106"/>
                  <a:pt x="1896056" y="573257"/>
                  <a:pt x="1927935" y="628540"/>
                </a:cubicBezTo>
                <a:cubicBezTo>
                  <a:pt x="1912854" y="559823"/>
                  <a:pt x="2112261" y="676347"/>
                  <a:pt x="2039075" y="599964"/>
                </a:cubicBezTo>
                <a:cubicBezTo>
                  <a:pt x="2066036" y="601198"/>
                  <a:pt x="2086366" y="569532"/>
                  <a:pt x="2066980" y="550413"/>
                </a:cubicBezTo>
                <a:cubicBezTo>
                  <a:pt x="2155364" y="582582"/>
                  <a:pt x="2259548" y="514786"/>
                  <a:pt x="2352236" y="519602"/>
                </a:cubicBezTo>
                <a:cubicBezTo>
                  <a:pt x="2388450" y="459394"/>
                  <a:pt x="2373298" y="511682"/>
                  <a:pt x="2420791" y="492826"/>
                </a:cubicBezTo>
                <a:cubicBezTo>
                  <a:pt x="2417962" y="542563"/>
                  <a:pt x="2475071" y="455098"/>
                  <a:pt x="2489932" y="507864"/>
                </a:cubicBezTo>
                <a:cubicBezTo>
                  <a:pt x="2498105" y="502761"/>
                  <a:pt x="2505553" y="496153"/>
                  <a:pt x="2512917" y="489127"/>
                </a:cubicBezTo>
                <a:lnTo>
                  <a:pt x="2516783" y="485473"/>
                </a:lnTo>
                <a:lnTo>
                  <a:pt x="2534360" y="480064"/>
                </a:lnTo>
                <a:lnTo>
                  <a:pt x="2536691" y="467018"/>
                </a:lnTo>
                <a:lnTo>
                  <a:pt x="2561265" y="450623"/>
                </a:lnTo>
                <a:cubicBezTo>
                  <a:pt x="2570872" y="446262"/>
                  <a:pt x="2581686" y="443655"/>
                  <a:pt x="2594349" y="443884"/>
                </a:cubicBezTo>
                <a:cubicBezTo>
                  <a:pt x="2640435" y="464638"/>
                  <a:pt x="2696955" y="396361"/>
                  <a:pt x="2754324" y="424766"/>
                </a:cubicBezTo>
                <a:cubicBezTo>
                  <a:pt x="2775130" y="430896"/>
                  <a:pt x="2837731" y="423458"/>
                  <a:pt x="2848470" y="405966"/>
                </a:cubicBezTo>
                <a:cubicBezTo>
                  <a:pt x="2861295" y="401100"/>
                  <a:pt x="2876936" y="405309"/>
                  <a:pt x="2881772" y="387260"/>
                </a:cubicBezTo>
                <a:cubicBezTo>
                  <a:pt x="2890299" y="365261"/>
                  <a:pt x="2938134" y="392997"/>
                  <a:pt x="2929932" y="368912"/>
                </a:cubicBezTo>
                <a:cubicBezTo>
                  <a:pt x="2963844" y="387799"/>
                  <a:pt x="2986550" y="341223"/>
                  <a:pt x="3013020" y="327578"/>
                </a:cubicBezTo>
                <a:cubicBezTo>
                  <a:pt x="3061730" y="317407"/>
                  <a:pt x="3186369" y="312875"/>
                  <a:pt x="3222191" y="307887"/>
                </a:cubicBezTo>
                <a:cubicBezTo>
                  <a:pt x="3223593" y="304249"/>
                  <a:pt x="3179978" y="296995"/>
                  <a:pt x="3227953" y="297650"/>
                </a:cubicBezTo>
                <a:cubicBezTo>
                  <a:pt x="3275928" y="298306"/>
                  <a:pt x="3443572" y="313020"/>
                  <a:pt x="3510042" y="311820"/>
                </a:cubicBezTo>
                <a:cubicBezTo>
                  <a:pt x="3585274" y="306641"/>
                  <a:pt x="3525753" y="258887"/>
                  <a:pt x="3626773" y="290452"/>
                </a:cubicBezTo>
                <a:cubicBezTo>
                  <a:pt x="3633124" y="269835"/>
                  <a:pt x="3644693" y="267134"/>
                  <a:pt x="3666217" y="273255"/>
                </a:cubicBezTo>
                <a:cubicBezTo>
                  <a:pt x="3702502" y="269310"/>
                  <a:pt x="3690563" y="221720"/>
                  <a:pt x="3732427" y="245039"/>
                </a:cubicBezTo>
                <a:cubicBezTo>
                  <a:pt x="3720985" y="220241"/>
                  <a:pt x="3798776" y="224539"/>
                  <a:pt x="3777022" y="200276"/>
                </a:cubicBezTo>
                <a:cubicBezTo>
                  <a:pt x="3781759" y="193499"/>
                  <a:pt x="3786499" y="190723"/>
                  <a:pt x="3791246" y="189996"/>
                </a:cubicBezTo>
                <a:cubicBezTo>
                  <a:pt x="3800740" y="188542"/>
                  <a:pt x="3810265" y="195284"/>
                  <a:pt x="3819864" y="194605"/>
                </a:cubicBezTo>
                <a:lnTo>
                  <a:pt x="3830398" y="188383"/>
                </a:lnTo>
                <a:lnTo>
                  <a:pt x="3834360" y="188992"/>
                </a:lnTo>
                <a:lnTo>
                  <a:pt x="3843715" y="188752"/>
                </a:lnTo>
                <a:lnTo>
                  <a:pt x="3842609" y="197386"/>
                </a:lnTo>
                <a:cubicBezTo>
                  <a:pt x="3840673" y="205638"/>
                  <a:pt x="3839248" y="214671"/>
                  <a:pt x="3853961" y="213380"/>
                </a:cubicBezTo>
                <a:cubicBezTo>
                  <a:pt x="3884396" y="206569"/>
                  <a:pt x="3895082" y="241941"/>
                  <a:pt x="3907640" y="207568"/>
                </a:cubicBezTo>
                <a:lnTo>
                  <a:pt x="3910449" y="197808"/>
                </a:lnTo>
                <a:lnTo>
                  <a:pt x="3917197" y="196121"/>
                </a:lnTo>
                <a:cubicBezTo>
                  <a:pt x="3920833" y="196372"/>
                  <a:pt x="3922919" y="198717"/>
                  <a:pt x="3922400" y="205056"/>
                </a:cubicBezTo>
                <a:cubicBezTo>
                  <a:pt x="3950680" y="178467"/>
                  <a:pt x="3984062" y="218098"/>
                  <a:pt x="4013061" y="224874"/>
                </a:cubicBezTo>
                <a:cubicBezTo>
                  <a:pt x="4062781" y="222856"/>
                  <a:pt x="4184760" y="196847"/>
                  <a:pt x="4220717" y="192946"/>
                </a:cubicBezTo>
                <a:cubicBezTo>
                  <a:pt x="4222964" y="196132"/>
                  <a:pt x="4225687" y="199002"/>
                  <a:pt x="4228802" y="201468"/>
                </a:cubicBezTo>
                <a:cubicBezTo>
                  <a:pt x="4246898" y="215792"/>
                  <a:pt x="4274013" y="213632"/>
                  <a:pt x="4289361" y="196642"/>
                </a:cubicBezTo>
                <a:cubicBezTo>
                  <a:pt x="4363212" y="140627"/>
                  <a:pt x="4433598" y="135488"/>
                  <a:pt x="4498913" y="118915"/>
                </a:cubicBezTo>
                <a:cubicBezTo>
                  <a:pt x="4573135" y="105586"/>
                  <a:pt x="4527062" y="166416"/>
                  <a:pt x="4617330" y="111163"/>
                </a:cubicBezTo>
                <a:cubicBezTo>
                  <a:pt x="4628518" y="129608"/>
                  <a:pt x="4640397" y="129405"/>
                  <a:pt x="4659778" y="118219"/>
                </a:cubicBezTo>
                <a:cubicBezTo>
                  <a:pt x="4695929" y="113193"/>
                  <a:pt x="4695958" y="162259"/>
                  <a:pt x="4730870" y="129432"/>
                </a:cubicBezTo>
                <a:cubicBezTo>
                  <a:pt x="4761586" y="136690"/>
                  <a:pt x="4823142" y="161592"/>
                  <a:pt x="4844073" y="161768"/>
                </a:cubicBezTo>
                <a:cubicBezTo>
                  <a:pt x="4870797" y="164132"/>
                  <a:pt x="4827288" y="135164"/>
                  <a:pt x="4856454" y="130488"/>
                </a:cubicBezTo>
                <a:cubicBezTo>
                  <a:pt x="4892086" y="129553"/>
                  <a:pt x="4889263" y="81477"/>
                  <a:pt x="4920038" y="140418"/>
                </a:cubicBezTo>
                <a:cubicBezTo>
                  <a:pt x="4956358" y="122308"/>
                  <a:pt x="4965108" y="149263"/>
                  <a:pt x="5016639" y="158905"/>
                </a:cubicBezTo>
                <a:cubicBezTo>
                  <a:pt x="5037063" y="141828"/>
                  <a:pt x="5054534" y="147986"/>
                  <a:pt x="5072009" y="161502"/>
                </a:cubicBezTo>
                <a:cubicBezTo>
                  <a:pt x="5121260" y="153653"/>
                  <a:pt x="5167555" y="172635"/>
                  <a:pt x="5223626" y="177356"/>
                </a:cubicBezTo>
                <a:cubicBezTo>
                  <a:pt x="5282824" y="155243"/>
                  <a:pt x="5315859" y="195041"/>
                  <a:pt x="5375773" y="199913"/>
                </a:cubicBezTo>
                <a:cubicBezTo>
                  <a:pt x="5432511" y="156218"/>
                  <a:pt x="5417550" y="256036"/>
                  <a:pt x="5467502" y="250963"/>
                </a:cubicBezTo>
                <a:cubicBezTo>
                  <a:pt x="5547124" y="209975"/>
                  <a:pt x="5467171" y="283839"/>
                  <a:pt x="5592395" y="265434"/>
                </a:cubicBezTo>
                <a:cubicBezTo>
                  <a:pt x="5599201" y="258867"/>
                  <a:pt x="5614752" y="264706"/>
                  <a:pt x="5613532" y="273379"/>
                </a:cubicBezTo>
                <a:cubicBezTo>
                  <a:pt x="5621390" y="270408"/>
                  <a:pt x="5639720" y="253173"/>
                  <a:pt x="5642173" y="266904"/>
                </a:cubicBezTo>
                <a:cubicBezTo>
                  <a:pt x="5682296" y="267049"/>
                  <a:pt x="5721812" y="257513"/>
                  <a:pt x="5756910" y="239211"/>
                </a:cubicBezTo>
                <a:cubicBezTo>
                  <a:pt x="5834998" y="260050"/>
                  <a:pt x="5790596" y="197229"/>
                  <a:pt x="5846667" y="201786"/>
                </a:cubicBezTo>
                <a:cubicBezTo>
                  <a:pt x="5892444" y="227312"/>
                  <a:pt x="5908324" y="204527"/>
                  <a:pt x="5960732" y="220708"/>
                </a:cubicBezTo>
                <a:cubicBezTo>
                  <a:pt x="5977124" y="175349"/>
                  <a:pt x="6009640" y="223654"/>
                  <a:pt x="6029542" y="210339"/>
                </a:cubicBezTo>
                <a:cubicBezTo>
                  <a:pt x="6063108" y="261420"/>
                  <a:pt x="6107411" y="160034"/>
                  <a:pt x="6141123" y="159923"/>
                </a:cubicBezTo>
                <a:cubicBezTo>
                  <a:pt x="6198068" y="167749"/>
                  <a:pt x="6260628" y="219715"/>
                  <a:pt x="6290640" y="167441"/>
                </a:cubicBezTo>
                <a:cubicBezTo>
                  <a:pt x="6295193" y="188689"/>
                  <a:pt x="6290494" y="217816"/>
                  <a:pt x="6322806" y="213293"/>
                </a:cubicBezTo>
                <a:cubicBezTo>
                  <a:pt x="6337769" y="214252"/>
                  <a:pt x="6349573" y="188998"/>
                  <a:pt x="6380420" y="173195"/>
                </a:cubicBezTo>
                <a:cubicBezTo>
                  <a:pt x="6420580" y="151473"/>
                  <a:pt x="6513519" y="179296"/>
                  <a:pt x="6507891" y="118474"/>
                </a:cubicBezTo>
                <a:cubicBezTo>
                  <a:pt x="6519398" y="82452"/>
                  <a:pt x="6571830" y="137398"/>
                  <a:pt x="6571807" y="98636"/>
                </a:cubicBezTo>
                <a:cubicBezTo>
                  <a:pt x="6594702" y="123421"/>
                  <a:pt x="6634676" y="82071"/>
                  <a:pt x="6671880" y="82931"/>
                </a:cubicBezTo>
                <a:cubicBezTo>
                  <a:pt x="6678855" y="65407"/>
                  <a:pt x="6687415" y="66196"/>
                  <a:pt x="6702266" y="75470"/>
                </a:cubicBezTo>
                <a:cubicBezTo>
                  <a:pt x="6747004" y="78450"/>
                  <a:pt x="6798307" y="53072"/>
                  <a:pt x="6845802" y="24496"/>
                </a:cubicBezTo>
                <a:lnTo>
                  <a:pt x="6884912"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Trauma-informed care: What to look for, and how to help | Registered Dental  Hygienists">
            <a:extLst>
              <a:ext uri="{FF2B5EF4-FFF2-40B4-BE49-F238E27FC236}">
                <a16:creationId xmlns:a16="http://schemas.microsoft.com/office/drawing/2014/main" id="{12EA1EB9-2A84-1D04-E316-EDEFD134125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463" r="5190" b="2"/>
          <a:stretch/>
        </p:blipFill>
        <p:spPr bwMode="auto">
          <a:xfrm>
            <a:off x="723899" y="2469201"/>
            <a:ext cx="4029075" cy="234481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E0AB38F8-073C-2A23-1D79-A4EF47874710}"/>
              </a:ext>
            </a:extLst>
          </p:cNvPr>
          <p:cNvSpPr>
            <a:spLocks noGrp="1"/>
          </p:cNvSpPr>
          <p:nvPr>
            <p:ph idx="1"/>
          </p:nvPr>
        </p:nvSpPr>
        <p:spPr>
          <a:xfrm>
            <a:off x="5381624" y="2354227"/>
            <a:ext cx="5816362" cy="3259642"/>
          </a:xfrm>
        </p:spPr>
        <p:txBody>
          <a:bodyPr>
            <a:normAutofit/>
          </a:bodyPr>
          <a:lstStyle/>
          <a:p>
            <a:r>
              <a:rPr lang="en-US" sz="3600" dirty="0"/>
              <a:t>Personalized healthcare that recognizes trauma is common, impacts patients’ health and their response to healthcare, and behaviors that prevent further trauma</a:t>
            </a:r>
          </a:p>
        </p:txBody>
      </p:sp>
    </p:spTree>
    <p:extLst>
      <p:ext uri="{BB962C8B-B14F-4D97-AF65-F5344CB8AC3E}">
        <p14:creationId xmlns:p14="http://schemas.microsoft.com/office/powerpoint/2010/main" val="27701452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6D3AA-6932-E62D-4ABB-ECC6732E0D76}"/>
              </a:ext>
            </a:extLst>
          </p:cNvPr>
          <p:cNvSpPr>
            <a:spLocks noGrp="1"/>
          </p:cNvSpPr>
          <p:nvPr>
            <p:ph type="title"/>
          </p:nvPr>
        </p:nvSpPr>
        <p:spPr/>
        <p:txBody>
          <a:bodyPr/>
          <a:lstStyle/>
          <a:p>
            <a:r>
              <a:rPr lang="en-US" dirty="0"/>
              <a:t>6 Principles of Trauma-Informed Care</a:t>
            </a:r>
          </a:p>
        </p:txBody>
      </p:sp>
      <p:pic>
        <p:nvPicPr>
          <p:cNvPr id="5" name="Picture 4">
            <a:extLst>
              <a:ext uri="{FF2B5EF4-FFF2-40B4-BE49-F238E27FC236}">
                <a16:creationId xmlns:a16="http://schemas.microsoft.com/office/drawing/2014/main" id="{973E11F8-822A-3366-CC5E-C39CB7C9C3BD}"/>
              </a:ext>
            </a:extLst>
          </p:cNvPr>
          <p:cNvPicPr>
            <a:picLocks noChangeAspect="1"/>
          </p:cNvPicPr>
          <p:nvPr/>
        </p:nvPicPr>
        <p:blipFill>
          <a:blip r:embed="rId3"/>
          <a:stretch>
            <a:fillRect/>
          </a:stretch>
        </p:blipFill>
        <p:spPr>
          <a:xfrm>
            <a:off x="301039" y="2502932"/>
            <a:ext cx="11589921" cy="2246909"/>
          </a:xfrm>
          <a:prstGeom prst="rect">
            <a:avLst/>
          </a:prstGeom>
        </p:spPr>
      </p:pic>
      <p:sp>
        <p:nvSpPr>
          <p:cNvPr id="3" name="TextBox 2">
            <a:extLst>
              <a:ext uri="{FF2B5EF4-FFF2-40B4-BE49-F238E27FC236}">
                <a16:creationId xmlns:a16="http://schemas.microsoft.com/office/drawing/2014/main" id="{DC80E89B-A374-94FC-7273-C2DF381CEAAB}"/>
              </a:ext>
            </a:extLst>
          </p:cNvPr>
          <p:cNvSpPr txBox="1"/>
          <p:nvPr/>
        </p:nvSpPr>
        <p:spPr>
          <a:xfrm>
            <a:off x="9399494" y="5934636"/>
            <a:ext cx="1954306" cy="369332"/>
          </a:xfrm>
          <a:prstGeom prst="rect">
            <a:avLst/>
          </a:prstGeom>
          <a:noFill/>
        </p:spPr>
        <p:txBody>
          <a:bodyPr wrap="square" rtlCol="0">
            <a:spAutoFit/>
          </a:bodyPr>
          <a:lstStyle/>
          <a:p>
            <a:r>
              <a:rPr lang="en-US" dirty="0"/>
              <a:t>SAMHSA, 2015 </a:t>
            </a:r>
          </a:p>
        </p:txBody>
      </p:sp>
    </p:spTree>
    <p:extLst>
      <p:ext uri="{BB962C8B-B14F-4D97-AF65-F5344CB8AC3E}">
        <p14:creationId xmlns:p14="http://schemas.microsoft.com/office/powerpoint/2010/main" val="10242553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9">
            <a:extLst>
              <a:ext uri="{FF2B5EF4-FFF2-40B4-BE49-F238E27FC236}">
                <a16:creationId xmlns:a16="http://schemas.microsoft.com/office/drawing/2014/main" id="{5C8908E2-EE49-44D2-9428-A28D2312A8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20" name="Group 11">
            <a:extLst>
              <a:ext uri="{FF2B5EF4-FFF2-40B4-BE49-F238E27FC236}">
                <a16:creationId xmlns:a16="http://schemas.microsoft.com/office/drawing/2014/main" id="{05314994-6337-4875-8CF5-652CAFE8342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1999" cy="4267200"/>
            <a:chOff x="7467600" y="0"/>
            <a:chExt cx="4724400" cy="6858000"/>
          </a:xfrm>
        </p:grpSpPr>
        <p:sp>
          <p:nvSpPr>
            <p:cNvPr id="13" name="Rectangle 12">
              <a:extLst>
                <a:ext uri="{FF2B5EF4-FFF2-40B4-BE49-F238E27FC236}">
                  <a16:creationId xmlns:a16="http://schemas.microsoft.com/office/drawing/2014/main" id="{B3A2D4D6-D501-439A-9FC6-397879C465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13">
              <a:extLst>
                <a:ext uri="{FF2B5EF4-FFF2-40B4-BE49-F238E27FC236}">
                  <a16:creationId xmlns:a16="http://schemas.microsoft.com/office/drawing/2014/main" id="{5CD20BAA-1998-4EBB-AD61-13A92072EC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22" name="Freeform: Shape 15">
            <a:extLst>
              <a:ext uri="{FF2B5EF4-FFF2-40B4-BE49-F238E27FC236}">
                <a16:creationId xmlns:a16="http://schemas.microsoft.com/office/drawing/2014/main" id="{7449A6C7-D15F-4AA5-BFA5-71A404B470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267200"/>
          </a:xfrm>
          <a:custGeom>
            <a:avLst/>
            <a:gdLst>
              <a:gd name="connsiteX0" fmla="*/ 2537169 w 12192000"/>
              <a:gd name="connsiteY0" fmla="*/ 4125568 h 4267200"/>
              <a:gd name="connsiteX1" fmla="*/ 3246267 w 12192000"/>
              <a:gd name="connsiteY1" fmla="*/ 4262961 h 4267200"/>
              <a:gd name="connsiteX2" fmla="*/ 3253970 w 12192000"/>
              <a:gd name="connsiteY2" fmla="*/ 4267200 h 4267200"/>
              <a:gd name="connsiteX3" fmla="*/ 3071791 w 12192000"/>
              <a:gd name="connsiteY3" fmla="*/ 4267200 h 4267200"/>
              <a:gd name="connsiteX4" fmla="*/ 2975095 w 12192000"/>
              <a:gd name="connsiteY4" fmla="*/ 4243356 h 4267200"/>
              <a:gd name="connsiteX5" fmla="*/ 2626982 w 12192000"/>
              <a:gd name="connsiteY5" fmla="*/ 4206450 h 4267200"/>
              <a:gd name="connsiteX6" fmla="*/ 2490617 w 12192000"/>
              <a:gd name="connsiteY6" fmla="*/ 4206951 h 4267200"/>
              <a:gd name="connsiteX7" fmla="*/ 2819869 w 12192000"/>
              <a:gd name="connsiteY7" fmla="*/ 4252936 h 4267200"/>
              <a:gd name="connsiteX8" fmla="*/ 2900997 w 12192000"/>
              <a:gd name="connsiteY8" fmla="*/ 4267200 h 4267200"/>
              <a:gd name="connsiteX9" fmla="*/ 2705858 w 12192000"/>
              <a:gd name="connsiteY9" fmla="*/ 4267200 h 4267200"/>
              <a:gd name="connsiteX10" fmla="*/ 2561467 w 12192000"/>
              <a:gd name="connsiteY10" fmla="*/ 4246270 h 4267200"/>
              <a:gd name="connsiteX11" fmla="*/ 2305292 w 12192000"/>
              <a:gd name="connsiteY11" fmla="*/ 4219492 h 4267200"/>
              <a:gd name="connsiteX12" fmla="*/ 2409349 w 12192000"/>
              <a:gd name="connsiteY12" fmla="*/ 4267200 h 4267200"/>
              <a:gd name="connsiteX13" fmla="*/ 2266705 w 12192000"/>
              <a:gd name="connsiteY13" fmla="*/ 4267200 h 4267200"/>
              <a:gd name="connsiteX14" fmla="*/ 2183576 w 12192000"/>
              <a:gd name="connsiteY14" fmla="*/ 4227150 h 4267200"/>
              <a:gd name="connsiteX15" fmla="*/ 2151029 w 12192000"/>
              <a:gd name="connsiteY15" fmla="*/ 4146947 h 4267200"/>
              <a:gd name="connsiteX16" fmla="*/ 2537169 w 12192000"/>
              <a:gd name="connsiteY16" fmla="*/ 4125568 h 4267200"/>
              <a:gd name="connsiteX17" fmla="*/ 9258094 w 12192000"/>
              <a:gd name="connsiteY17" fmla="*/ 3958602 h 4267200"/>
              <a:gd name="connsiteX18" fmla="*/ 8526712 w 12192000"/>
              <a:gd name="connsiteY18" fmla="*/ 4119804 h 4267200"/>
              <a:gd name="connsiteX19" fmla="*/ 9258094 w 12192000"/>
              <a:gd name="connsiteY19" fmla="*/ 3958602 h 4267200"/>
              <a:gd name="connsiteX20" fmla="*/ 9168987 w 12192000"/>
              <a:gd name="connsiteY20" fmla="*/ 3919232 h 4267200"/>
              <a:gd name="connsiteX21" fmla="*/ 8603910 w 12192000"/>
              <a:gd name="connsiteY21" fmla="*/ 4068895 h 4267200"/>
              <a:gd name="connsiteX22" fmla="*/ 9252382 w 12192000"/>
              <a:gd name="connsiteY22" fmla="*/ 3927759 h 4267200"/>
              <a:gd name="connsiteX23" fmla="*/ 9168987 w 12192000"/>
              <a:gd name="connsiteY23" fmla="*/ 3919232 h 4267200"/>
              <a:gd name="connsiteX24" fmla="*/ 1635889 w 12192000"/>
              <a:gd name="connsiteY24" fmla="*/ 3709494 h 4267200"/>
              <a:gd name="connsiteX25" fmla="*/ 1634800 w 12192000"/>
              <a:gd name="connsiteY25" fmla="*/ 3731111 h 4267200"/>
              <a:gd name="connsiteX26" fmla="*/ 1635889 w 12192000"/>
              <a:gd name="connsiteY26" fmla="*/ 3709494 h 4267200"/>
              <a:gd name="connsiteX27" fmla="*/ 3174829 w 12192000"/>
              <a:gd name="connsiteY27" fmla="*/ 3620110 h 4267200"/>
              <a:gd name="connsiteX28" fmla="*/ 3189263 w 12192000"/>
              <a:gd name="connsiteY28" fmla="*/ 3625726 h 4267200"/>
              <a:gd name="connsiteX29" fmla="*/ 3560912 w 12192000"/>
              <a:gd name="connsiteY29" fmla="*/ 4079863 h 4267200"/>
              <a:gd name="connsiteX30" fmla="*/ 3611854 w 12192000"/>
              <a:gd name="connsiteY30" fmla="*/ 4188366 h 4267200"/>
              <a:gd name="connsiteX31" fmla="*/ 3631583 w 12192000"/>
              <a:gd name="connsiteY31" fmla="*/ 4267200 h 4267200"/>
              <a:gd name="connsiteX32" fmla="*/ 3575699 w 12192000"/>
              <a:gd name="connsiteY32" fmla="*/ 4267200 h 4267200"/>
              <a:gd name="connsiteX33" fmla="*/ 3575567 w 12192000"/>
              <a:gd name="connsiteY33" fmla="*/ 4263588 h 4267200"/>
              <a:gd name="connsiteX34" fmla="*/ 3467355 w 12192000"/>
              <a:gd name="connsiteY34" fmla="*/ 3988130 h 4267200"/>
              <a:gd name="connsiteX35" fmla="*/ 3310753 w 12192000"/>
              <a:gd name="connsiteY35" fmla="*/ 3787140 h 4267200"/>
              <a:gd name="connsiteX36" fmla="*/ 3291335 w 12192000"/>
              <a:gd name="connsiteY36" fmla="*/ 3767420 h 4267200"/>
              <a:gd name="connsiteX37" fmla="*/ 3390805 w 12192000"/>
              <a:gd name="connsiteY37" fmla="*/ 3937163 h 4267200"/>
              <a:gd name="connsiteX38" fmla="*/ 3545740 w 12192000"/>
              <a:gd name="connsiteY38" fmla="*/ 4251102 h 4267200"/>
              <a:gd name="connsiteX39" fmla="*/ 3550709 w 12192000"/>
              <a:gd name="connsiteY39" fmla="*/ 4267200 h 4267200"/>
              <a:gd name="connsiteX40" fmla="*/ 3513586 w 12192000"/>
              <a:gd name="connsiteY40" fmla="*/ 4267200 h 4267200"/>
              <a:gd name="connsiteX41" fmla="*/ 3470728 w 12192000"/>
              <a:gd name="connsiteY41" fmla="*/ 4152456 h 4267200"/>
              <a:gd name="connsiteX42" fmla="*/ 3364433 w 12192000"/>
              <a:gd name="connsiteY42" fmla="*/ 3953121 h 4267200"/>
              <a:gd name="connsiteX43" fmla="*/ 3316479 w 12192000"/>
              <a:gd name="connsiteY43" fmla="*/ 3872136 h 4267200"/>
              <a:gd name="connsiteX44" fmla="*/ 3504482 w 12192000"/>
              <a:gd name="connsiteY44" fmla="*/ 4267200 h 4267200"/>
              <a:gd name="connsiteX45" fmla="*/ 3467547 w 12192000"/>
              <a:gd name="connsiteY45" fmla="*/ 4267200 h 4267200"/>
              <a:gd name="connsiteX46" fmla="*/ 3177952 w 12192000"/>
              <a:gd name="connsiteY46" fmla="*/ 3657386 h 4267200"/>
              <a:gd name="connsiteX47" fmla="*/ 3174829 w 12192000"/>
              <a:gd name="connsiteY47" fmla="*/ 3620110 h 4267200"/>
              <a:gd name="connsiteX48" fmla="*/ 11279315 w 12192000"/>
              <a:gd name="connsiteY48" fmla="*/ 3618448 h 4267200"/>
              <a:gd name="connsiteX49" fmla="*/ 11317765 w 12192000"/>
              <a:gd name="connsiteY49" fmla="*/ 3638405 h 4267200"/>
              <a:gd name="connsiteX50" fmla="*/ 11304886 w 12192000"/>
              <a:gd name="connsiteY50" fmla="*/ 4200582 h 4267200"/>
              <a:gd name="connsiteX51" fmla="*/ 11298904 w 12192000"/>
              <a:gd name="connsiteY51" fmla="*/ 4267200 h 4267200"/>
              <a:gd name="connsiteX52" fmla="*/ 11213088 w 12192000"/>
              <a:gd name="connsiteY52" fmla="*/ 4267200 h 4267200"/>
              <a:gd name="connsiteX53" fmla="*/ 11219157 w 12192000"/>
              <a:gd name="connsiteY53" fmla="*/ 4210725 h 4267200"/>
              <a:gd name="connsiteX54" fmla="*/ 11225213 w 12192000"/>
              <a:gd name="connsiteY54" fmla="*/ 3936722 h 4267200"/>
              <a:gd name="connsiteX55" fmla="*/ 11182914 w 12192000"/>
              <a:gd name="connsiteY55" fmla="*/ 4196771 h 4267200"/>
              <a:gd name="connsiteX56" fmla="*/ 11172266 w 12192000"/>
              <a:gd name="connsiteY56" fmla="*/ 4267200 h 4267200"/>
              <a:gd name="connsiteX57" fmla="*/ 11140975 w 12192000"/>
              <a:gd name="connsiteY57" fmla="*/ 4267200 h 4267200"/>
              <a:gd name="connsiteX58" fmla="*/ 11152239 w 12192000"/>
              <a:gd name="connsiteY58" fmla="*/ 4192628 h 4267200"/>
              <a:gd name="connsiteX59" fmla="*/ 11201005 w 12192000"/>
              <a:gd name="connsiteY59" fmla="*/ 3900089 h 4267200"/>
              <a:gd name="connsiteX60" fmla="*/ 11105754 w 12192000"/>
              <a:gd name="connsiteY60" fmla="*/ 4139192 h 4267200"/>
              <a:gd name="connsiteX61" fmla="*/ 11065821 w 12192000"/>
              <a:gd name="connsiteY61" fmla="*/ 4267200 h 4267200"/>
              <a:gd name="connsiteX62" fmla="*/ 10978133 w 12192000"/>
              <a:gd name="connsiteY62" fmla="*/ 4267200 h 4267200"/>
              <a:gd name="connsiteX63" fmla="*/ 11088889 w 12192000"/>
              <a:gd name="connsiteY63" fmla="*/ 3963916 h 4267200"/>
              <a:gd name="connsiteX64" fmla="*/ 11231212 w 12192000"/>
              <a:gd name="connsiteY64" fmla="*/ 3645474 h 4267200"/>
              <a:gd name="connsiteX65" fmla="*/ 11279315 w 12192000"/>
              <a:gd name="connsiteY65" fmla="*/ 3618448 h 4267200"/>
              <a:gd name="connsiteX66" fmla="*/ 10296877 w 12192000"/>
              <a:gd name="connsiteY66" fmla="*/ 3526602 h 4267200"/>
              <a:gd name="connsiteX67" fmla="*/ 10314210 w 12192000"/>
              <a:gd name="connsiteY67" fmla="*/ 3538353 h 4267200"/>
              <a:gd name="connsiteX68" fmla="*/ 10450858 w 12192000"/>
              <a:gd name="connsiteY68" fmla="*/ 3902477 h 4267200"/>
              <a:gd name="connsiteX69" fmla="*/ 10572255 w 12192000"/>
              <a:gd name="connsiteY69" fmla="*/ 4267200 h 4267200"/>
              <a:gd name="connsiteX70" fmla="*/ 10477642 w 12192000"/>
              <a:gd name="connsiteY70" fmla="*/ 4267200 h 4267200"/>
              <a:gd name="connsiteX71" fmla="*/ 10436479 w 12192000"/>
              <a:gd name="connsiteY71" fmla="*/ 4144570 h 4267200"/>
              <a:gd name="connsiteX72" fmla="*/ 10277529 w 12192000"/>
              <a:gd name="connsiteY72" fmla="*/ 3701307 h 4267200"/>
              <a:gd name="connsiteX73" fmla="*/ 10276797 w 12192000"/>
              <a:gd name="connsiteY73" fmla="*/ 3708672 h 4267200"/>
              <a:gd name="connsiteX74" fmla="*/ 10385906 w 12192000"/>
              <a:gd name="connsiteY74" fmla="*/ 4147031 h 4267200"/>
              <a:gd name="connsiteX75" fmla="*/ 10431445 w 12192000"/>
              <a:gd name="connsiteY75" fmla="*/ 4267200 h 4267200"/>
              <a:gd name="connsiteX76" fmla="*/ 10398237 w 12192000"/>
              <a:gd name="connsiteY76" fmla="*/ 4267200 h 4267200"/>
              <a:gd name="connsiteX77" fmla="*/ 10356661 w 12192000"/>
              <a:gd name="connsiteY77" fmla="*/ 4157302 h 4267200"/>
              <a:gd name="connsiteX78" fmla="*/ 10268559 w 12192000"/>
              <a:gd name="connsiteY78" fmla="*/ 3871054 h 4267200"/>
              <a:gd name="connsiteX79" fmla="*/ 10340065 w 12192000"/>
              <a:gd name="connsiteY79" fmla="*/ 4201637 h 4267200"/>
              <a:gd name="connsiteX80" fmla="*/ 10368861 w 12192000"/>
              <a:gd name="connsiteY80" fmla="*/ 4267200 h 4267200"/>
              <a:gd name="connsiteX81" fmla="*/ 10267862 w 12192000"/>
              <a:gd name="connsiteY81" fmla="*/ 4267200 h 4267200"/>
              <a:gd name="connsiteX82" fmla="*/ 10236210 w 12192000"/>
              <a:gd name="connsiteY82" fmla="*/ 4185635 h 4267200"/>
              <a:gd name="connsiteX83" fmla="*/ 10225980 w 12192000"/>
              <a:gd name="connsiteY83" fmla="*/ 3561061 h 4267200"/>
              <a:gd name="connsiteX84" fmla="*/ 10296877 w 12192000"/>
              <a:gd name="connsiteY84" fmla="*/ 3526602 h 4267200"/>
              <a:gd name="connsiteX85" fmla="*/ 3429186 w 12192000"/>
              <a:gd name="connsiteY85" fmla="*/ 3458784 h 4267200"/>
              <a:gd name="connsiteX86" fmla="*/ 3446761 w 12192000"/>
              <a:gd name="connsiteY86" fmla="*/ 3461278 h 4267200"/>
              <a:gd name="connsiteX87" fmla="*/ 4419733 w 12192000"/>
              <a:gd name="connsiteY87" fmla="*/ 3963555 h 4267200"/>
              <a:gd name="connsiteX88" fmla="*/ 4659448 w 12192000"/>
              <a:gd name="connsiteY88" fmla="*/ 4172746 h 4267200"/>
              <a:gd name="connsiteX89" fmla="*/ 4719140 w 12192000"/>
              <a:gd name="connsiteY89" fmla="*/ 4267200 h 4267200"/>
              <a:gd name="connsiteX90" fmla="*/ 4641222 w 12192000"/>
              <a:gd name="connsiteY90" fmla="*/ 4267200 h 4267200"/>
              <a:gd name="connsiteX91" fmla="*/ 4599968 w 12192000"/>
              <a:gd name="connsiteY91" fmla="*/ 4207074 h 4267200"/>
              <a:gd name="connsiteX92" fmla="*/ 4136093 w 12192000"/>
              <a:gd name="connsiteY92" fmla="*/ 3858466 h 4267200"/>
              <a:gd name="connsiteX93" fmla="*/ 3670252 w 12192000"/>
              <a:gd name="connsiteY93" fmla="*/ 3622798 h 4267200"/>
              <a:gd name="connsiteX94" fmla="*/ 3817258 w 12192000"/>
              <a:gd name="connsiteY94" fmla="*/ 3723577 h 4267200"/>
              <a:gd name="connsiteX95" fmla="*/ 4000461 w 12192000"/>
              <a:gd name="connsiteY95" fmla="*/ 3855966 h 4267200"/>
              <a:gd name="connsiteX96" fmla="*/ 4088180 w 12192000"/>
              <a:gd name="connsiteY96" fmla="*/ 3929774 h 4267200"/>
              <a:gd name="connsiteX97" fmla="*/ 4184555 w 12192000"/>
              <a:gd name="connsiteY97" fmla="*/ 4010683 h 4267200"/>
              <a:gd name="connsiteX98" fmla="*/ 4399563 w 12192000"/>
              <a:gd name="connsiteY98" fmla="*/ 4158106 h 4267200"/>
              <a:gd name="connsiteX99" fmla="*/ 4546299 w 12192000"/>
              <a:gd name="connsiteY99" fmla="*/ 4254934 h 4267200"/>
              <a:gd name="connsiteX100" fmla="*/ 4561743 w 12192000"/>
              <a:gd name="connsiteY100" fmla="*/ 4267200 h 4267200"/>
              <a:gd name="connsiteX101" fmla="*/ 4509274 w 12192000"/>
              <a:gd name="connsiteY101" fmla="*/ 4267200 h 4267200"/>
              <a:gd name="connsiteX102" fmla="*/ 4383389 w 12192000"/>
              <a:gd name="connsiteY102" fmla="*/ 4184369 h 4267200"/>
              <a:gd name="connsiteX103" fmla="*/ 4165508 w 12192000"/>
              <a:gd name="connsiteY103" fmla="*/ 4035196 h 4267200"/>
              <a:gd name="connsiteX104" fmla="*/ 4068162 w 12192000"/>
              <a:gd name="connsiteY104" fmla="*/ 3953394 h 4267200"/>
              <a:gd name="connsiteX105" fmla="*/ 3981416 w 12192000"/>
              <a:gd name="connsiteY105" fmla="*/ 3880482 h 4267200"/>
              <a:gd name="connsiteX106" fmla="*/ 3800147 w 12192000"/>
              <a:gd name="connsiteY106" fmla="*/ 3749872 h 4267200"/>
              <a:gd name="connsiteX107" fmla="*/ 3655073 w 12192000"/>
              <a:gd name="connsiteY107" fmla="*/ 3650884 h 4267200"/>
              <a:gd name="connsiteX108" fmla="*/ 3989938 w 12192000"/>
              <a:gd name="connsiteY108" fmla="*/ 3991685 h 4267200"/>
              <a:gd name="connsiteX109" fmla="*/ 4393907 w 12192000"/>
              <a:gd name="connsiteY109" fmla="*/ 4261258 h 4267200"/>
              <a:gd name="connsiteX110" fmla="*/ 4408201 w 12192000"/>
              <a:gd name="connsiteY110" fmla="*/ 4267200 h 4267200"/>
              <a:gd name="connsiteX111" fmla="*/ 4250346 w 12192000"/>
              <a:gd name="connsiteY111" fmla="*/ 4267200 h 4267200"/>
              <a:gd name="connsiteX112" fmla="*/ 4245269 w 12192000"/>
              <a:gd name="connsiteY112" fmla="*/ 4265040 h 4267200"/>
              <a:gd name="connsiteX113" fmla="*/ 4036318 w 12192000"/>
              <a:gd name="connsiteY113" fmla="*/ 4147013 h 4267200"/>
              <a:gd name="connsiteX114" fmla="*/ 3432098 w 12192000"/>
              <a:gd name="connsiteY114" fmla="*/ 3537312 h 4267200"/>
              <a:gd name="connsiteX115" fmla="*/ 3429186 w 12192000"/>
              <a:gd name="connsiteY115" fmla="*/ 3458784 h 4267200"/>
              <a:gd name="connsiteX116" fmla="*/ 9334796 w 12192000"/>
              <a:gd name="connsiteY116" fmla="*/ 3456584 h 4267200"/>
              <a:gd name="connsiteX117" fmla="*/ 9651570 w 12192000"/>
              <a:gd name="connsiteY117" fmla="*/ 3826505 h 4267200"/>
              <a:gd name="connsiteX118" fmla="*/ 9334796 w 12192000"/>
              <a:gd name="connsiteY118" fmla="*/ 3456584 h 4267200"/>
              <a:gd name="connsiteX119" fmla="*/ 4440129 w 12192000"/>
              <a:gd name="connsiteY119" fmla="*/ 3448571 h 4267200"/>
              <a:gd name="connsiteX120" fmla="*/ 4856525 w 12192000"/>
              <a:gd name="connsiteY120" fmla="*/ 3915351 h 4267200"/>
              <a:gd name="connsiteX121" fmla="*/ 5059055 w 12192000"/>
              <a:gd name="connsiteY121" fmla="*/ 4108918 h 4267200"/>
              <a:gd name="connsiteX122" fmla="*/ 5290070 w 12192000"/>
              <a:gd name="connsiteY122" fmla="*/ 4263619 h 4267200"/>
              <a:gd name="connsiteX123" fmla="*/ 4834991 w 12192000"/>
              <a:gd name="connsiteY123" fmla="*/ 3830985 h 4267200"/>
              <a:gd name="connsiteX124" fmla="*/ 4440129 w 12192000"/>
              <a:gd name="connsiteY124" fmla="*/ 3448571 h 4267200"/>
              <a:gd name="connsiteX125" fmla="*/ 5425834 w 12192000"/>
              <a:gd name="connsiteY125" fmla="*/ 3162785 h 4267200"/>
              <a:gd name="connsiteX126" fmla="*/ 5401644 w 12192000"/>
              <a:gd name="connsiteY126" fmla="*/ 3617847 h 4267200"/>
              <a:gd name="connsiteX127" fmla="*/ 5467256 w 12192000"/>
              <a:gd name="connsiteY127" fmla="*/ 4175494 h 4267200"/>
              <a:gd name="connsiteX128" fmla="*/ 5448069 w 12192000"/>
              <a:gd name="connsiteY128" fmla="*/ 3567554 h 4267200"/>
              <a:gd name="connsiteX129" fmla="*/ 1318687 w 12192000"/>
              <a:gd name="connsiteY129" fmla="*/ 3113840 h 4267200"/>
              <a:gd name="connsiteX130" fmla="*/ 1066793 w 12192000"/>
              <a:gd name="connsiteY130" fmla="*/ 3212171 h 4267200"/>
              <a:gd name="connsiteX131" fmla="*/ 993319 w 12192000"/>
              <a:gd name="connsiteY131" fmla="*/ 3247648 h 4267200"/>
              <a:gd name="connsiteX132" fmla="*/ 853081 w 12192000"/>
              <a:gd name="connsiteY132" fmla="*/ 3312410 h 4267200"/>
              <a:gd name="connsiteX133" fmla="*/ 805957 w 12192000"/>
              <a:gd name="connsiteY133" fmla="*/ 3330443 h 4267200"/>
              <a:gd name="connsiteX134" fmla="*/ 1318687 w 12192000"/>
              <a:gd name="connsiteY134" fmla="*/ 3113840 h 4267200"/>
              <a:gd name="connsiteX135" fmla="*/ 5453702 w 12192000"/>
              <a:gd name="connsiteY135" fmla="*/ 3090882 h 4267200"/>
              <a:gd name="connsiteX136" fmla="*/ 5480135 w 12192000"/>
              <a:gd name="connsiteY136" fmla="*/ 3565802 h 4267200"/>
              <a:gd name="connsiteX137" fmla="*/ 5499023 w 12192000"/>
              <a:gd name="connsiteY137" fmla="*/ 4166310 h 4267200"/>
              <a:gd name="connsiteX138" fmla="*/ 5547022 w 12192000"/>
              <a:gd name="connsiteY138" fmla="*/ 3607838 h 4267200"/>
              <a:gd name="connsiteX139" fmla="*/ 5515964 w 12192000"/>
              <a:gd name="connsiteY139" fmla="*/ 3378541 h 4267200"/>
              <a:gd name="connsiteX140" fmla="*/ 5453702 w 12192000"/>
              <a:gd name="connsiteY140" fmla="*/ 3090882 h 4267200"/>
              <a:gd name="connsiteX141" fmla="*/ 9790480 w 12192000"/>
              <a:gd name="connsiteY141" fmla="*/ 3078533 h 4267200"/>
              <a:gd name="connsiteX142" fmla="*/ 9763295 w 12192000"/>
              <a:gd name="connsiteY142" fmla="*/ 3245370 h 4267200"/>
              <a:gd name="connsiteX143" fmla="*/ 9736458 w 12192000"/>
              <a:gd name="connsiteY143" fmla="*/ 3758413 h 4267200"/>
              <a:gd name="connsiteX144" fmla="*/ 9763499 w 12192000"/>
              <a:gd name="connsiteY144" fmla="*/ 3528057 h 4267200"/>
              <a:gd name="connsiteX145" fmla="*/ 9793906 w 12192000"/>
              <a:gd name="connsiteY145" fmla="*/ 3231157 h 4267200"/>
              <a:gd name="connsiteX146" fmla="*/ 9791874 w 12192000"/>
              <a:gd name="connsiteY146" fmla="*/ 3142788 h 4267200"/>
              <a:gd name="connsiteX147" fmla="*/ 9790480 w 12192000"/>
              <a:gd name="connsiteY147" fmla="*/ 3078533 h 4267200"/>
              <a:gd name="connsiteX148" fmla="*/ 1238695 w 12192000"/>
              <a:gd name="connsiteY148" fmla="*/ 3076820 h 4267200"/>
              <a:gd name="connsiteX149" fmla="*/ 716371 w 12192000"/>
              <a:gd name="connsiteY149" fmla="*/ 3293249 h 4267200"/>
              <a:gd name="connsiteX150" fmla="*/ 579522 w 12192000"/>
              <a:gd name="connsiteY150" fmla="*/ 3371759 h 4267200"/>
              <a:gd name="connsiteX151" fmla="*/ 600288 w 12192000"/>
              <a:gd name="connsiteY151" fmla="*/ 3365555 h 4267200"/>
              <a:gd name="connsiteX152" fmla="*/ 840692 w 12192000"/>
              <a:gd name="connsiteY152" fmla="*/ 3284921 h 4267200"/>
              <a:gd name="connsiteX153" fmla="*/ 979248 w 12192000"/>
              <a:gd name="connsiteY153" fmla="*/ 3221003 h 4267200"/>
              <a:gd name="connsiteX154" fmla="*/ 1053282 w 12192000"/>
              <a:gd name="connsiteY154" fmla="*/ 3185247 h 4267200"/>
              <a:gd name="connsiteX155" fmla="*/ 1320603 w 12192000"/>
              <a:gd name="connsiteY155" fmla="*/ 3081281 h 4267200"/>
              <a:gd name="connsiteX156" fmla="*/ 1238695 w 12192000"/>
              <a:gd name="connsiteY156" fmla="*/ 3076820 h 4267200"/>
              <a:gd name="connsiteX157" fmla="*/ 5425627 w 12192000"/>
              <a:gd name="connsiteY157" fmla="*/ 2954192 h 4267200"/>
              <a:gd name="connsiteX158" fmla="*/ 5470770 w 12192000"/>
              <a:gd name="connsiteY158" fmla="*/ 3005435 h 4267200"/>
              <a:gd name="connsiteX159" fmla="*/ 5567647 w 12192000"/>
              <a:gd name="connsiteY159" fmla="*/ 4190286 h 4267200"/>
              <a:gd name="connsiteX160" fmla="*/ 5545854 w 12192000"/>
              <a:gd name="connsiteY160" fmla="*/ 4267200 h 4267200"/>
              <a:gd name="connsiteX161" fmla="*/ 5391871 w 12192000"/>
              <a:gd name="connsiteY161" fmla="*/ 4267200 h 4267200"/>
              <a:gd name="connsiteX162" fmla="*/ 5318171 w 12192000"/>
              <a:gd name="connsiteY162" fmla="*/ 4175818 h 4267200"/>
              <a:gd name="connsiteX163" fmla="*/ 4943646 w 12192000"/>
              <a:gd name="connsiteY163" fmla="*/ 3822916 h 4267200"/>
              <a:gd name="connsiteX164" fmla="*/ 4594837 w 12192000"/>
              <a:gd name="connsiteY164" fmla="*/ 3532274 h 4267200"/>
              <a:gd name="connsiteX165" fmla="*/ 4441737 w 12192000"/>
              <a:gd name="connsiteY165" fmla="*/ 3399734 h 4267200"/>
              <a:gd name="connsiteX166" fmla="*/ 4431236 w 12192000"/>
              <a:gd name="connsiteY166" fmla="*/ 3400954 h 4267200"/>
              <a:gd name="connsiteX167" fmla="*/ 4557150 w 12192000"/>
              <a:gd name="connsiteY167" fmla="*/ 3510023 h 4267200"/>
              <a:gd name="connsiteX168" fmla="*/ 4856936 w 12192000"/>
              <a:gd name="connsiteY168" fmla="*/ 3809146 h 4267200"/>
              <a:gd name="connsiteX169" fmla="*/ 5111996 w 12192000"/>
              <a:gd name="connsiteY169" fmla="*/ 4065759 h 4267200"/>
              <a:gd name="connsiteX170" fmla="*/ 5246890 w 12192000"/>
              <a:gd name="connsiteY170" fmla="*/ 4187633 h 4267200"/>
              <a:gd name="connsiteX171" fmla="*/ 5347266 w 12192000"/>
              <a:gd name="connsiteY171" fmla="*/ 4267200 h 4267200"/>
              <a:gd name="connsiteX172" fmla="*/ 5164092 w 12192000"/>
              <a:gd name="connsiteY172" fmla="*/ 4267200 h 4267200"/>
              <a:gd name="connsiteX173" fmla="*/ 5108945 w 12192000"/>
              <a:gd name="connsiteY173" fmla="*/ 4232176 h 4267200"/>
              <a:gd name="connsiteX174" fmla="*/ 4294126 w 12192000"/>
              <a:gd name="connsiteY174" fmla="*/ 3303048 h 4267200"/>
              <a:gd name="connsiteX175" fmla="*/ 4305321 w 12192000"/>
              <a:gd name="connsiteY175" fmla="*/ 3256953 h 4267200"/>
              <a:gd name="connsiteX176" fmla="*/ 4949299 w 12192000"/>
              <a:gd name="connsiteY176" fmla="*/ 3766336 h 4267200"/>
              <a:gd name="connsiteX177" fmla="*/ 5291452 w 12192000"/>
              <a:gd name="connsiteY177" fmla="*/ 4076801 h 4267200"/>
              <a:gd name="connsiteX178" fmla="*/ 5434998 w 12192000"/>
              <a:gd name="connsiteY178" fmla="*/ 4254100 h 4267200"/>
              <a:gd name="connsiteX179" fmla="*/ 5351015 w 12192000"/>
              <a:gd name="connsiteY179" fmla="*/ 3760989 h 4267200"/>
              <a:gd name="connsiteX180" fmla="*/ 5413780 w 12192000"/>
              <a:gd name="connsiteY180" fmla="*/ 2966265 h 4267200"/>
              <a:gd name="connsiteX181" fmla="*/ 5425627 w 12192000"/>
              <a:gd name="connsiteY181" fmla="*/ 2954192 h 4267200"/>
              <a:gd name="connsiteX182" fmla="*/ 8380397 w 12192000"/>
              <a:gd name="connsiteY182" fmla="*/ 2896659 h 4267200"/>
              <a:gd name="connsiteX183" fmla="*/ 8634801 w 12192000"/>
              <a:gd name="connsiteY183" fmla="*/ 3304169 h 4267200"/>
              <a:gd name="connsiteX184" fmla="*/ 8971448 w 12192000"/>
              <a:gd name="connsiteY184" fmla="*/ 3675946 h 4267200"/>
              <a:gd name="connsiteX185" fmla="*/ 8820691 w 12192000"/>
              <a:gd name="connsiteY185" fmla="*/ 3486482 h 4267200"/>
              <a:gd name="connsiteX186" fmla="*/ 8807612 w 12192000"/>
              <a:gd name="connsiteY186" fmla="*/ 3467256 h 4267200"/>
              <a:gd name="connsiteX187" fmla="*/ 8556796 w 12192000"/>
              <a:gd name="connsiteY187" fmla="*/ 3116474 h 4267200"/>
              <a:gd name="connsiteX188" fmla="*/ 8427018 w 12192000"/>
              <a:gd name="connsiteY188" fmla="*/ 2948853 h 4267200"/>
              <a:gd name="connsiteX189" fmla="*/ 8380397 w 12192000"/>
              <a:gd name="connsiteY189" fmla="*/ 2896659 h 4267200"/>
              <a:gd name="connsiteX190" fmla="*/ 9831020 w 12192000"/>
              <a:gd name="connsiteY190" fmla="*/ 2871730 h 4267200"/>
              <a:gd name="connsiteX191" fmla="*/ 9827707 w 12192000"/>
              <a:gd name="connsiteY191" fmla="*/ 2915231 h 4267200"/>
              <a:gd name="connsiteX192" fmla="*/ 9820699 w 12192000"/>
              <a:gd name="connsiteY192" fmla="*/ 3051540 h 4267200"/>
              <a:gd name="connsiteX193" fmla="*/ 9822525 w 12192000"/>
              <a:gd name="connsiteY193" fmla="*/ 3140814 h 4267200"/>
              <a:gd name="connsiteX194" fmla="*/ 9824704 w 12192000"/>
              <a:gd name="connsiteY194" fmla="*/ 3230628 h 4267200"/>
              <a:gd name="connsiteX195" fmla="*/ 9793821 w 12192000"/>
              <a:gd name="connsiteY195" fmla="*/ 3531652 h 4267200"/>
              <a:gd name="connsiteX196" fmla="*/ 9767436 w 12192000"/>
              <a:gd name="connsiteY196" fmla="*/ 3750864 h 4267200"/>
              <a:gd name="connsiteX197" fmla="*/ 9814477 w 12192000"/>
              <a:gd name="connsiteY197" fmla="*/ 3662531 h 4267200"/>
              <a:gd name="connsiteX198" fmla="*/ 9831020 w 12192000"/>
              <a:gd name="connsiteY198" fmla="*/ 2871730 h 4267200"/>
              <a:gd name="connsiteX199" fmla="*/ 8380521 w 12192000"/>
              <a:gd name="connsiteY199" fmla="*/ 2850596 h 4267200"/>
              <a:gd name="connsiteX200" fmla="*/ 8451446 w 12192000"/>
              <a:gd name="connsiteY200" fmla="*/ 2928627 h 4267200"/>
              <a:gd name="connsiteX201" fmla="*/ 8582269 w 12192000"/>
              <a:gd name="connsiteY201" fmla="*/ 3097880 h 4267200"/>
              <a:gd name="connsiteX202" fmla="*/ 8833783 w 12192000"/>
              <a:gd name="connsiteY202" fmla="*/ 3449753 h 4267200"/>
              <a:gd name="connsiteX203" fmla="*/ 8846863 w 12192000"/>
              <a:gd name="connsiteY203" fmla="*/ 3468981 h 4267200"/>
              <a:gd name="connsiteX204" fmla="*/ 8960046 w 12192000"/>
              <a:gd name="connsiteY204" fmla="*/ 3620389 h 4267200"/>
              <a:gd name="connsiteX205" fmla="*/ 8380521 w 12192000"/>
              <a:gd name="connsiteY205" fmla="*/ 2850596 h 4267200"/>
              <a:gd name="connsiteX206" fmla="*/ 9854151 w 12192000"/>
              <a:gd name="connsiteY206" fmla="*/ 2642862 h 4267200"/>
              <a:gd name="connsiteX207" fmla="*/ 9871341 w 12192000"/>
              <a:gd name="connsiteY207" fmla="*/ 2659697 h 4267200"/>
              <a:gd name="connsiteX208" fmla="*/ 9966678 w 12192000"/>
              <a:gd name="connsiteY208" fmla="*/ 3423399 h 4267200"/>
              <a:gd name="connsiteX209" fmla="*/ 9880832 w 12192000"/>
              <a:gd name="connsiteY209" fmla="*/ 3700562 h 4267200"/>
              <a:gd name="connsiteX210" fmla="*/ 9896024 w 12192000"/>
              <a:gd name="connsiteY210" fmla="*/ 4178295 h 4267200"/>
              <a:gd name="connsiteX211" fmla="*/ 10028060 w 12192000"/>
              <a:gd name="connsiteY211" fmla="*/ 4267200 h 4267200"/>
              <a:gd name="connsiteX212" fmla="*/ 9651813 w 12192000"/>
              <a:gd name="connsiteY212" fmla="*/ 4267200 h 4267200"/>
              <a:gd name="connsiteX213" fmla="*/ 9814527 w 12192000"/>
              <a:gd name="connsiteY213" fmla="*/ 4248048 h 4267200"/>
              <a:gd name="connsiteX214" fmla="*/ 9615182 w 12192000"/>
              <a:gd name="connsiteY214" fmla="*/ 4220499 h 4267200"/>
              <a:gd name="connsiteX215" fmla="*/ 9465210 w 12192000"/>
              <a:gd name="connsiteY215" fmla="*/ 4242240 h 4267200"/>
              <a:gd name="connsiteX216" fmla="*/ 9387108 w 12192000"/>
              <a:gd name="connsiteY216" fmla="*/ 4267200 h 4267200"/>
              <a:gd name="connsiteX217" fmla="*/ 9268441 w 12192000"/>
              <a:gd name="connsiteY217" fmla="*/ 4267200 h 4267200"/>
              <a:gd name="connsiteX218" fmla="*/ 9307676 w 12192000"/>
              <a:gd name="connsiteY218" fmla="*/ 4251276 h 4267200"/>
              <a:gd name="connsiteX219" fmla="*/ 9761570 w 12192000"/>
              <a:gd name="connsiteY219" fmla="*/ 4182283 h 4267200"/>
              <a:gd name="connsiteX220" fmla="*/ 9368237 w 12192000"/>
              <a:gd name="connsiteY220" fmla="*/ 3949470 h 4267200"/>
              <a:gd name="connsiteX221" fmla="*/ 9354614 w 12192000"/>
              <a:gd name="connsiteY221" fmla="*/ 3951288 h 4267200"/>
              <a:gd name="connsiteX222" fmla="*/ 8364351 w 12192000"/>
              <a:gd name="connsiteY222" fmla="*/ 4159267 h 4267200"/>
              <a:gd name="connsiteX223" fmla="*/ 8386567 w 12192000"/>
              <a:gd name="connsiteY223" fmla="*/ 4119760 h 4267200"/>
              <a:gd name="connsiteX224" fmla="*/ 9231713 w 12192000"/>
              <a:gd name="connsiteY224" fmla="*/ 3873539 h 4267200"/>
              <a:gd name="connsiteX225" fmla="*/ 9023301 w 12192000"/>
              <a:gd name="connsiteY225" fmla="*/ 3763109 h 4267200"/>
              <a:gd name="connsiteX226" fmla="*/ 9010556 w 12192000"/>
              <a:gd name="connsiteY226" fmla="*/ 3758998 h 4267200"/>
              <a:gd name="connsiteX227" fmla="*/ 8604324 w 12192000"/>
              <a:gd name="connsiteY227" fmla="*/ 3417171 h 4267200"/>
              <a:gd name="connsiteX228" fmla="*/ 8218577 w 12192000"/>
              <a:gd name="connsiteY228" fmla="*/ 2770227 h 4267200"/>
              <a:gd name="connsiteX229" fmla="*/ 8222774 w 12192000"/>
              <a:gd name="connsiteY229" fmla="*/ 2749954 h 4267200"/>
              <a:gd name="connsiteX230" fmla="*/ 8297623 w 12192000"/>
              <a:gd name="connsiteY230" fmla="*/ 2731935 h 4267200"/>
              <a:gd name="connsiteX231" fmla="*/ 9090618 w 12192000"/>
              <a:gd name="connsiteY231" fmla="*/ 3716225 h 4267200"/>
              <a:gd name="connsiteX232" fmla="*/ 9762441 w 12192000"/>
              <a:gd name="connsiteY232" fmla="*/ 4093587 h 4267200"/>
              <a:gd name="connsiteX233" fmla="*/ 9717826 w 12192000"/>
              <a:gd name="connsiteY233" fmla="*/ 3916719 h 4267200"/>
              <a:gd name="connsiteX234" fmla="*/ 9713123 w 12192000"/>
              <a:gd name="connsiteY234" fmla="*/ 3916663 h 4267200"/>
              <a:gd name="connsiteX235" fmla="*/ 9175594 w 12192000"/>
              <a:gd name="connsiteY235" fmla="*/ 3326950 h 4267200"/>
              <a:gd name="connsiteX236" fmla="*/ 9253941 w 12192000"/>
              <a:gd name="connsiteY236" fmla="*/ 3287566 h 4267200"/>
              <a:gd name="connsiteX237" fmla="*/ 9625671 w 12192000"/>
              <a:gd name="connsiteY237" fmla="*/ 3639960 h 4267200"/>
              <a:gd name="connsiteX238" fmla="*/ 9656881 w 12192000"/>
              <a:gd name="connsiteY238" fmla="*/ 3333361 h 4267200"/>
              <a:gd name="connsiteX239" fmla="*/ 9782066 w 12192000"/>
              <a:gd name="connsiteY239" fmla="*/ 2680771 h 4267200"/>
              <a:gd name="connsiteX240" fmla="*/ 9854151 w 12192000"/>
              <a:gd name="connsiteY240" fmla="*/ 2642862 h 4267200"/>
              <a:gd name="connsiteX241" fmla="*/ 11114299 w 12192000"/>
              <a:gd name="connsiteY241" fmla="*/ 2390555 h 4267200"/>
              <a:gd name="connsiteX242" fmla="*/ 11113373 w 12192000"/>
              <a:gd name="connsiteY242" fmla="*/ 2392739 h 4267200"/>
              <a:gd name="connsiteX243" fmla="*/ 11117197 w 12192000"/>
              <a:gd name="connsiteY243" fmla="*/ 2394358 h 4267200"/>
              <a:gd name="connsiteX244" fmla="*/ 11114299 w 12192000"/>
              <a:gd name="connsiteY244" fmla="*/ 2390555 h 4267200"/>
              <a:gd name="connsiteX245" fmla="*/ 10506276 w 12192000"/>
              <a:gd name="connsiteY245" fmla="*/ 2118977 h 4267200"/>
              <a:gd name="connsiteX246" fmla="*/ 10431542 w 12192000"/>
              <a:gd name="connsiteY246" fmla="*/ 2525128 h 4267200"/>
              <a:gd name="connsiteX247" fmla="*/ 10391375 w 12192000"/>
              <a:gd name="connsiteY247" fmla="*/ 2667145 h 4267200"/>
              <a:gd name="connsiteX248" fmla="*/ 10355047 w 12192000"/>
              <a:gd name="connsiteY248" fmla="*/ 2832031 h 4267200"/>
              <a:gd name="connsiteX249" fmla="*/ 10336080 w 12192000"/>
              <a:gd name="connsiteY249" fmla="*/ 2927011 h 4267200"/>
              <a:gd name="connsiteX250" fmla="*/ 10389394 w 12192000"/>
              <a:gd name="connsiteY250" fmla="*/ 2782834 h 4267200"/>
              <a:gd name="connsiteX251" fmla="*/ 10506276 w 12192000"/>
              <a:gd name="connsiteY251" fmla="*/ 2118977 h 4267200"/>
              <a:gd name="connsiteX252" fmla="*/ 11538179 w 12192000"/>
              <a:gd name="connsiteY252" fmla="*/ 2090376 h 4267200"/>
              <a:gd name="connsiteX253" fmla="*/ 11577479 w 12192000"/>
              <a:gd name="connsiteY253" fmla="*/ 2228695 h 4267200"/>
              <a:gd name="connsiteX254" fmla="*/ 11586754 w 12192000"/>
              <a:gd name="connsiteY254" fmla="*/ 2266098 h 4267200"/>
              <a:gd name="connsiteX255" fmla="*/ 11609011 w 12192000"/>
              <a:gd name="connsiteY255" fmla="*/ 2353427 h 4267200"/>
              <a:gd name="connsiteX256" fmla="*/ 11761579 w 12192000"/>
              <a:gd name="connsiteY256" fmla="*/ 2703223 h 4267200"/>
              <a:gd name="connsiteX257" fmla="*/ 11877711 w 12192000"/>
              <a:gd name="connsiteY257" fmla="*/ 2947465 h 4267200"/>
              <a:gd name="connsiteX258" fmla="*/ 11538179 w 12192000"/>
              <a:gd name="connsiteY258" fmla="*/ 2090376 h 4267200"/>
              <a:gd name="connsiteX259" fmla="*/ 6604735 w 12192000"/>
              <a:gd name="connsiteY259" fmla="*/ 2041381 h 4267200"/>
              <a:gd name="connsiteX260" fmla="*/ 7204487 w 12192000"/>
              <a:gd name="connsiteY260" fmla="*/ 2742112 h 4267200"/>
              <a:gd name="connsiteX261" fmla="*/ 7131592 w 12192000"/>
              <a:gd name="connsiteY261" fmla="*/ 2672096 h 4267200"/>
              <a:gd name="connsiteX262" fmla="*/ 6996344 w 12192000"/>
              <a:gd name="connsiteY262" fmla="*/ 2518310 h 4267200"/>
              <a:gd name="connsiteX263" fmla="*/ 6735495 w 12192000"/>
              <a:gd name="connsiteY263" fmla="*/ 2196890 h 4267200"/>
              <a:gd name="connsiteX264" fmla="*/ 6721901 w 12192000"/>
              <a:gd name="connsiteY264" fmla="*/ 2179274 h 4267200"/>
              <a:gd name="connsiteX265" fmla="*/ 6604735 w 12192000"/>
              <a:gd name="connsiteY265" fmla="*/ 2041381 h 4267200"/>
              <a:gd name="connsiteX266" fmla="*/ 11488421 w 12192000"/>
              <a:gd name="connsiteY266" fmla="*/ 2034549 h 4267200"/>
              <a:gd name="connsiteX267" fmla="*/ 11840356 w 12192000"/>
              <a:gd name="connsiteY267" fmla="*/ 2932293 h 4267200"/>
              <a:gd name="connsiteX268" fmla="*/ 11736331 w 12192000"/>
              <a:gd name="connsiteY268" fmla="*/ 2715710 h 4267200"/>
              <a:gd name="connsiteX269" fmla="*/ 11581560 w 12192000"/>
              <a:gd name="connsiteY269" fmla="*/ 2360474 h 4267200"/>
              <a:gd name="connsiteX270" fmla="*/ 11558442 w 12192000"/>
              <a:gd name="connsiteY270" fmla="*/ 2272139 h 4267200"/>
              <a:gd name="connsiteX271" fmla="*/ 11549169 w 12192000"/>
              <a:gd name="connsiteY271" fmla="*/ 2234734 h 4267200"/>
              <a:gd name="connsiteX272" fmla="*/ 11488421 w 12192000"/>
              <a:gd name="connsiteY272" fmla="*/ 2034549 h 4267200"/>
              <a:gd name="connsiteX273" fmla="*/ 10468916 w 12192000"/>
              <a:gd name="connsiteY273" fmla="*/ 2032338 h 4267200"/>
              <a:gd name="connsiteX274" fmla="*/ 10421480 w 12192000"/>
              <a:gd name="connsiteY274" fmla="*/ 2185446 h 4267200"/>
              <a:gd name="connsiteX275" fmla="*/ 10351264 w 12192000"/>
              <a:gd name="connsiteY275" fmla="*/ 2591574 h 4267200"/>
              <a:gd name="connsiteX276" fmla="*/ 10294485 w 12192000"/>
              <a:gd name="connsiteY276" fmla="*/ 2991809 h 4267200"/>
              <a:gd name="connsiteX277" fmla="*/ 10327850 w 12192000"/>
              <a:gd name="connsiteY277" fmla="*/ 2826310 h 4267200"/>
              <a:gd name="connsiteX278" fmla="*/ 10364099 w 12192000"/>
              <a:gd name="connsiteY278" fmla="*/ 2660098 h 4267200"/>
              <a:gd name="connsiteX279" fmla="*/ 10404725 w 12192000"/>
              <a:gd name="connsiteY279" fmla="*/ 2516991 h 4267200"/>
              <a:gd name="connsiteX280" fmla="*/ 10478071 w 12192000"/>
              <a:gd name="connsiteY280" fmla="*/ 2114122 h 4267200"/>
              <a:gd name="connsiteX281" fmla="*/ 10468916 w 12192000"/>
              <a:gd name="connsiteY281" fmla="*/ 2032338 h 4267200"/>
              <a:gd name="connsiteX282" fmla="*/ 10573132 w 12192000"/>
              <a:gd name="connsiteY282" fmla="*/ 1991479 h 4267200"/>
              <a:gd name="connsiteX283" fmla="*/ 11066880 w 12192000"/>
              <a:gd name="connsiteY283" fmla="*/ 2371770 h 4267200"/>
              <a:gd name="connsiteX284" fmla="*/ 10573132 w 12192000"/>
              <a:gd name="connsiteY284" fmla="*/ 1991479 h 4267200"/>
              <a:gd name="connsiteX285" fmla="*/ 6591670 w 12192000"/>
              <a:gd name="connsiteY285" fmla="*/ 1988277 h 4267200"/>
              <a:gd name="connsiteX286" fmla="*/ 6747349 w 12192000"/>
              <a:gd name="connsiteY286" fmla="*/ 2160069 h 4267200"/>
              <a:gd name="connsiteX287" fmla="*/ 6760943 w 12192000"/>
              <a:gd name="connsiteY287" fmla="*/ 2177686 h 4267200"/>
              <a:gd name="connsiteX288" fmla="*/ 7021065 w 12192000"/>
              <a:gd name="connsiteY288" fmla="*/ 2498102 h 4267200"/>
              <a:gd name="connsiteX289" fmla="*/ 7155223 w 12192000"/>
              <a:gd name="connsiteY289" fmla="*/ 2650386 h 4267200"/>
              <a:gd name="connsiteX290" fmla="*/ 7203167 w 12192000"/>
              <a:gd name="connsiteY290" fmla="*/ 2697288 h 4267200"/>
              <a:gd name="connsiteX291" fmla="*/ 6937703 w 12192000"/>
              <a:gd name="connsiteY291" fmla="*/ 2321981 h 4267200"/>
              <a:gd name="connsiteX292" fmla="*/ 6591670 w 12192000"/>
              <a:gd name="connsiteY292" fmla="*/ 1988277 h 4267200"/>
              <a:gd name="connsiteX293" fmla="*/ 5798671 w 12192000"/>
              <a:gd name="connsiteY293" fmla="*/ 1981601 h 4267200"/>
              <a:gd name="connsiteX294" fmla="*/ 5754709 w 12192000"/>
              <a:gd name="connsiteY294" fmla="*/ 2071454 h 4267200"/>
              <a:gd name="connsiteX295" fmla="*/ 5763044 w 12192000"/>
              <a:gd name="connsiteY295" fmla="*/ 2842206 h 4267200"/>
              <a:gd name="connsiteX296" fmla="*/ 5764974 w 12192000"/>
              <a:gd name="connsiteY296" fmla="*/ 2799609 h 4267200"/>
              <a:gd name="connsiteX297" fmla="*/ 5767665 w 12192000"/>
              <a:gd name="connsiteY297" fmla="*/ 2666409 h 4267200"/>
              <a:gd name="connsiteX298" fmla="*/ 5763055 w 12192000"/>
              <a:gd name="connsiteY298" fmla="*/ 2579705 h 4267200"/>
              <a:gd name="connsiteX299" fmla="*/ 5758079 w 12192000"/>
              <a:gd name="connsiteY299" fmla="*/ 2492508 h 4267200"/>
              <a:gd name="connsiteX300" fmla="*/ 5779325 w 12192000"/>
              <a:gd name="connsiteY300" fmla="*/ 2197069 h 4267200"/>
              <a:gd name="connsiteX301" fmla="*/ 5798671 w 12192000"/>
              <a:gd name="connsiteY301" fmla="*/ 1981601 h 4267200"/>
              <a:gd name="connsiteX302" fmla="*/ 5829202 w 12192000"/>
              <a:gd name="connsiteY302" fmla="*/ 1971679 h 4267200"/>
              <a:gd name="connsiteX303" fmla="*/ 5809558 w 12192000"/>
              <a:gd name="connsiteY303" fmla="*/ 2198043 h 4267200"/>
              <a:gd name="connsiteX304" fmla="*/ 5788653 w 12192000"/>
              <a:gd name="connsiteY304" fmla="*/ 2489430 h 4267200"/>
              <a:gd name="connsiteX305" fmla="*/ 5793439 w 12192000"/>
              <a:gd name="connsiteY305" fmla="*/ 2575235 h 4267200"/>
              <a:gd name="connsiteX306" fmla="*/ 5796837 w 12192000"/>
              <a:gd name="connsiteY306" fmla="*/ 2637633 h 4267200"/>
              <a:gd name="connsiteX307" fmla="*/ 5818614 w 12192000"/>
              <a:gd name="connsiteY307" fmla="*/ 2473055 h 4267200"/>
              <a:gd name="connsiteX308" fmla="*/ 5829202 w 12192000"/>
              <a:gd name="connsiteY308" fmla="*/ 1971679 h 4267200"/>
              <a:gd name="connsiteX309" fmla="*/ 10578769 w 12192000"/>
              <a:gd name="connsiteY309" fmla="*/ 1962963 h 4267200"/>
              <a:gd name="connsiteX310" fmla="*/ 11073823 w 12192000"/>
              <a:gd name="connsiteY310" fmla="*/ 2338658 h 4267200"/>
              <a:gd name="connsiteX311" fmla="*/ 10578769 w 12192000"/>
              <a:gd name="connsiteY311" fmla="*/ 1962963 h 4267200"/>
              <a:gd name="connsiteX312" fmla="*/ 5911389 w 12192000"/>
              <a:gd name="connsiteY312" fmla="*/ 1898371 h 4267200"/>
              <a:gd name="connsiteX313" fmla="*/ 6237627 w 12192000"/>
              <a:gd name="connsiteY313" fmla="*/ 2231921 h 4267200"/>
              <a:gd name="connsiteX314" fmla="*/ 5911389 w 12192000"/>
              <a:gd name="connsiteY314" fmla="*/ 1898371 h 4267200"/>
              <a:gd name="connsiteX315" fmla="*/ 6944437 w 12192000"/>
              <a:gd name="connsiteY315" fmla="*/ 1575402 h 4267200"/>
              <a:gd name="connsiteX316" fmla="*/ 6304730 w 12192000"/>
              <a:gd name="connsiteY316" fmla="*/ 1766654 h 4267200"/>
              <a:gd name="connsiteX317" fmla="*/ 6944437 w 12192000"/>
              <a:gd name="connsiteY317" fmla="*/ 1575402 h 4267200"/>
              <a:gd name="connsiteX318" fmla="*/ 7019523 w 12192000"/>
              <a:gd name="connsiteY318" fmla="*/ 1519450 h 4267200"/>
              <a:gd name="connsiteX319" fmla="*/ 6298091 w 12192000"/>
              <a:gd name="connsiteY319" fmla="*/ 1737122 h 4267200"/>
              <a:gd name="connsiteX320" fmla="*/ 7019523 w 12192000"/>
              <a:gd name="connsiteY320" fmla="*/ 1519450 h 4267200"/>
              <a:gd name="connsiteX321" fmla="*/ 2399523 w 12192000"/>
              <a:gd name="connsiteY321" fmla="*/ 1428234 h 4267200"/>
              <a:gd name="connsiteX322" fmla="*/ 2224982 w 12192000"/>
              <a:gd name="connsiteY322" fmla="*/ 1826201 h 4267200"/>
              <a:gd name="connsiteX323" fmla="*/ 2096099 w 12192000"/>
              <a:gd name="connsiteY323" fmla="*/ 2345900 h 4267200"/>
              <a:gd name="connsiteX324" fmla="*/ 2283317 w 12192000"/>
              <a:gd name="connsiteY324" fmla="*/ 1796925 h 4267200"/>
              <a:gd name="connsiteX325" fmla="*/ 2448558 w 12192000"/>
              <a:gd name="connsiteY325" fmla="*/ 1373435 h 4267200"/>
              <a:gd name="connsiteX326" fmla="*/ 2312521 w 12192000"/>
              <a:gd name="connsiteY326" fmla="*/ 1806140 h 4267200"/>
              <a:gd name="connsiteX327" fmla="*/ 2127533 w 12192000"/>
              <a:gd name="connsiteY327" fmla="*/ 2348380 h 4267200"/>
              <a:gd name="connsiteX328" fmla="*/ 2358080 w 12192000"/>
              <a:gd name="connsiteY328" fmla="*/ 1866134 h 4267200"/>
              <a:gd name="connsiteX329" fmla="*/ 2407436 w 12192000"/>
              <a:gd name="connsiteY329" fmla="*/ 1651070 h 4267200"/>
              <a:gd name="connsiteX330" fmla="*/ 2448558 w 12192000"/>
              <a:gd name="connsiteY330" fmla="*/ 1373435 h 4267200"/>
              <a:gd name="connsiteX331" fmla="*/ 278707 w 12192000"/>
              <a:gd name="connsiteY331" fmla="*/ 1352270 h 4267200"/>
              <a:gd name="connsiteX332" fmla="*/ 321570 w 12192000"/>
              <a:gd name="connsiteY332" fmla="*/ 1861610 h 4267200"/>
              <a:gd name="connsiteX333" fmla="*/ 294281 w 12192000"/>
              <a:gd name="connsiteY333" fmla="*/ 1440658 h 4267200"/>
              <a:gd name="connsiteX334" fmla="*/ 1423821 w 12192000"/>
              <a:gd name="connsiteY334" fmla="*/ 1351958 h 4267200"/>
              <a:gd name="connsiteX335" fmla="*/ 1638521 w 12192000"/>
              <a:gd name="connsiteY335" fmla="*/ 1908470 h 4267200"/>
              <a:gd name="connsiteX336" fmla="*/ 1754199 w 12192000"/>
              <a:gd name="connsiteY336" fmla="*/ 2149284 h 4267200"/>
              <a:gd name="connsiteX337" fmla="*/ 1908359 w 12192000"/>
              <a:gd name="connsiteY337" fmla="*/ 2364988 h 4267200"/>
              <a:gd name="connsiteX338" fmla="*/ 1647661 w 12192000"/>
              <a:gd name="connsiteY338" fmla="*/ 1825945 h 4267200"/>
              <a:gd name="connsiteX339" fmla="*/ 1423821 w 12192000"/>
              <a:gd name="connsiteY339" fmla="*/ 1351958 h 4267200"/>
              <a:gd name="connsiteX340" fmla="*/ 9518298 w 12192000"/>
              <a:gd name="connsiteY340" fmla="*/ 1338235 h 4267200"/>
              <a:gd name="connsiteX341" fmla="*/ 9838009 w 12192000"/>
              <a:gd name="connsiteY341" fmla="*/ 2272553 h 4267200"/>
              <a:gd name="connsiteX342" fmla="*/ 9805906 w 12192000"/>
              <a:gd name="connsiteY342" fmla="*/ 2159819 h 4267200"/>
              <a:gd name="connsiteX343" fmla="*/ 9801623 w 12192000"/>
              <a:gd name="connsiteY343" fmla="*/ 2142555 h 4267200"/>
              <a:gd name="connsiteX344" fmla="*/ 9628671 w 12192000"/>
              <a:gd name="connsiteY344" fmla="*/ 1617375 h 4267200"/>
              <a:gd name="connsiteX345" fmla="*/ 9598299 w 12192000"/>
              <a:gd name="connsiteY345" fmla="*/ 1544643 h 4267200"/>
              <a:gd name="connsiteX346" fmla="*/ 9518298 w 12192000"/>
              <a:gd name="connsiteY346" fmla="*/ 1338235 h 4267200"/>
              <a:gd name="connsiteX347" fmla="*/ 1431890 w 12192000"/>
              <a:gd name="connsiteY347" fmla="*/ 1306475 h 4267200"/>
              <a:gd name="connsiteX348" fmla="*/ 1507597 w 12192000"/>
              <a:gd name="connsiteY348" fmla="*/ 1446132 h 4267200"/>
              <a:gd name="connsiteX349" fmla="*/ 1674586 w 12192000"/>
              <a:gd name="connsiteY349" fmla="*/ 1813832 h 4267200"/>
              <a:gd name="connsiteX350" fmla="*/ 1815950 w 12192000"/>
              <a:gd name="connsiteY350" fmla="*/ 2128564 h 4267200"/>
              <a:gd name="connsiteX351" fmla="*/ 1984242 w 12192000"/>
              <a:gd name="connsiteY351" fmla="*/ 2430829 h 4267200"/>
              <a:gd name="connsiteX352" fmla="*/ 2014023 w 12192000"/>
              <a:gd name="connsiteY352" fmla="*/ 2450995 h 4267200"/>
              <a:gd name="connsiteX353" fmla="*/ 1747337 w 12192000"/>
              <a:gd name="connsiteY353" fmla="*/ 1855264 h 4267200"/>
              <a:gd name="connsiteX354" fmla="*/ 1533749 w 12192000"/>
              <a:gd name="connsiteY354" fmla="*/ 1478656 h 4267200"/>
              <a:gd name="connsiteX355" fmla="*/ 1431890 w 12192000"/>
              <a:gd name="connsiteY355" fmla="*/ 1306475 h 4267200"/>
              <a:gd name="connsiteX356" fmla="*/ 5052692 w 12192000"/>
              <a:gd name="connsiteY356" fmla="*/ 1292994 h 4267200"/>
              <a:gd name="connsiteX357" fmla="*/ 5200661 w 12192000"/>
              <a:gd name="connsiteY357" fmla="*/ 1635186 h 4267200"/>
              <a:gd name="connsiteX358" fmla="*/ 5297138 w 12192000"/>
              <a:gd name="connsiteY358" fmla="*/ 1906351 h 4267200"/>
              <a:gd name="connsiteX359" fmla="*/ 5052692 w 12192000"/>
              <a:gd name="connsiteY359" fmla="*/ 1292994 h 4267200"/>
              <a:gd name="connsiteX360" fmla="*/ 9528078 w 12192000"/>
              <a:gd name="connsiteY360" fmla="*/ 1278636 h 4267200"/>
              <a:gd name="connsiteX361" fmla="*/ 9623946 w 12192000"/>
              <a:gd name="connsiteY361" fmla="*/ 1534260 h 4267200"/>
              <a:gd name="connsiteX362" fmla="*/ 9654858 w 12192000"/>
              <a:gd name="connsiteY362" fmla="*/ 1607218 h 4267200"/>
              <a:gd name="connsiteX363" fmla="*/ 9826304 w 12192000"/>
              <a:gd name="connsiteY363" fmla="*/ 2125320 h 4267200"/>
              <a:gd name="connsiteX364" fmla="*/ 9701198 w 12192000"/>
              <a:gd name="connsiteY364" fmla="*/ 1646797 h 4267200"/>
              <a:gd name="connsiteX365" fmla="*/ 9528078 w 12192000"/>
              <a:gd name="connsiteY365" fmla="*/ 1278636 h 4267200"/>
              <a:gd name="connsiteX366" fmla="*/ 5009948 w 12192000"/>
              <a:gd name="connsiteY366" fmla="*/ 1273619 h 4267200"/>
              <a:gd name="connsiteX367" fmla="*/ 5121777 w 12192000"/>
              <a:gd name="connsiteY367" fmla="*/ 1654213 h 4267200"/>
              <a:gd name="connsiteX368" fmla="*/ 5293545 w 12192000"/>
              <a:gd name="connsiteY368" fmla="*/ 2072247 h 4267200"/>
              <a:gd name="connsiteX369" fmla="*/ 5294042 w 12192000"/>
              <a:gd name="connsiteY369" fmla="*/ 2065019 h 4267200"/>
              <a:gd name="connsiteX370" fmla="*/ 5171936 w 12192000"/>
              <a:gd name="connsiteY370" fmla="*/ 1647613 h 4267200"/>
              <a:gd name="connsiteX371" fmla="*/ 5009948 w 12192000"/>
              <a:gd name="connsiteY371" fmla="*/ 1273619 h 4267200"/>
              <a:gd name="connsiteX372" fmla="*/ 655236 w 12192000"/>
              <a:gd name="connsiteY372" fmla="*/ 1268632 h 4267200"/>
              <a:gd name="connsiteX373" fmla="*/ 839521 w 12192000"/>
              <a:gd name="connsiteY373" fmla="*/ 1685315 h 4267200"/>
              <a:gd name="connsiteX374" fmla="*/ 1109416 w 12192000"/>
              <a:gd name="connsiteY374" fmla="*/ 2061663 h 4267200"/>
              <a:gd name="connsiteX375" fmla="*/ 1298300 w 12192000"/>
              <a:gd name="connsiteY375" fmla="*/ 2247742 h 4267200"/>
              <a:gd name="connsiteX376" fmla="*/ 1125871 w 12192000"/>
              <a:gd name="connsiteY376" fmla="*/ 1989513 h 4267200"/>
              <a:gd name="connsiteX377" fmla="*/ 981574 w 12192000"/>
              <a:gd name="connsiteY377" fmla="*/ 1783157 h 4267200"/>
              <a:gd name="connsiteX378" fmla="*/ 922198 w 12192000"/>
              <a:gd name="connsiteY378" fmla="*/ 1677437 h 4267200"/>
              <a:gd name="connsiteX379" fmla="*/ 869293 w 12192000"/>
              <a:gd name="connsiteY379" fmla="*/ 1583214 h 4267200"/>
              <a:gd name="connsiteX380" fmla="*/ 751431 w 12192000"/>
              <a:gd name="connsiteY380" fmla="*/ 1405731 h 4267200"/>
              <a:gd name="connsiteX381" fmla="*/ 6516292 w 12192000"/>
              <a:gd name="connsiteY381" fmla="*/ 1263064 h 4267200"/>
              <a:gd name="connsiteX382" fmla="*/ 5736320 w 12192000"/>
              <a:gd name="connsiteY382" fmla="*/ 1501803 h 4267200"/>
              <a:gd name="connsiteX383" fmla="*/ 6516292 w 12192000"/>
              <a:gd name="connsiteY383" fmla="*/ 1263064 h 4267200"/>
              <a:gd name="connsiteX384" fmla="*/ 291466 w 12192000"/>
              <a:gd name="connsiteY384" fmla="*/ 1250369 h 4267200"/>
              <a:gd name="connsiteX385" fmla="*/ 323180 w 12192000"/>
              <a:gd name="connsiteY385" fmla="*/ 1435283 h 4267200"/>
              <a:gd name="connsiteX386" fmla="*/ 349381 w 12192000"/>
              <a:gd name="connsiteY386" fmla="*/ 1875041 h 4267200"/>
              <a:gd name="connsiteX387" fmla="*/ 374363 w 12192000"/>
              <a:gd name="connsiteY387" fmla="*/ 1506494 h 4267200"/>
              <a:gd name="connsiteX388" fmla="*/ 302168 w 12192000"/>
              <a:gd name="connsiteY388" fmla="*/ 1274495 h 4267200"/>
              <a:gd name="connsiteX389" fmla="*/ 291466 w 12192000"/>
              <a:gd name="connsiteY389" fmla="*/ 1250369 h 4267200"/>
              <a:gd name="connsiteX390" fmla="*/ 678222 w 12192000"/>
              <a:gd name="connsiteY390" fmla="*/ 1248670 h 4267200"/>
              <a:gd name="connsiteX391" fmla="*/ 775536 w 12192000"/>
              <a:gd name="connsiteY391" fmla="*/ 1388015 h 4267200"/>
              <a:gd name="connsiteX392" fmla="*/ 894529 w 12192000"/>
              <a:gd name="connsiteY392" fmla="*/ 1567739 h 4267200"/>
              <a:gd name="connsiteX393" fmla="*/ 948000 w 12192000"/>
              <a:gd name="connsiteY393" fmla="*/ 1663088 h 4267200"/>
              <a:gd name="connsiteX394" fmla="*/ 1006812 w 12192000"/>
              <a:gd name="connsiteY394" fmla="*/ 1767683 h 4267200"/>
              <a:gd name="connsiteX395" fmla="*/ 1149133 w 12192000"/>
              <a:gd name="connsiteY395" fmla="*/ 1971513 h 4267200"/>
              <a:gd name="connsiteX396" fmla="*/ 1333952 w 12192000"/>
              <a:gd name="connsiteY396" fmla="*/ 2251620 h 4267200"/>
              <a:gd name="connsiteX397" fmla="*/ 1337329 w 12192000"/>
              <a:gd name="connsiteY397" fmla="*/ 2258350 h 4267200"/>
              <a:gd name="connsiteX398" fmla="*/ 1014726 w 12192000"/>
              <a:gd name="connsiteY398" fmla="*/ 1615556 h 4267200"/>
              <a:gd name="connsiteX399" fmla="*/ 678222 w 12192000"/>
              <a:gd name="connsiteY399" fmla="*/ 1248670 h 4267200"/>
              <a:gd name="connsiteX400" fmla="*/ 9441752 w 12192000"/>
              <a:gd name="connsiteY400" fmla="*/ 1245311 h 4267200"/>
              <a:gd name="connsiteX401" fmla="*/ 9278979 w 12192000"/>
              <a:gd name="connsiteY401" fmla="*/ 1406236 h 4267200"/>
              <a:gd name="connsiteX402" fmla="*/ 9235540 w 12192000"/>
              <a:gd name="connsiteY402" fmla="*/ 1546869 h 4267200"/>
              <a:gd name="connsiteX403" fmla="*/ 9264074 w 12192000"/>
              <a:gd name="connsiteY403" fmla="*/ 1557016 h 4267200"/>
              <a:gd name="connsiteX404" fmla="*/ 9441752 w 12192000"/>
              <a:gd name="connsiteY404" fmla="*/ 1245311 h 4267200"/>
              <a:gd name="connsiteX405" fmla="*/ 6691602 w 12192000"/>
              <a:gd name="connsiteY405" fmla="*/ 1140573 h 4267200"/>
              <a:gd name="connsiteX406" fmla="*/ 6571100 w 12192000"/>
              <a:gd name="connsiteY406" fmla="*/ 1183662 h 4267200"/>
              <a:gd name="connsiteX407" fmla="*/ 6241687 w 12192000"/>
              <a:gd name="connsiteY407" fmla="*/ 1257600 h 4267200"/>
              <a:gd name="connsiteX408" fmla="*/ 5693009 w 12192000"/>
              <a:gd name="connsiteY408" fmla="*/ 1478256 h 4267200"/>
              <a:gd name="connsiteX409" fmla="*/ 6548420 w 12192000"/>
              <a:gd name="connsiteY409" fmla="*/ 1214599 h 4267200"/>
              <a:gd name="connsiteX410" fmla="*/ 6605473 w 12192000"/>
              <a:gd name="connsiteY410" fmla="*/ 1184686 h 4267200"/>
              <a:gd name="connsiteX411" fmla="*/ 6691602 w 12192000"/>
              <a:gd name="connsiteY411" fmla="*/ 1140573 h 4267200"/>
              <a:gd name="connsiteX412" fmla="*/ 4002475 w 12192000"/>
              <a:gd name="connsiteY412" fmla="*/ 1037802 h 4267200"/>
              <a:gd name="connsiteX413" fmla="*/ 4000324 w 12192000"/>
              <a:gd name="connsiteY413" fmla="*/ 1039362 h 4267200"/>
              <a:gd name="connsiteX414" fmla="*/ 4002862 w 12192000"/>
              <a:gd name="connsiteY414" fmla="*/ 1042866 h 4267200"/>
              <a:gd name="connsiteX415" fmla="*/ 4002475 w 12192000"/>
              <a:gd name="connsiteY415" fmla="*/ 1037802 h 4267200"/>
              <a:gd name="connsiteX416" fmla="*/ 506322 w 12192000"/>
              <a:gd name="connsiteY416" fmla="*/ 1020997 h 4267200"/>
              <a:gd name="connsiteX417" fmla="*/ 533068 w 12192000"/>
              <a:gd name="connsiteY417" fmla="*/ 1029409 h 4267200"/>
              <a:gd name="connsiteX418" fmla="*/ 1232525 w 12192000"/>
              <a:gd name="connsiteY418" fmla="*/ 1804675 h 4267200"/>
              <a:gd name="connsiteX419" fmla="*/ 1388858 w 12192000"/>
              <a:gd name="connsiteY419" fmla="*/ 2368011 h 4267200"/>
              <a:gd name="connsiteX420" fmla="*/ 1384098 w 12192000"/>
              <a:gd name="connsiteY420" fmla="*/ 2378125 h 4267200"/>
              <a:gd name="connsiteX421" fmla="*/ 1425393 w 12192000"/>
              <a:gd name="connsiteY421" fmla="*/ 2589124 h 4267200"/>
              <a:gd name="connsiteX422" fmla="*/ 1424001 w 12192000"/>
              <a:gd name="connsiteY422" fmla="*/ 2597541 h 4267200"/>
              <a:gd name="connsiteX423" fmla="*/ 2152729 w 12192000"/>
              <a:gd name="connsiteY423" fmla="*/ 2864487 h 4267200"/>
              <a:gd name="connsiteX424" fmla="*/ 2020609 w 12192000"/>
              <a:gd name="connsiteY424" fmla="*/ 2539671 h 4267200"/>
              <a:gd name="connsiteX425" fmla="*/ 2018920 w 12192000"/>
              <a:gd name="connsiteY425" fmla="*/ 2536309 h 4267200"/>
              <a:gd name="connsiteX426" fmla="*/ 1342441 w 12192000"/>
              <a:gd name="connsiteY426" fmla="*/ 1173017 h 4267200"/>
              <a:gd name="connsiteX427" fmla="*/ 1367925 w 12192000"/>
              <a:gd name="connsiteY427" fmla="*/ 1135648 h 4267200"/>
              <a:gd name="connsiteX428" fmla="*/ 1771401 w 12192000"/>
              <a:gd name="connsiteY428" fmla="*/ 1806673 h 4267200"/>
              <a:gd name="connsiteX429" fmla="*/ 1972385 w 12192000"/>
              <a:gd name="connsiteY429" fmla="*/ 2198735 h 4267200"/>
              <a:gd name="connsiteX430" fmla="*/ 2040892 w 12192000"/>
              <a:gd name="connsiteY430" fmla="*/ 2405205 h 4267200"/>
              <a:gd name="connsiteX431" fmla="*/ 2131689 w 12192000"/>
              <a:gd name="connsiteY431" fmla="*/ 1936926 h 4267200"/>
              <a:gd name="connsiteX432" fmla="*/ 2454820 w 12192000"/>
              <a:gd name="connsiteY432" fmla="*/ 1248808 h 4267200"/>
              <a:gd name="connsiteX433" fmla="*/ 2492512 w 12192000"/>
              <a:gd name="connsiteY433" fmla="*/ 1302920 h 4267200"/>
              <a:gd name="connsiteX434" fmla="*/ 2081216 w 12192000"/>
              <a:gd name="connsiteY434" fmla="*/ 2527513 h 4267200"/>
              <a:gd name="connsiteX435" fmla="*/ 2081211 w 12192000"/>
              <a:gd name="connsiteY435" fmla="*/ 2528916 h 4267200"/>
              <a:gd name="connsiteX436" fmla="*/ 2199067 w 12192000"/>
              <a:gd name="connsiteY436" fmla="*/ 2884061 h 4267200"/>
              <a:gd name="connsiteX437" fmla="*/ 3192586 w 12192000"/>
              <a:gd name="connsiteY437" fmla="*/ 3411496 h 4267200"/>
              <a:gd name="connsiteX438" fmla="*/ 3182620 w 12192000"/>
              <a:gd name="connsiteY438" fmla="*/ 3483279 h 4267200"/>
              <a:gd name="connsiteX439" fmla="*/ 2435119 w 12192000"/>
              <a:gd name="connsiteY439" fmla="*/ 3080173 h 4267200"/>
              <a:gd name="connsiteX440" fmla="*/ 2410152 w 12192000"/>
              <a:gd name="connsiteY440" fmla="*/ 3063751 h 4267200"/>
              <a:gd name="connsiteX441" fmla="*/ 2408099 w 12192000"/>
              <a:gd name="connsiteY441" fmla="*/ 3064403 h 4267200"/>
              <a:gd name="connsiteX442" fmla="*/ 2407218 w 12192000"/>
              <a:gd name="connsiteY442" fmla="*/ 3070324 h 4267200"/>
              <a:gd name="connsiteX443" fmla="*/ 2380138 w 12192000"/>
              <a:gd name="connsiteY443" fmla="*/ 3099341 h 4267200"/>
              <a:gd name="connsiteX444" fmla="*/ 1765923 w 12192000"/>
              <a:gd name="connsiteY444" fmla="*/ 3581043 h 4267200"/>
              <a:gd name="connsiteX445" fmla="*/ 1702258 w 12192000"/>
              <a:gd name="connsiteY445" fmla="*/ 3612286 h 4267200"/>
              <a:gd name="connsiteX446" fmla="*/ 1538370 w 12192000"/>
              <a:gd name="connsiteY446" fmla="*/ 3811804 h 4267200"/>
              <a:gd name="connsiteX447" fmla="*/ 1325720 w 12192000"/>
              <a:gd name="connsiteY447" fmla="*/ 4125411 h 4267200"/>
              <a:gd name="connsiteX448" fmla="*/ 1206279 w 12192000"/>
              <a:gd name="connsiteY448" fmla="*/ 4267200 h 4267200"/>
              <a:gd name="connsiteX449" fmla="*/ 1115040 w 12192000"/>
              <a:gd name="connsiteY449" fmla="*/ 4267200 h 4267200"/>
              <a:gd name="connsiteX450" fmla="*/ 1258195 w 12192000"/>
              <a:gd name="connsiteY450" fmla="*/ 4099624 h 4267200"/>
              <a:gd name="connsiteX451" fmla="*/ 1423113 w 12192000"/>
              <a:gd name="connsiteY451" fmla="*/ 3874565 h 4267200"/>
              <a:gd name="connsiteX452" fmla="*/ 1260565 w 12192000"/>
              <a:gd name="connsiteY452" fmla="*/ 4031982 h 4267200"/>
              <a:gd name="connsiteX453" fmla="*/ 1073327 w 12192000"/>
              <a:gd name="connsiteY453" fmla="*/ 4218727 h 4267200"/>
              <a:gd name="connsiteX454" fmla="*/ 1032294 w 12192000"/>
              <a:gd name="connsiteY454" fmla="*/ 4267200 h 4267200"/>
              <a:gd name="connsiteX455" fmla="*/ 993830 w 12192000"/>
              <a:gd name="connsiteY455" fmla="*/ 4267200 h 4267200"/>
              <a:gd name="connsiteX456" fmla="*/ 1051860 w 12192000"/>
              <a:gd name="connsiteY456" fmla="*/ 4198693 h 4267200"/>
              <a:gd name="connsiteX457" fmla="*/ 1240607 w 12192000"/>
              <a:gd name="connsiteY457" fmla="*/ 4010401 h 4267200"/>
              <a:gd name="connsiteX458" fmla="*/ 1310106 w 12192000"/>
              <a:gd name="connsiteY458" fmla="*/ 3943217 h 4267200"/>
              <a:gd name="connsiteX459" fmla="*/ 952103 w 12192000"/>
              <a:gd name="connsiteY459" fmla="*/ 4265972 h 4267200"/>
              <a:gd name="connsiteX460" fmla="*/ 951207 w 12192000"/>
              <a:gd name="connsiteY460" fmla="*/ 4267200 h 4267200"/>
              <a:gd name="connsiteX461" fmla="*/ 862760 w 12192000"/>
              <a:gd name="connsiteY461" fmla="*/ 4267200 h 4267200"/>
              <a:gd name="connsiteX462" fmla="*/ 909145 w 12192000"/>
              <a:gd name="connsiteY462" fmla="*/ 4199225 h 4267200"/>
              <a:gd name="connsiteX463" fmla="*/ 1214067 w 12192000"/>
              <a:gd name="connsiteY463" fmla="*/ 3908561 h 4267200"/>
              <a:gd name="connsiteX464" fmla="*/ 640967 w 12192000"/>
              <a:gd name="connsiteY464" fmla="*/ 4105601 h 4267200"/>
              <a:gd name="connsiteX465" fmla="*/ 372807 w 12192000"/>
              <a:gd name="connsiteY465" fmla="*/ 4243651 h 4267200"/>
              <a:gd name="connsiteX466" fmla="*/ 332830 w 12192000"/>
              <a:gd name="connsiteY466" fmla="*/ 4267200 h 4267200"/>
              <a:gd name="connsiteX467" fmla="*/ 168301 w 12192000"/>
              <a:gd name="connsiteY467" fmla="*/ 4267200 h 4267200"/>
              <a:gd name="connsiteX468" fmla="*/ 278002 w 12192000"/>
              <a:gd name="connsiteY468" fmla="*/ 4201399 h 4267200"/>
              <a:gd name="connsiteX469" fmla="*/ 527241 w 12192000"/>
              <a:gd name="connsiteY469" fmla="*/ 4065078 h 4267200"/>
              <a:gd name="connsiteX470" fmla="*/ 1510397 w 12192000"/>
              <a:gd name="connsiteY470" fmla="*/ 3684705 h 4267200"/>
              <a:gd name="connsiteX471" fmla="*/ 1146550 w 12192000"/>
              <a:gd name="connsiteY471" fmla="*/ 3802012 h 4267200"/>
              <a:gd name="connsiteX472" fmla="*/ 698834 w 12192000"/>
              <a:gd name="connsiteY472" fmla="*/ 3952272 h 4267200"/>
              <a:gd name="connsiteX473" fmla="*/ 192528 w 12192000"/>
              <a:gd name="connsiteY473" fmla="*/ 4236299 h 4267200"/>
              <a:gd name="connsiteX474" fmla="*/ 148586 w 12192000"/>
              <a:gd name="connsiteY474" fmla="*/ 4267200 h 4267200"/>
              <a:gd name="connsiteX475" fmla="*/ 98116 w 12192000"/>
              <a:gd name="connsiteY475" fmla="*/ 4267200 h 4267200"/>
              <a:gd name="connsiteX476" fmla="*/ 169669 w 12192000"/>
              <a:gd name="connsiteY476" fmla="*/ 4216852 h 4267200"/>
              <a:gd name="connsiteX477" fmla="*/ 687572 w 12192000"/>
              <a:gd name="connsiteY477" fmla="*/ 3925629 h 4267200"/>
              <a:gd name="connsiteX478" fmla="*/ 1138365 w 12192000"/>
              <a:gd name="connsiteY478" fmla="*/ 3774515 h 4267200"/>
              <a:gd name="connsiteX479" fmla="*/ 1505579 w 12192000"/>
              <a:gd name="connsiteY479" fmla="*/ 3655526 h 4267200"/>
              <a:gd name="connsiteX480" fmla="*/ 1313114 w 12192000"/>
              <a:gd name="connsiteY480" fmla="*/ 3655216 h 4267200"/>
              <a:gd name="connsiteX481" fmla="*/ 1109304 w 12192000"/>
              <a:gd name="connsiteY481" fmla="*/ 3669030 h 4267200"/>
              <a:gd name="connsiteX482" fmla="*/ 258951 w 12192000"/>
              <a:gd name="connsiteY482" fmla="*/ 4111994 h 4267200"/>
              <a:gd name="connsiteX483" fmla="*/ 80807 w 12192000"/>
              <a:gd name="connsiteY483" fmla="*/ 4267200 h 4267200"/>
              <a:gd name="connsiteX484" fmla="*/ 0 w 12192000"/>
              <a:gd name="connsiteY484" fmla="*/ 4267200 h 4267200"/>
              <a:gd name="connsiteX485" fmla="*/ 0 w 12192000"/>
              <a:gd name="connsiteY485" fmla="*/ 4233763 h 4267200"/>
              <a:gd name="connsiteX486" fmla="*/ 36881 w 12192000"/>
              <a:gd name="connsiteY486" fmla="*/ 4200118 h 4267200"/>
              <a:gd name="connsiteX487" fmla="*/ 910534 w 12192000"/>
              <a:gd name="connsiteY487" fmla="*/ 3629753 h 4267200"/>
              <a:gd name="connsiteX488" fmla="*/ 1578717 w 12192000"/>
              <a:gd name="connsiteY488" fmla="*/ 3575982 h 4267200"/>
              <a:gd name="connsiteX489" fmla="*/ 2338780 w 12192000"/>
              <a:gd name="connsiteY489" fmla="*/ 3033725 h 4267200"/>
              <a:gd name="connsiteX490" fmla="*/ 1807991 w 12192000"/>
              <a:gd name="connsiteY490" fmla="*/ 2807184 h 4267200"/>
              <a:gd name="connsiteX491" fmla="*/ 1416358 w 12192000"/>
              <a:gd name="connsiteY491" fmla="*/ 3112571 h 4267200"/>
              <a:gd name="connsiteX492" fmla="*/ 939066 w 12192000"/>
              <a:gd name="connsiteY492" fmla="*/ 3378798 h 4267200"/>
              <a:gd name="connsiteX493" fmla="*/ 115099 w 12192000"/>
              <a:gd name="connsiteY493" fmla="*/ 3607650 h 4267200"/>
              <a:gd name="connsiteX494" fmla="*/ 97284 w 12192000"/>
              <a:gd name="connsiteY494" fmla="*/ 3520393 h 4267200"/>
              <a:gd name="connsiteX495" fmla="*/ 922050 w 12192000"/>
              <a:gd name="connsiteY495" fmla="*/ 3074867 h 4267200"/>
              <a:gd name="connsiteX496" fmla="*/ 1405265 w 12192000"/>
              <a:gd name="connsiteY496" fmla="*/ 3016319 h 4267200"/>
              <a:gd name="connsiteX497" fmla="*/ 1407512 w 12192000"/>
              <a:gd name="connsiteY497" fmla="*/ 3018001 h 4267200"/>
              <a:gd name="connsiteX498" fmla="*/ 1726266 w 12192000"/>
              <a:gd name="connsiteY498" fmla="*/ 2777274 h 4267200"/>
              <a:gd name="connsiteX499" fmla="*/ 625390 w 12192000"/>
              <a:gd name="connsiteY499" fmla="*/ 2514541 h 4267200"/>
              <a:gd name="connsiteX500" fmla="*/ 619799 w 12192000"/>
              <a:gd name="connsiteY500" fmla="*/ 2527180 h 4267200"/>
              <a:gd name="connsiteX501" fmla="*/ 310030 w 12192000"/>
              <a:gd name="connsiteY501" fmla="*/ 2771818 h 4267200"/>
              <a:gd name="connsiteX502" fmla="*/ 173877 w 12192000"/>
              <a:gd name="connsiteY502" fmla="*/ 2937056 h 4267200"/>
              <a:gd name="connsiteX503" fmla="*/ 77889 w 12192000"/>
              <a:gd name="connsiteY503" fmla="*/ 3138440 h 4267200"/>
              <a:gd name="connsiteX504" fmla="*/ 0 w 12192000"/>
              <a:gd name="connsiteY504" fmla="*/ 3271395 h 4267200"/>
              <a:gd name="connsiteX505" fmla="*/ 0 w 12192000"/>
              <a:gd name="connsiteY505" fmla="*/ 3153002 h 4267200"/>
              <a:gd name="connsiteX506" fmla="*/ 2386 w 12192000"/>
              <a:gd name="connsiteY506" fmla="*/ 3149203 h 4267200"/>
              <a:gd name="connsiteX507" fmla="*/ 89753 w 12192000"/>
              <a:gd name="connsiteY507" fmla="*/ 2987702 h 4267200"/>
              <a:gd name="connsiteX508" fmla="*/ 76869 w 12192000"/>
              <a:gd name="connsiteY508" fmla="*/ 3005404 h 4267200"/>
              <a:gd name="connsiteX509" fmla="*/ 32049 w 12192000"/>
              <a:gd name="connsiteY509" fmla="*/ 3065814 h 4267200"/>
              <a:gd name="connsiteX510" fmla="*/ 0 w 12192000"/>
              <a:gd name="connsiteY510" fmla="*/ 3108744 h 4267200"/>
              <a:gd name="connsiteX511" fmla="*/ 0 w 12192000"/>
              <a:gd name="connsiteY511" fmla="*/ 3058059 h 4267200"/>
              <a:gd name="connsiteX512" fmla="*/ 7610 w 12192000"/>
              <a:gd name="connsiteY512" fmla="*/ 3047889 h 4267200"/>
              <a:gd name="connsiteX513" fmla="*/ 52419 w 12192000"/>
              <a:gd name="connsiteY513" fmla="*/ 2987479 h 4267200"/>
              <a:gd name="connsiteX514" fmla="*/ 59142 w 12192000"/>
              <a:gd name="connsiteY514" fmla="*/ 2978488 h 4267200"/>
              <a:gd name="connsiteX515" fmla="*/ 0 w 12192000"/>
              <a:gd name="connsiteY515" fmla="*/ 3015334 h 4267200"/>
              <a:gd name="connsiteX516" fmla="*/ 0 w 12192000"/>
              <a:gd name="connsiteY516" fmla="*/ 2914286 h 4267200"/>
              <a:gd name="connsiteX517" fmla="*/ 36383 w 12192000"/>
              <a:gd name="connsiteY517" fmla="*/ 2901128 h 4267200"/>
              <a:gd name="connsiteX518" fmla="*/ 156329 w 12192000"/>
              <a:gd name="connsiteY518" fmla="*/ 2840533 h 4267200"/>
              <a:gd name="connsiteX519" fmla="*/ 358355 w 12192000"/>
              <a:gd name="connsiteY519" fmla="*/ 2620471 h 4267200"/>
              <a:gd name="connsiteX520" fmla="*/ 510577 w 12192000"/>
              <a:gd name="connsiteY520" fmla="*/ 2501244 h 4267200"/>
              <a:gd name="connsiteX521" fmla="*/ 211967 w 12192000"/>
              <a:gd name="connsiteY521" fmla="*/ 2479171 h 4267200"/>
              <a:gd name="connsiteX522" fmla="*/ 0 w 12192000"/>
              <a:gd name="connsiteY522" fmla="*/ 2476398 h 4267200"/>
              <a:gd name="connsiteX523" fmla="*/ 0 w 12192000"/>
              <a:gd name="connsiteY523" fmla="*/ 2389189 h 4267200"/>
              <a:gd name="connsiteX524" fmla="*/ 103062 w 12192000"/>
              <a:gd name="connsiteY524" fmla="*/ 2389518 h 4267200"/>
              <a:gd name="connsiteX525" fmla="*/ 510734 w 12192000"/>
              <a:gd name="connsiteY525" fmla="*/ 2416201 h 4267200"/>
              <a:gd name="connsiteX526" fmla="*/ 279257 w 12192000"/>
              <a:gd name="connsiteY526" fmla="*/ 2092102 h 4267200"/>
              <a:gd name="connsiteX527" fmla="*/ 65265 w 12192000"/>
              <a:gd name="connsiteY527" fmla="*/ 2006049 h 4267200"/>
              <a:gd name="connsiteX528" fmla="*/ 0 w 12192000"/>
              <a:gd name="connsiteY528" fmla="*/ 1982532 h 4267200"/>
              <a:gd name="connsiteX529" fmla="*/ 0 w 12192000"/>
              <a:gd name="connsiteY529" fmla="*/ 1912789 h 4267200"/>
              <a:gd name="connsiteX530" fmla="*/ 97460 w 12192000"/>
              <a:gd name="connsiteY530" fmla="*/ 1953725 h 4267200"/>
              <a:gd name="connsiteX531" fmla="*/ 221272 w 12192000"/>
              <a:gd name="connsiteY531" fmla="*/ 1980766 h 4267200"/>
              <a:gd name="connsiteX532" fmla="*/ 116765 w 12192000"/>
              <a:gd name="connsiteY532" fmla="*/ 1911033 h 4267200"/>
              <a:gd name="connsiteX533" fmla="*/ 16405 w 12192000"/>
              <a:gd name="connsiteY533" fmla="*/ 1803412 h 4267200"/>
              <a:gd name="connsiteX534" fmla="*/ 0 w 12192000"/>
              <a:gd name="connsiteY534" fmla="*/ 1784777 h 4267200"/>
              <a:gd name="connsiteX535" fmla="*/ 0 w 12192000"/>
              <a:gd name="connsiteY535" fmla="*/ 1740082 h 4267200"/>
              <a:gd name="connsiteX536" fmla="*/ 39394 w 12192000"/>
              <a:gd name="connsiteY536" fmla="*/ 1784856 h 4267200"/>
              <a:gd name="connsiteX537" fmla="*/ 135813 w 12192000"/>
              <a:gd name="connsiteY537" fmla="*/ 1888838 h 4267200"/>
              <a:gd name="connsiteX538" fmla="*/ 242575 w 12192000"/>
              <a:gd name="connsiteY538" fmla="*/ 1958841 h 4267200"/>
              <a:gd name="connsiteX539" fmla="*/ 82197 w 12192000"/>
              <a:gd name="connsiteY539" fmla="*/ 1754826 h 4267200"/>
              <a:gd name="connsiteX540" fmla="*/ 0 w 12192000"/>
              <a:gd name="connsiteY540" fmla="*/ 1679650 h 4267200"/>
              <a:gd name="connsiteX541" fmla="*/ 0 w 12192000"/>
              <a:gd name="connsiteY541" fmla="*/ 1602463 h 4267200"/>
              <a:gd name="connsiteX542" fmla="*/ 84689 w 12192000"/>
              <a:gd name="connsiteY542" fmla="*/ 1677442 h 4267200"/>
              <a:gd name="connsiteX543" fmla="*/ 298437 w 12192000"/>
              <a:gd name="connsiteY543" fmla="*/ 1968019 h 4267200"/>
              <a:gd name="connsiteX544" fmla="*/ 227269 w 12192000"/>
              <a:gd name="connsiteY544" fmla="*/ 1114064 h 4267200"/>
              <a:gd name="connsiteX545" fmla="*/ 248003 w 12192000"/>
              <a:gd name="connsiteY545" fmla="*/ 1089613 h 4267200"/>
              <a:gd name="connsiteX546" fmla="*/ 427020 w 12192000"/>
              <a:gd name="connsiteY546" fmla="*/ 1619803 h 4267200"/>
              <a:gd name="connsiteX547" fmla="*/ 340345 w 12192000"/>
              <a:gd name="connsiteY547" fmla="*/ 2027739 h 4267200"/>
              <a:gd name="connsiteX548" fmla="*/ 360865 w 12192000"/>
              <a:gd name="connsiteY548" fmla="*/ 2044827 h 4267200"/>
              <a:gd name="connsiteX549" fmla="*/ 560414 w 12192000"/>
              <a:gd name="connsiteY549" fmla="*/ 2421457 h 4267200"/>
              <a:gd name="connsiteX550" fmla="*/ 1359703 w 12192000"/>
              <a:gd name="connsiteY550" fmla="*/ 2578554 h 4267200"/>
              <a:gd name="connsiteX551" fmla="*/ 1359422 w 12192000"/>
              <a:gd name="connsiteY551" fmla="*/ 2577994 h 4267200"/>
              <a:gd name="connsiteX552" fmla="*/ 828701 w 12192000"/>
              <a:gd name="connsiteY552" fmla="*/ 1839520 h 4267200"/>
              <a:gd name="connsiteX553" fmla="*/ 494427 w 12192000"/>
              <a:gd name="connsiteY553" fmla="*/ 1092333 h 4267200"/>
              <a:gd name="connsiteX554" fmla="*/ 506322 w 12192000"/>
              <a:gd name="connsiteY554" fmla="*/ 1020997 h 4267200"/>
              <a:gd name="connsiteX555" fmla="*/ 4570198 w 12192000"/>
              <a:gd name="connsiteY555" fmla="*/ 978081 h 4267200"/>
              <a:gd name="connsiteX556" fmla="*/ 4523691 w 12192000"/>
              <a:gd name="connsiteY556" fmla="*/ 1127776 h 4267200"/>
              <a:gd name="connsiteX557" fmla="*/ 4509875 w 12192000"/>
              <a:gd name="connsiteY557" fmla="*/ 1167552 h 4267200"/>
              <a:gd name="connsiteX558" fmla="*/ 4478168 w 12192000"/>
              <a:gd name="connsiteY558" fmla="*/ 1260735 h 4267200"/>
              <a:gd name="connsiteX559" fmla="*/ 4409309 w 12192000"/>
              <a:gd name="connsiteY559" fmla="*/ 1666996 h 4267200"/>
              <a:gd name="connsiteX560" fmla="*/ 4370031 w 12192000"/>
              <a:gd name="connsiteY560" fmla="*/ 1955666 h 4267200"/>
              <a:gd name="connsiteX561" fmla="*/ 4570198 w 12192000"/>
              <a:gd name="connsiteY561" fmla="*/ 978081 h 4267200"/>
              <a:gd name="connsiteX562" fmla="*/ 12149131 w 12192000"/>
              <a:gd name="connsiteY562" fmla="*/ 959050 h 4267200"/>
              <a:gd name="connsiteX563" fmla="*/ 12105664 w 12192000"/>
              <a:gd name="connsiteY563" fmla="*/ 1006960 h 4267200"/>
              <a:gd name="connsiteX564" fmla="*/ 11883102 w 12192000"/>
              <a:gd name="connsiteY564" fmla="*/ 1184424 h 4267200"/>
              <a:gd name="connsiteX565" fmla="*/ 11665174 w 12192000"/>
              <a:gd name="connsiteY565" fmla="*/ 1317493 h 4267200"/>
              <a:gd name="connsiteX566" fmla="*/ 11590337 w 12192000"/>
              <a:gd name="connsiteY566" fmla="*/ 1348256 h 4267200"/>
              <a:gd name="connsiteX567" fmla="*/ 11492588 w 12192000"/>
              <a:gd name="connsiteY567" fmla="*/ 1390573 h 4267200"/>
              <a:gd name="connsiteX568" fmla="*/ 11888865 w 12192000"/>
              <a:gd name="connsiteY568" fmla="*/ 1220988 h 4267200"/>
              <a:gd name="connsiteX569" fmla="*/ 12149131 w 12192000"/>
              <a:gd name="connsiteY569" fmla="*/ 959050 h 4267200"/>
              <a:gd name="connsiteX570" fmla="*/ 4557898 w 12192000"/>
              <a:gd name="connsiteY570" fmla="*/ 900011 h 4267200"/>
              <a:gd name="connsiteX571" fmla="*/ 4344840 w 12192000"/>
              <a:gd name="connsiteY571" fmla="*/ 1922038 h 4267200"/>
              <a:gd name="connsiteX572" fmla="*/ 4378710 w 12192000"/>
              <a:gd name="connsiteY572" fmla="*/ 1665516 h 4267200"/>
              <a:gd name="connsiteX573" fmla="*/ 4448798 w 12192000"/>
              <a:gd name="connsiteY573" fmla="*/ 1253024 h 4267200"/>
              <a:gd name="connsiteX574" fmla="*/ 4480315 w 12192000"/>
              <a:gd name="connsiteY574" fmla="*/ 1158454 h 4267200"/>
              <a:gd name="connsiteX575" fmla="*/ 4494133 w 12192000"/>
              <a:gd name="connsiteY575" fmla="*/ 1118676 h 4267200"/>
              <a:gd name="connsiteX576" fmla="*/ 4557898 w 12192000"/>
              <a:gd name="connsiteY576" fmla="*/ 900011 h 4267200"/>
              <a:gd name="connsiteX577" fmla="*/ 5870151 w 12192000"/>
              <a:gd name="connsiteY577" fmla="*/ 898890 h 4267200"/>
              <a:gd name="connsiteX578" fmla="*/ 5861335 w 12192000"/>
              <a:gd name="connsiteY578" fmla="*/ 899177 h 4267200"/>
              <a:gd name="connsiteX579" fmla="*/ 5843702 w 12192000"/>
              <a:gd name="connsiteY579" fmla="*/ 899748 h 4267200"/>
              <a:gd name="connsiteX580" fmla="*/ 5651107 w 12192000"/>
              <a:gd name="connsiteY580" fmla="*/ 920306 h 4267200"/>
              <a:gd name="connsiteX581" fmla="*/ 5459407 w 12192000"/>
              <a:gd name="connsiteY581" fmla="*/ 940975 h 4267200"/>
              <a:gd name="connsiteX582" fmla="*/ 5374846 w 12192000"/>
              <a:gd name="connsiteY582" fmla="*/ 941988 h 4267200"/>
              <a:gd name="connsiteX583" fmla="*/ 5256105 w 12192000"/>
              <a:gd name="connsiteY583" fmla="*/ 945632 h 4267200"/>
              <a:gd name="connsiteX584" fmla="*/ 5107071 w 12192000"/>
              <a:gd name="connsiteY584" fmla="*/ 969720 h 4267200"/>
              <a:gd name="connsiteX585" fmla="*/ 4998681 w 12192000"/>
              <a:gd name="connsiteY585" fmla="*/ 988771 h 4267200"/>
              <a:gd name="connsiteX586" fmla="*/ 5870151 w 12192000"/>
              <a:gd name="connsiteY586" fmla="*/ 898890 h 4267200"/>
              <a:gd name="connsiteX587" fmla="*/ 12190084 w 12192000"/>
              <a:gd name="connsiteY587" fmla="*/ 854709 h 4267200"/>
              <a:gd name="connsiteX588" fmla="*/ 12162947 w 12192000"/>
              <a:gd name="connsiteY588" fmla="*/ 879275 h 4267200"/>
              <a:gd name="connsiteX589" fmla="*/ 11721478 w 12192000"/>
              <a:gd name="connsiteY589" fmla="*/ 1216434 h 4267200"/>
              <a:gd name="connsiteX590" fmla="*/ 11680712 w 12192000"/>
              <a:gd name="connsiteY590" fmla="*/ 1239730 h 4267200"/>
              <a:gd name="connsiteX591" fmla="*/ 11505347 w 12192000"/>
              <a:gd name="connsiteY591" fmla="*/ 1352837 h 4267200"/>
              <a:gd name="connsiteX592" fmla="*/ 11580962 w 12192000"/>
              <a:gd name="connsiteY592" fmla="*/ 1321759 h 4267200"/>
              <a:gd name="connsiteX593" fmla="*/ 11654234 w 12192000"/>
              <a:gd name="connsiteY593" fmla="*/ 1291618 h 4267200"/>
              <a:gd name="connsiteX594" fmla="*/ 11867274 w 12192000"/>
              <a:gd name="connsiteY594" fmla="*/ 1160983 h 4267200"/>
              <a:gd name="connsiteX595" fmla="*/ 12086035 w 12192000"/>
              <a:gd name="connsiteY595" fmla="*/ 986418 h 4267200"/>
              <a:gd name="connsiteX596" fmla="*/ 12190084 w 12192000"/>
              <a:gd name="connsiteY596" fmla="*/ 854709 h 4267200"/>
              <a:gd name="connsiteX597" fmla="*/ 5504425 w 12192000"/>
              <a:gd name="connsiteY597" fmla="*/ 848067 h 4267200"/>
              <a:gd name="connsiteX598" fmla="*/ 4968849 w 12192000"/>
              <a:gd name="connsiteY598" fmla="*/ 962318 h 4267200"/>
              <a:gd name="connsiteX599" fmla="*/ 5104039 w 12192000"/>
              <a:gd name="connsiteY599" fmla="*/ 940634 h 4267200"/>
              <a:gd name="connsiteX600" fmla="*/ 5256311 w 12192000"/>
              <a:gd name="connsiteY600" fmla="*/ 916490 h 4267200"/>
              <a:gd name="connsiteX601" fmla="*/ 5377381 w 12192000"/>
              <a:gd name="connsiteY601" fmla="*/ 912671 h 4267200"/>
              <a:gd name="connsiteX602" fmla="*/ 5460148 w 12192000"/>
              <a:gd name="connsiteY602" fmla="*/ 911442 h 4267200"/>
              <a:gd name="connsiteX603" fmla="*/ 5648971 w 12192000"/>
              <a:gd name="connsiteY603" fmla="*/ 891331 h 4267200"/>
              <a:gd name="connsiteX604" fmla="*/ 5844807 w 12192000"/>
              <a:gd name="connsiteY604" fmla="*/ 870718 h 4267200"/>
              <a:gd name="connsiteX605" fmla="*/ 5862975 w 12192000"/>
              <a:gd name="connsiteY605" fmla="*/ 869756 h 4267200"/>
              <a:gd name="connsiteX606" fmla="*/ 5920887 w 12192000"/>
              <a:gd name="connsiteY606" fmla="*/ 865929 h 4267200"/>
              <a:gd name="connsiteX607" fmla="*/ 5504425 w 12192000"/>
              <a:gd name="connsiteY607" fmla="*/ 848067 h 4267200"/>
              <a:gd name="connsiteX608" fmla="*/ 8924104 w 12192000"/>
              <a:gd name="connsiteY608" fmla="*/ 777000 h 4267200"/>
              <a:gd name="connsiteX609" fmla="*/ 8921999 w 12192000"/>
              <a:gd name="connsiteY609" fmla="*/ 794136 h 4267200"/>
              <a:gd name="connsiteX610" fmla="*/ 8916066 w 12192000"/>
              <a:gd name="connsiteY610" fmla="*/ 843129 h 4267200"/>
              <a:gd name="connsiteX611" fmla="*/ 8909852 w 12192000"/>
              <a:gd name="connsiteY611" fmla="*/ 1005313 h 4267200"/>
              <a:gd name="connsiteX612" fmla="*/ 8936982 w 12192000"/>
              <a:gd name="connsiteY612" fmla="*/ 1614896 h 4267200"/>
              <a:gd name="connsiteX613" fmla="*/ 8939706 w 12192000"/>
              <a:gd name="connsiteY613" fmla="*/ 1632791 h 4267200"/>
              <a:gd name="connsiteX614" fmla="*/ 8946691 w 12192000"/>
              <a:gd name="connsiteY614" fmla="*/ 1680170 h 4267200"/>
              <a:gd name="connsiteX615" fmla="*/ 8947643 w 12192000"/>
              <a:gd name="connsiteY615" fmla="*/ 1649028 h 4267200"/>
              <a:gd name="connsiteX616" fmla="*/ 8931687 w 12192000"/>
              <a:gd name="connsiteY616" fmla="*/ 871628 h 4267200"/>
              <a:gd name="connsiteX617" fmla="*/ 8929804 w 12192000"/>
              <a:gd name="connsiteY617" fmla="*/ 850229 h 4267200"/>
              <a:gd name="connsiteX618" fmla="*/ 8924104 w 12192000"/>
              <a:gd name="connsiteY618" fmla="*/ 777000 h 4267200"/>
              <a:gd name="connsiteX619" fmla="*/ 8951219 w 12192000"/>
              <a:gd name="connsiteY619" fmla="*/ 764662 h 4267200"/>
              <a:gd name="connsiteX620" fmla="*/ 8957270 w 12192000"/>
              <a:gd name="connsiteY620" fmla="*/ 847698 h 4267200"/>
              <a:gd name="connsiteX621" fmla="*/ 8959153 w 12192000"/>
              <a:gd name="connsiteY621" fmla="*/ 869097 h 4267200"/>
              <a:gd name="connsiteX622" fmla="*/ 8976081 w 12192000"/>
              <a:gd name="connsiteY622" fmla="*/ 1619865 h 4267200"/>
              <a:gd name="connsiteX623" fmla="*/ 8951219 w 12192000"/>
              <a:gd name="connsiteY623" fmla="*/ 764662 h 4267200"/>
              <a:gd name="connsiteX624" fmla="*/ 8898081 w 12192000"/>
              <a:gd name="connsiteY624" fmla="*/ 630137 h 4267200"/>
              <a:gd name="connsiteX625" fmla="*/ 8910095 w 12192000"/>
              <a:gd name="connsiteY625" fmla="*/ 1626691 h 4267200"/>
              <a:gd name="connsiteX626" fmla="*/ 8908822 w 12192000"/>
              <a:gd name="connsiteY626" fmla="*/ 1619067 h 4267200"/>
              <a:gd name="connsiteX627" fmla="*/ 8881669 w 12192000"/>
              <a:gd name="connsiteY627" fmla="*/ 1004967 h 4267200"/>
              <a:gd name="connsiteX628" fmla="*/ 8888265 w 12192000"/>
              <a:gd name="connsiteY628" fmla="*/ 840369 h 4267200"/>
              <a:gd name="connsiteX629" fmla="*/ 8894429 w 12192000"/>
              <a:gd name="connsiteY629" fmla="*/ 790831 h 4267200"/>
              <a:gd name="connsiteX630" fmla="*/ 8898081 w 12192000"/>
              <a:gd name="connsiteY630" fmla="*/ 630137 h 4267200"/>
              <a:gd name="connsiteX631" fmla="*/ 11491396 w 12192000"/>
              <a:gd name="connsiteY631" fmla="*/ 623931 h 4267200"/>
              <a:gd name="connsiteX632" fmla="*/ 11413329 w 12192000"/>
              <a:gd name="connsiteY632" fmla="*/ 662344 h 4267200"/>
              <a:gd name="connsiteX633" fmla="*/ 10966547 w 12192000"/>
              <a:gd name="connsiteY633" fmla="*/ 818916 h 4267200"/>
              <a:gd name="connsiteX634" fmla="*/ 10498883 w 12192000"/>
              <a:gd name="connsiteY634" fmla="*/ 1111507 h 4267200"/>
              <a:gd name="connsiteX635" fmla="*/ 10671292 w 12192000"/>
              <a:gd name="connsiteY635" fmla="*/ 1035777 h 4267200"/>
              <a:gd name="connsiteX636" fmla="*/ 10685894 w 12192000"/>
              <a:gd name="connsiteY636" fmla="*/ 1027151 h 4267200"/>
              <a:gd name="connsiteX637" fmla="*/ 11104337 w 12192000"/>
              <a:gd name="connsiteY637" fmla="*/ 817377 h 4267200"/>
              <a:gd name="connsiteX638" fmla="*/ 11491396 w 12192000"/>
              <a:gd name="connsiteY638" fmla="*/ 623931 h 4267200"/>
              <a:gd name="connsiteX639" fmla="*/ 10779304 w 12192000"/>
              <a:gd name="connsiteY639" fmla="*/ 584486 h 4267200"/>
              <a:gd name="connsiteX640" fmla="*/ 10658378 w 12192000"/>
              <a:gd name="connsiteY640" fmla="*/ 772788 h 4267200"/>
              <a:gd name="connsiteX641" fmla="*/ 10475581 w 12192000"/>
              <a:gd name="connsiteY641" fmla="*/ 1070739 h 4267200"/>
              <a:gd name="connsiteX642" fmla="*/ 10735178 w 12192000"/>
              <a:gd name="connsiteY642" fmla="*/ 693281 h 4267200"/>
              <a:gd name="connsiteX643" fmla="*/ 10132488 w 12192000"/>
              <a:gd name="connsiteY643" fmla="*/ 518596 h 4267200"/>
              <a:gd name="connsiteX644" fmla="*/ 9879465 w 12192000"/>
              <a:gd name="connsiteY644" fmla="*/ 567273 h 4267200"/>
              <a:gd name="connsiteX645" fmla="*/ 9364243 w 12192000"/>
              <a:gd name="connsiteY645" fmla="*/ 809468 h 4267200"/>
              <a:gd name="connsiteX646" fmla="*/ 9366655 w 12192000"/>
              <a:gd name="connsiteY646" fmla="*/ 809848 h 4267200"/>
              <a:gd name="connsiteX647" fmla="*/ 9914233 w 12192000"/>
              <a:gd name="connsiteY647" fmla="*/ 596159 h 4267200"/>
              <a:gd name="connsiteX648" fmla="*/ 10264524 w 12192000"/>
              <a:gd name="connsiteY648" fmla="*/ 501747 h 4267200"/>
              <a:gd name="connsiteX649" fmla="*/ 9922837 w 12192000"/>
              <a:gd name="connsiteY649" fmla="*/ 622979 h 4267200"/>
              <a:gd name="connsiteX650" fmla="*/ 9416908 w 12192000"/>
              <a:gd name="connsiteY650" fmla="*/ 818889 h 4267200"/>
              <a:gd name="connsiteX651" fmla="*/ 9418234 w 12192000"/>
              <a:gd name="connsiteY651" fmla="*/ 818810 h 4267200"/>
              <a:gd name="connsiteX652" fmla="*/ 10264524 w 12192000"/>
              <a:gd name="connsiteY652" fmla="*/ 501747 h 4267200"/>
              <a:gd name="connsiteX653" fmla="*/ 10802699 w 12192000"/>
              <a:gd name="connsiteY653" fmla="*/ 488163 h 4267200"/>
              <a:gd name="connsiteX654" fmla="*/ 10618739 w 12192000"/>
              <a:gd name="connsiteY654" fmla="*/ 734118 h 4267200"/>
              <a:gd name="connsiteX655" fmla="*/ 10604580 w 12192000"/>
              <a:gd name="connsiteY655" fmla="*/ 753877 h 4267200"/>
              <a:gd name="connsiteX656" fmla="*/ 10529643 w 12192000"/>
              <a:gd name="connsiteY656" fmla="*/ 867004 h 4267200"/>
              <a:gd name="connsiteX657" fmla="*/ 10462194 w 12192000"/>
              <a:gd name="connsiteY657" fmla="*/ 1035452 h 4267200"/>
              <a:gd name="connsiteX658" fmla="*/ 10635117 w 12192000"/>
              <a:gd name="connsiteY658" fmla="*/ 757788 h 4267200"/>
              <a:gd name="connsiteX659" fmla="*/ 10802699 w 12192000"/>
              <a:gd name="connsiteY659" fmla="*/ 488163 h 4267200"/>
              <a:gd name="connsiteX660" fmla="*/ 10359107 w 12192000"/>
              <a:gd name="connsiteY660" fmla="*/ 485136 h 4267200"/>
              <a:gd name="connsiteX661" fmla="*/ 9515108 w 12192000"/>
              <a:gd name="connsiteY661" fmla="*/ 825701 h 4267200"/>
              <a:gd name="connsiteX662" fmla="*/ 10359107 w 12192000"/>
              <a:gd name="connsiteY662" fmla="*/ 485136 h 4267200"/>
              <a:gd name="connsiteX663" fmla="*/ 11886089 w 12192000"/>
              <a:gd name="connsiteY663" fmla="*/ 483936 h 4267200"/>
              <a:gd name="connsiteX664" fmla="*/ 11622890 w 12192000"/>
              <a:gd name="connsiteY664" fmla="*/ 661575 h 4267200"/>
              <a:gd name="connsiteX665" fmla="*/ 11038640 w 12192000"/>
              <a:gd name="connsiteY665" fmla="*/ 996875 h 4267200"/>
              <a:gd name="connsiteX666" fmla="*/ 10561310 w 12192000"/>
              <a:gd name="connsiteY666" fmla="*/ 1145020 h 4267200"/>
              <a:gd name="connsiteX667" fmla="*/ 10675127 w 12192000"/>
              <a:gd name="connsiteY667" fmla="*/ 1163586 h 4267200"/>
              <a:gd name="connsiteX668" fmla="*/ 11120351 w 12192000"/>
              <a:gd name="connsiteY668" fmla="*/ 990907 h 4267200"/>
              <a:gd name="connsiteX669" fmla="*/ 11648506 w 12192000"/>
              <a:gd name="connsiteY669" fmla="*/ 680145 h 4267200"/>
              <a:gd name="connsiteX670" fmla="*/ 11886089 w 12192000"/>
              <a:gd name="connsiteY670" fmla="*/ 483936 h 4267200"/>
              <a:gd name="connsiteX671" fmla="*/ 3607114 w 12192000"/>
              <a:gd name="connsiteY671" fmla="*/ 467441 h 4267200"/>
              <a:gd name="connsiteX672" fmla="*/ 3296242 w 12192000"/>
              <a:gd name="connsiteY672" fmla="*/ 807991 h 4267200"/>
              <a:gd name="connsiteX673" fmla="*/ 3174674 w 12192000"/>
              <a:gd name="connsiteY673" fmla="*/ 919759 h 4267200"/>
              <a:gd name="connsiteX674" fmla="*/ 3042978 w 12192000"/>
              <a:gd name="connsiteY674" fmla="*/ 1054894 h 4267200"/>
              <a:gd name="connsiteX675" fmla="*/ 2968914 w 12192000"/>
              <a:gd name="connsiteY675" fmla="*/ 1133756 h 4267200"/>
              <a:gd name="connsiteX676" fmla="*/ 3103823 w 12192000"/>
              <a:gd name="connsiteY676" fmla="*/ 1026814 h 4267200"/>
              <a:gd name="connsiteX677" fmla="*/ 3607114 w 12192000"/>
              <a:gd name="connsiteY677" fmla="*/ 467441 h 4267200"/>
              <a:gd name="connsiteX678" fmla="*/ 10784544 w 12192000"/>
              <a:gd name="connsiteY678" fmla="*/ 465669 h 4267200"/>
              <a:gd name="connsiteX679" fmla="*/ 10426419 w 12192000"/>
              <a:gd name="connsiteY679" fmla="*/ 1062158 h 4267200"/>
              <a:gd name="connsiteX680" fmla="*/ 10471732 w 12192000"/>
              <a:gd name="connsiteY680" fmla="*/ 921679 h 4267200"/>
              <a:gd name="connsiteX681" fmla="*/ 10504824 w 12192000"/>
              <a:gd name="connsiteY681" fmla="*/ 852631 h 4267200"/>
              <a:gd name="connsiteX682" fmla="*/ 10582237 w 12192000"/>
              <a:gd name="connsiteY682" fmla="*/ 736692 h 4267200"/>
              <a:gd name="connsiteX683" fmla="*/ 10596401 w 12192000"/>
              <a:gd name="connsiteY683" fmla="*/ 716935 h 4267200"/>
              <a:gd name="connsiteX684" fmla="*/ 10784544 w 12192000"/>
              <a:gd name="connsiteY684" fmla="*/ 465669 h 4267200"/>
              <a:gd name="connsiteX685" fmla="*/ 11916494 w 12192000"/>
              <a:gd name="connsiteY685" fmla="*/ 422768 h 4267200"/>
              <a:gd name="connsiteX686" fmla="*/ 11703185 w 12192000"/>
              <a:gd name="connsiteY686" fmla="*/ 528178 h 4267200"/>
              <a:gd name="connsiteX687" fmla="*/ 11680755 w 12192000"/>
              <a:gd name="connsiteY687" fmla="*/ 543149 h 4267200"/>
              <a:gd name="connsiteX688" fmla="*/ 11116818 w 12192000"/>
              <a:gd name="connsiteY688" fmla="*/ 842623 h 4267200"/>
              <a:gd name="connsiteX689" fmla="*/ 10700164 w 12192000"/>
              <a:gd name="connsiteY689" fmla="*/ 1051220 h 4267200"/>
              <a:gd name="connsiteX690" fmla="*/ 10685570 w 12192000"/>
              <a:gd name="connsiteY690" fmla="*/ 1059849 h 4267200"/>
              <a:gd name="connsiteX691" fmla="*/ 10584288 w 12192000"/>
              <a:gd name="connsiteY691" fmla="*/ 1113543 h 4267200"/>
              <a:gd name="connsiteX692" fmla="*/ 11026698 w 12192000"/>
              <a:gd name="connsiteY692" fmla="*/ 971858 h 4267200"/>
              <a:gd name="connsiteX693" fmla="*/ 11607604 w 12192000"/>
              <a:gd name="connsiteY693" fmla="*/ 638368 h 4267200"/>
              <a:gd name="connsiteX694" fmla="*/ 11919452 w 12192000"/>
              <a:gd name="connsiteY694" fmla="*/ 423380 h 4267200"/>
              <a:gd name="connsiteX695" fmla="*/ 11916494 w 12192000"/>
              <a:gd name="connsiteY695" fmla="*/ 422768 h 4267200"/>
              <a:gd name="connsiteX696" fmla="*/ 8148168 w 12192000"/>
              <a:gd name="connsiteY696" fmla="*/ 416949 h 4267200"/>
              <a:gd name="connsiteX697" fmla="*/ 7862052 w 12192000"/>
              <a:gd name="connsiteY697" fmla="*/ 694330 h 4267200"/>
              <a:gd name="connsiteX698" fmla="*/ 7808002 w 12192000"/>
              <a:gd name="connsiteY698" fmla="*/ 759654 h 4267200"/>
              <a:gd name="connsiteX699" fmla="*/ 8295299 w 12192000"/>
              <a:gd name="connsiteY699" fmla="*/ 416143 h 4267200"/>
              <a:gd name="connsiteX700" fmla="*/ 8309124 w 12192000"/>
              <a:gd name="connsiteY700" fmla="*/ 534021 h 4267200"/>
              <a:gd name="connsiteX701" fmla="*/ 8293154 w 12192000"/>
              <a:gd name="connsiteY701" fmla="*/ 672115 h 4267200"/>
              <a:gd name="connsiteX702" fmla="*/ 8279099 w 12192000"/>
              <a:gd name="connsiteY702" fmla="*/ 769176 h 4267200"/>
              <a:gd name="connsiteX703" fmla="*/ 8309186 w 12192000"/>
              <a:gd name="connsiteY703" fmla="*/ 1060039 h 4267200"/>
              <a:gd name="connsiteX704" fmla="*/ 8410512 w 12192000"/>
              <a:gd name="connsiteY704" fmla="*/ 1511108 h 4267200"/>
              <a:gd name="connsiteX705" fmla="*/ 8351657 w 12192000"/>
              <a:gd name="connsiteY705" fmla="*/ 521768 h 4267200"/>
              <a:gd name="connsiteX706" fmla="*/ 8295299 w 12192000"/>
              <a:gd name="connsiteY706" fmla="*/ 416143 h 4267200"/>
              <a:gd name="connsiteX707" fmla="*/ 8266483 w 12192000"/>
              <a:gd name="connsiteY707" fmla="*/ 414244 h 4267200"/>
              <a:gd name="connsiteX708" fmla="*/ 8343425 w 12192000"/>
              <a:gd name="connsiteY708" fmla="*/ 1357811 h 4267200"/>
              <a:gd name="connsiteX709" fmla="*/ 8282114 w 12192000"/>
              <a:gd name="connsiteY709" fmla="*/ 1064671 h 4267200"/>
              <a:gd name="connsiteX710" fmla="*/ 8251298 w 12192000"/>
              <a:gd name="connsiteY710" fmla="*/ 766414 h 4267200"/>
              <a:gd name="connsiteX711" fmla="*/ 8265729 w 12192000"/>
              <a:gd name="connsiteY711" fmla="*/ 666939 h 4267200"/>
              <a:gd name="connsiteX712" fmla="*/ 8281494 w 12192000"/>
              <a:gd name="connsiteY712" fmla="*/ 533909 h 4267200"/>
              <a:gd name="connsiteX713" fmla="*/ 8266483 w 12192000"/>
              <a:gd name="connsiteY713" fmla="*/ 414244 h 4267200"/>
              <a:gd name="connsiteX714" fmla="*/ 8140802 w 12192000"/>
              <a:gd name="connsiteY714" fmla="*/ 388720 h 4267200"/>
              <a:gd name="connsiteX715" fmla="*/ 7860379 w 12192000"/>
              <a:gd name="connsiteY715" fmla="*/ 596411 h 4267200"/>
              <a:gd name="connsiteX716" fmla="*/ 7737688 w 12192000"/>
              <a:gd name="connsiteY716" fmla="*/ 790400 h 4267200"/>
              <a:gd name="connsiteX717" fmla="*/ 7726885 w 12192000"/>
              <a:gd name="connsiteY717" fmla="*/ 812869 h 4267200"/>
              <a:gd name="connsiteX718" fmla="*/ 7840490 w 12192000"/>
              <a:gd name="connsiteY718" fmla="*/ 676832 h 4267200"/>
              <a:gd name="connsiteX719" fmla="*/ 8140802 w 12192000"/>
              <a:gd name="connsiteY719" fmla="*/ 388720 h 4267200"/>
              <a:gd name="connsiteX720" fmla="*/ 3744487 w 12192000"/>
              <a:gd name="connsiteY720" fmla="*/ 383136 h 4267200"/>
              <a:gd name="connsiteX721" fmla="*/ 3970213 w 12192000"/>
              <a:gd name="connsiteY721" fmla="*/ 995559 h 4267200"/>
              <a:gd name="connsiteX722" fmla="*/ 3744487 w 12192000"/>
              <a:gd name="connsiteY722" fmla="*/ 383136 h 4267200"/>
              <a:gd name="connsiteX723" fmla="*/ 3624562 w 12192000"/>
              <a:gd name="connsiteY723" fmla="*/ 367041 h 4267200"/>
              <a:gd name="connsiteX724" fmla="*/ 3489712 w 12192000"/>
              <a:gd name="connsiteY724" fmla="*/ 485386 h 4267200"/>
              <a:gd name="connsiteX725" fmla="*/ 3182994 w 12192000"/>
              <a:gd name="connsiteY725" fmla="*/ 828265 h 4267200"/>
              <a:gd name="connsiteX726" fmla="*/ 2892114 w 12192000"/>
              <a:gd name="connsiteY726" fmla="*/ 1172635 h 4267200"/>
              <a:gd name="connsiteX727" fmla="*/ 3021459 w 12192000"/>
              <a:gd name="connsiteY727" fmla="*/ 1035385 h 4267200"/>
              <a:gd name="connsiteX728" fmla="*/ 3153873 w 12192000"/>
              <a:gd name="connsiteY728" fmla="*/ 898971 h 4267200"/>
              <a:gd name="connsiteX729" fmla="*/ 3276511 w 12192000"/>
              <a:gd name="connsiteY729" fmla="*/ 786423 h 4267200"/>
              <a:gd name="connsiteX730" fmla="*/ 3584154 w 12192000"/>
              <a:gd name="connsiteY730" fmla="*/ 448218 h 4267200"/>
              <a:gd name="connsiteX731" fmla="*/ 3624562 w 12192000"/>
              <a:gd name="connsiteY731" fmla="*/ 367041 h 4267200"/>
              <a:gd name="connsiteX732" fmla="*/ 3766672 w 12192000"/>
              <a:gd name="connsiteY732" fmla="*/ 359429 h 4267200"/>
              <a:gd name="connsiteX733" fmla="*/ 3996338 w 12192000"/>
              <a:gd name="connsiteY733" fmla="*/ 968237 h 4267200"/>
              <a:gd name="connsiteX734" fmla="*/ 3766672 w 12192000"/>
              <a:gd name="connsiteY734" fmla="*/ 359429 h 4267200"/>
              <a:gd name="connsiteX735" fmla="*/ 5805386 w 12192000"/>
              <a:gd name="connsiteY735" fmla="*/ 239240 h 4267200"/>
              <a:gd name="connsiteX736" fmla="*/ 5736947 w 12192000"/>
              <a:gd name="connsiteY736" fmla="*/ 261367 h 4267200"/>
              <a:gd name="connsiteX737" fmla="*/ 5427012 w 12192000"/>
              <a:gd name="connsiteY737" fmla="*/ 311272 h 4267200"/>
              <a:gd name="connsiteX738" fmla="*/ 5147818 w 12192000"/>
              <a:gd name="connsiteY738" fmla="*/ 322112 h 4267200"/>
              <a:gd name="connsiteX739" fmla="*/ 5060854 w 12192000"/>
              <a:gd name="connsiteY739" fmla="*/ 311882 h 4267200"/>
              <a:gd name="connsiteX740" fmla="*/ 4945989 w 12192000"/>
              <a:gd name="connsiteY740" fmla="*/ 300516 h 4267200"/>
              <a:gd name="connsiteX741" fmla="*/ 5410479 w 12192000"/>
              <a:gd name="connsiteY741" fmla="*/ 348434 h 4267200"/>
              <a:gd name="connsiteX742" fmla="*/ 5805386 w 12192000"/>
              <a:gd name="connsiteY742" fmla="*/ 239240 h 4267200"/>
              <a:gd name="connsiteX743" fmla="*/ 5905192 w 12192000"/>
              <a:gd name="connsiteY743" fmla="*/ 163079 h 4267200"/>
              <a:gd name="connsiteX744" fmla="*/ 5865655 w 12192000"/>
              <a:gd name="connsiteY744" fmla="*/ 171901 h 4267200"/>
              <a:gd name="connsiteX745" fmla="*/ 5259740 w 12192000"/>
              <a:gd name="connsiteY745" fmla="*/ 257013 h 4267200"/>
              <a:gd name="connsiteX746" fmla="*/ 5208466 w 12192000"/>
              <a:gd name="connsiteY746" fmla="*/ 257550 h 4267200"/>
              <a:gd name="connsiteX747" fmla="*/ 4980204 w 12192000"/>
              <a:gd name="connsiteY747" fmla="*/ 271903 h 4267200"/>
              <a:gd name="connsiteX748" fmla="*/ 5068068 w 12192000"/>
              <a:gd name="connsiteY748" fmla="*/ 282244 h 4267200"/>
              <a:gd name="connsiteX749" fmla="*/ 5153231 w 12192000"/>
              <a:gd name="connsiteY749" fmla="*/ 292240 h 4267200"/>
              <a:gd name="connsiteX750" fmla="*/ 5426491 w 12192000"/>
              <a:gd name="connsiteY750" fmla="*/ 281128 h 4267200"/>
              <a:gd name="connsiteX751" fmla="*/ 5731212 w 12192000"/>
              <a:gd name="connsiteY751" fmla="*/ 231951 h 4267200"/>
              <a:gd name="connsiteX752" fmla="*/ 5905192 w 12192000"/>
              <a:gd name="connsiteY752" fmla="*/ 163079 h 4267200"/>
              <a:gd name="connsiteX753" fmla="*/ 5944437 w 12192000"/>
              <a:gd name="connsiteY753" fmla="*/ 113829 h 4267200"/>
              <a:gd name="connsiteX754" fmla="*/ 5825032 w 12192000"/>
              <a:gd name="connsiteY754" fmla="*/ 146405 h 4267200"/>
              <a:gd name="connsiteX755" fmla="*/ 4955599 w 12192000"/>
              <a:gd name="connsiteY755" fmla="*/ 247008 h 4267200"/>
              <a:gd name="connsiteX756" fmla="*/ 5210104 w 12192000"/>
              <a:gd name="connsiteY756" fmla="*/ 228123 h 4267200"/>
              <a:gd name="connsiteX757" fmla="*/ 5261015 w 12192000"/>
              <a:gd name="connsiteY757" fmla="*/ 227087 h 4267200"/>
              <a:gd name="connsiteX758" fmla="*/ 5861181 w 12192000"/>
              <a:gd name="connsiteY758" fmla="*/ 143093 h 4267200"/>
              <a:gd name="connsiteX759" fmla="*/ 5961252 w 12192000"/>
              <a:gd name="connsiteY759" fmla="*/ 114820 h 4267200"/>
              <a:gd name="connsiteX760" fmla="*/ 5944437 w 12192000"/>
              <a:gd name="connsiteY760" fmla="*/ 113829 h 4267200"/>
              <a:gd name="connsiteX761" fmla="*/ 9095810 w 12192000"/>
              <a:gd name="connsiteY761" fmla="*/ 0 h 4267200"/>
              <a:gd name="connsiteX762" fmla="*/ 9215999 w 12192000"/>
              <a:gd name="connsiteY762" fmla="*/ 0 h 4267200"/>
              <a:gd name="connsiteX763" fmla="*/ 9250991 w 12192000"/>
              <a:gd name="connsiteY763" fmla="*/ 17650 h 4267200"/>
              <a:gd name="connsiteX764" fmla="*/ 9551793 w 12192000"/>
              <a:gd name="connsiteY764" fmla="*/ 69947 h 4267200"/>
              <a:gd name="connsiteX765" fmla="*/ 10211701 w 12192000"/>
              <a:gd name="connsiteY765" fmla="*/ 15192 h 4267200"/>
              <a:gd name="connsiteX766" fmla="*/ 9665014 w 12192000"/>
              <a:gd name="connsiteY766" fmla="*/ 41266 h 4267200"/>
              <a:gd name="connsiteX767" fmla="*/ 9382567 w 12192000"/>
              <a:gd name="connsiteY767" fmla="*/ 18583 h 4267200"/>
              <a:gd name="connsiteX768" fmla="*/ 9283159 w 12192000"/>
              <a:gd name="connsiteY768" fmla="*/ 0 h 4267200"/>
              <a:gd name="connsiteX769" fmla="*/ 9469266 w 12192000"/>
              <a:gd name="connsiteY769" fmla="*/ 0 h 4267200"/>
              <a:gd name="connsiteX770" fmla="*/ 9504117 w 12192000"/>
              <a:gd name="connsiteY770" fmla="*/ 4274 h 4267200"/>
              <a:gd name="connsiteX771" fmla="*/ 9667223 w 12192000"/>
              <a:gd name="connsiteY771" fmla="*/ 13232 h 4267200"/>
              <a:gd name="connsiteX772" fmla="*/ 9887703 w 12192000"/>
              <a:gd name="connsiteY772" fmla="*/ 12601 h 4267200"/>
              <a:gd name="connsiteX773" fmla="*/ 10088930 w 12192000"/>
              <a:gd name="connsiteY773" fmla="*/ 0 h 4267200"/>
              <a:gd name="connsiteX774" fmla="*/ 10544171 w 12192000"/>
              <a:gd name="connsiteY774" fmla="*/ 0 h 4267200"/>
              <a:gd name="connsiteX775" fmla="*/ 10392396 w 12192000"/>
              <a:gd name="connsiteY775" fmla="*/ 36772 h 4267200"/>
              <a:gd name="connsiteX776" fmla="*/ 9413803 w 12192000"/>
              <a:gd name="connsiteY776" fmla="*/ 131277 h 4267200"/>
              <a:gd name="connsiteX777" fmla="*/ 9174626 w 12192000"/>
              <a:gd name="connsiteY777" fmla="*/ 44983 h 4267200"/>
              <a:gd name="connsiteX778" fmla="*/ 8474998 w 12192000"/>
              <a:gd name="connsiteY778" fmla="*/ 0 h 4267200"/>
              <a:gd name="connsiteX779" fmla="*/ 8573502 w 12192000"/>
              <a:gd name="connsiteY779" fmla="*/ 0 h 4267200"/>
              <a:gd name="connsiteX780" fmla="*/ 8659539 w 12192000"/>
              <a:gd name="connsiteY780" fmla="*/ 117664 h 4267200"/>
              <a:gd name="connsiteX781" fmla="*/ 9248507 w 12192000"/>
              <a:gd name="connsiteY781" fmla="*/ 743734 h 4267200"/>
              <a:gd name="connsiteX782" fmla="*/ 9309457 w 12192000"/>
              <a:gd name="connsiteY782" fmla="*/ 795932 h 4267200"/>
              <a:gd name="connsiteX783" fmla="*/ 9785496 w 12192000"/>
              <a:gd name="connsiteY783" fmla="*/ 530713 h 4267200"/>
              <a:gd name="connsiteX784" fmla="*/ 10482828 w 12192000"/>
              <a:gd name="connsiteY784" fmla="*/ 399738 h 4267200"/>
              <a:gd name="connsiteX785" fmla="*/ 10468382 w 12192000"/>
              <a:gd name="connsiteY785" fmla="*/ 461219 h 4267200"/>
              <a:gd name="connsiteX786" fmla="*/ 9430790 w 12192000"/>
              <a:gd name="connsiteY786" fmla="*/ 895589 h 4267200"/>
              <a:gd name="connsiteX787" fmla="*/ 10019780 w 12192000"/>
              <a:gd name="connsiteY787" fmla="*/ 1298815 h 4267200"/>
              <a:gd name="connsiteX788" fmla="*/ 10372218 w 12192000"/>
              <a:gd name="connsiteY788" fmla="*/ 1146081 h 4267200"/>
              <a:gd name="connsiteX789" fmla="*/ 10896429 w 12192000"/>
              <a:gd name="connsiteY789" fmla="*/ 310883 h 4267200"/>
              <a:gd name="connsiteX790" fmla="*/ 10919735 w 12192000"/>
              <a:gd name="connsiteY790" fmla="*/ 318176 h 4267200"/>
              <a:gd name="connsiteX791" fmla="*/ 10637064 w 12192000"/>
              <a:gd name="connsiteY791" fmla="*/ 935661 h 4267200"/>
              <a:gd name="connsiteX792" fmla="*/ 10516995 w 12192000"/>
              <a:gd name="connsiteY792" fmla="*/ 1070245 h 4267200"/>
              <a:gd name="connsiteX793" fmla="*/ 10868835 w 12192000"/>
              <a:gd name="connsiteY793" fmla="*/ 815534 h 4267200"/>
              <a:gd name="connsiteX794" fmla="*/ 11704547 w 12192000"/>
              <a:gd name="connsiteY794" fmla="*/ 465665 h 4267200"/>
              <a:gd name="connsiteX795" fmla="*/ 12033562 w 12192000"/>
              <a:gd name="connsiteY795" fmla="*/ 350012 h 4267200"/>
              <a:gd name="connsiteX796" fmla="*/ 12025537 w 12192000"/>
              <a:gd name="connsiteY796" fmla="*/ 382666 h 4267200"/>
              <a:gd name="connsiteX797" fmla="*/ 11088649 w 12192000"/>
              <a:gd name="connsiteY797" fmla="*/ 1056676 h 4267200"/>
              <a:gd name="connsiteX798" fmla="*/ 10561600 w 12192000"/>
              <a:gd name="connsiteY798" fmla="*/ 1229477 h 4267200"/>
              <a:gd name="connsiteX799" fmla="*/ 10280797 w 12192000"/>
              <a:gd name="connsiteY799" fmla="*/ 1263181 h 4267200"/>
              <a:gd name="connsiteX800" fmla="*/ 10083376 w 12192000"/>
              <a:gd name="connsiteY800" fmla="*/ 1334114 h 4267200"/>
              <a:gd name="connsiteX801" fmla="*/ 10832582 w 12192000"/>
              <a:gd name="connsiteY801" fmla="*/ 1687356 h 4267200"/>
              <a:gd name="connsiteX802" fmla="*/ 10839263 w 12192000"/>
              <a:gd name="connsiteY802" fmla="*/ 1683743 h 4267200"/>
              <a:gd name="connsiteX803" fmla="*/ 11350910 w 12192000"/>
              <a:gd name="connsiteY803" fmla="*/ 1443899 h 4267200"/>
              <a:gd name="connsiteX804" fmla="*/ 11360346 w 12192000"/>
              <a:gd name="connsiteY804" fmla="*/ 1429225 h 4267200"/>
              <a:gd name="connsiteX805" fmla="*/ 12167580 w 12192000"/>
              <a:gd name="connsiteY805" fmla="*/ 789523 h 4267200"/>
              <a:gd name="connsiteX806" fmla="*/ 12192000 w 12192000"/>
              <a:gd name="connsiteY806" fmla="*/ 769876 h 4267200"/>
              <a:gd name="connsiteX807" fmla="*/ 12192000 w 12192000"/>
              <a:gd name="connsiteY807" fmla="*/ 802845 h 4267200"/>
              <a:gd name="connsiteX808" fmla="*/ 12173558 w 12192000"/>
              <a:gd name="connsiteY808" fmla="*/ 821317 h 4267200"/>
              <a:gd name="connsiteX809" fmla="*/ 12117398 w 12192000"/>
              <a:gd name="connsiteY809" fmla="*/ 877374 h 4267200"/>
              <a:gd name="connsiteX810" fmla="*/ 11472926 w 12192000"/>
              <a:gd name="connsiteY810" fmla="*/ 1344259 h 4267200"/>
              <a:gd name="connsiteX811" fmla="*/ 11666978 w 12192000"/>
              <a:gd name="connsiteY811" fmla="*/ 1215889 h 4267200"/>
              <a:gd name="connsiteX812" fmla="*/ 11707200 w 12192000"/>
              <a:gd name="connsiteY812" fmla="*/ 1192361 h 4267200"/>
              <a:gd name="connsiteX813" fmla="*/ 12144637 w 12192000"/>
              <a:gd name="connsiteY813" fmla="*/ 858646 h 4267200"/>
              <a:gd name="connsiteX814" fmla="*/ 12192000 w 12192000"/>
              <a:gd name="connsiteY814" fmla="*/ 810414 h 4267200"/>
              <a:gd name="connsiteX815" fmla="*/ 12192000 w 12192000"/>
              <a:gd name="connsiteY815" fmla="*/ 916439 h 4267200"/>
              <a:gd name="connsiteX816" fmla="*/ 12150630 w 12192000"/>
              <a:gd name="connsiteY816" fmla="*/ 982925 h 4267200"/>
              <a:gd name="connsiteX817" fmla="*/ 11389484 w 12192000"/>
              <a:gd name="connsiteY817" fmla="*/ 1469889 h 4267200"/>
              <a:gd name="connsiteX818" fmla="*/ 10923736 w 12192000"/>
              <a:gd name="connsiteY818" fmla="*/ 1721439 h 4267200"/>
              <a:gd name="connsiteX819" fmla="*/ 11091913 w 12192000"/>
              <a:gd name="connsiteY819" fmla="*/ 1780406 h 4267200"/>
              <a:gd name="connsiteX820" fmla="*/ 11771238 w 12192000"/>
              <a:gd name="connsiteY820" fmla="*/ 1944400 h 4267200"/>
              <a:gd name="connsiteX821" fmla="*/ 11783166 w 12192000"/>
              <a:gd name="connsiteY821" fmla="*/ 1931422 h 4267200"/>
              <a:gd name="connsiteX822" fmla="*/ 12131988 w 12192000"/>
              <a:gd name="connsiteY822" fmla="*/ 1574357 h 4267200"/>
              <a:gd name="connsiteX823" fmla="*/ 12192000 w 12192000"/>
              <a:gd name="connsiteY823" fmla="*/ 1537429 h 4267200"/>
              <a:gd name="connsiteX824" fmla="*/ 12192000 w 12192000"/>
              <a:gd name="connsiteY824" fmla="*/ 1589108 h 4267200"/>
              <a:gd name="connsiteX825" fmla="*/ 12112105 w 12192000"/>
              <a:gd name="connsiteY825" fmla="*/ 1640352 h 4267200"/>
              <a:gd name="connsiteX826" fmla="*/ 11849203 w 12192000"/>
              <a:gd name="connsiteY826" fmla="*/ 1900149 h 4267200"/>
              <a:gd name="connsiteX827" fmla="*/ 11946326 w 12192000"/>
              <a:gd name="connsiteY827" fmla="*/ 1822808 h 4267200"/>
              <a:gd name="connsiteX828" fmla="*/ 12055863 w 12192000"/>
              <a:gd name="connsiteY828" fmla="*/ 1735914 h 4267200"/>
              <a:gd name="connsiteX829" fmla="*/ 12150816 w 12192000"/>
              <a:gd name="connsiteY829" fmla="*/ 1678902 h 4267200"/>
              <a:gd name="connsiteX830" fmla="*/ 12192000 w 12192000"/>
              <a:gd name="connsiteY830" fmla="*/ 1655121 h 4267200"/>
              <a:gd name="connsiteX831" fmla="*/ 12192000 w 12192000"/>
              <a:gd name="connsiteY831" fmla="*/ 1686869 h 4267200"/>
              <a:gd name="connsiteX832" fmla="*/ 12163772 w 12192000"/>
              <a:gd name="connsiteY832" fmla="*/ 1703058 h 4267200"/>
              <a:gd name="connsiteX833" fmla="*/ 12070597 w 12192000"/>
              <a:gd name="connsiteY833" fmla="*/ 1758893 h 4267200"/>
              <a:gd name="connsiteX834" fmla="*/ 11963621 w 12192000"/>
              <a:gd name="connsiteY834" fmla="*/ 1844299 h 4267200"/>
              <a:gd name="connsiteX835" fmla="*/ 11886604 w 12192000"/>
              <a:gd name="connsiteY835" fmla="*/ 1907617 h 4267200"/>
              <a:gd name="connsiteX836" fmla="*/ 12153575 w 12192000"/>
              <a:gd name="connsiteY836" fmla="*/ 1786372 h 4267200"/>
              <a:gd name="connsiteX837" fmla="*/ 12192000 w 12192000"/>
              <a:gd name="connsiteY837" fmla="*/ 1759693 h 4267200"/>
              <a:gd name="connsiteX838" fmla="*/ 12192000 w 12192000"/>
              <a:gd name="connsiteY838" fmla="*/ 1809459 h 4267200"/>
              <a:gd name="connsiteX839" fmla="*/ 12121362 w 12192000"/>
              <a:gd name="connsiteY839" fmla="*/ 1857561 h 4267200"/>
              <a:gd name="connsiteX840" fmla="*/ 11895949 w 12192000"/>
              <a:gd name="connsiteY840" fmla="*/ 1963079 h 4267200"/>
              <a:gd name="connsiteX841" fmla="*/ 12192000 w 12192000"/>
              <a:gd name="connsiteY841" fmla="*/ 1990579 h 4267200"/>
              <a:gd name="connsiteX842" fmla="*/ 12192000 w 12192000"/>
              <a:gd name="connsiteY842" fmla="*/ 2065582 h 4267200"/>
              <a:gd name="connsiteX843" fmla="*/ 12153918 w 12192000"/>
              <a:gd name="connsiteY843" fmla="*/ 2063926 h 4267200"/>
              <a:gd name="connsiteX844" fmla="*/ 12192000 w 12192000"/>
              <a:gd name="connsiteY844" fmla="*/ 2085104 h 4267200"/>
              <a:gd name="connsiteX845" fmla="*/ 12192000 w 12192000"/>
              <a:gd name="connsiteY845" fmla="*/ 2178471 h 4267200"/>
              <a:gd name="connsiteX846" fmla="*/ 12085355 w 12192000"/>
              <a:gd name="connsiteY846" fmla="*/ 2122457 h 4267200"/>
              <a:gd name="connsiteX847" fmla="*/ 12192000 w 12192000"/>
              <a:gd name="connsiteY847" fmla="*/ 2196158 h 4267200"/>
              <a:gd name="connsiteX848" fmla="*/ 12192000 w 12192000"/>
              <a:gd name="connsiteY848" fmla="*/ 2230374 h 4267200"/>
              <a:gd name="connsiteX849" fmla="*/ 12041237 w 12192000"/>
              <a:gd name="connsiteY849" fmla="*/ 2126309 h 4267200"/>
              <a:gd name="connsiteX850" fmla="*/ 12174450 w 12192000"/>
              <a:gd name="connsiteY850" fmla="*/ 2262541 h 4267200"/>
              <a:gd name="connsiteX851" fmla="*/ 12192000 w 12192000"/>
              <a:gd name="connsiteY851" fmla="*/ 2275857 h 4267200"/>
              <a:gd name="connsiteX852" fmla="*/ 12192000 w 12192000"/>
              <a:gd name="connsiteY852" fmla="*/ 2377131 h 4267200"/>
              <a:gd name="connsiteX853" fmla="*/ 12155801 w 12192000"/>
              <a:gd name="connsiteY853" fmla="*/ 2349925 h 4267200"/>
              <a:gd name="connsiteX854" fmla="*/ 11930164 w 12192000"/>
              <a:gd name="connsiteY854" fmla="*/ 2041945 h 4267200"/>
              <a:gd name="connsiteX855" fmla="*/ 11561767 w 12192000"/>
              <a:gd name="connsiteY855" fmla="*/ 1984479 h 4267200"/>
              <a:gd name="connsiteX856" fmla="*/ 11987997 w 12192000"/>
              <a:gd name="connsiteY856" fmla="*/ 3153822 h 4267200"/>
              <a:gd name="connsiteX857" fmla="*/ 11926558 w 12192000"/>
              <a:gd name="connsiteY857" fmla="*/ 3203134 h 4267200"/>
              <a:gd name="connsiteX858" fmla="*/ 11440430 w 12192000"/>
              <a:gd name="connsiteY858" fmla="*/ 1973028 h 4267200"/>
              <a:gd name="connsiteX859" fmla="*/ 11446754 w 12192000"/>
              <a:gd name="connsiteY859" fmla="*/ 1959605 h 4267200"/>
              <a:gd name="connsiteX860" fmla="*/ 11050651 w 12192000"/>
              <a:gd name="connsiteY860" fmla="*/ 1850495 h 4267200"/>
              <a:gd name="connsiteX861" fmla="*/ 10389960 w 12192000"/>
              <a:gd name="connsiteY861" fmla="*/ 1586232 h 4267200"/>
              <a:gd name="connsiteX862" fmla="*/ 10500699 w 12192000"/>
              <a:gd name="connsiteY862" fmla="*/ 1913175 h 4267200"/>
              <a:gd name="connsiteX863" fmla="*/ 10507814 w 12192000"/>
              <a:gd name="connsiteY863" fmla="*/ 1920694 h 4267200"/>
              <a:gd name="connsiteX864" fmla="*/ 10518908 w 12192000"/>
              <a:gd name="connsiteY864" fmla="*/ 1911226 h 4267200"/>
              <a:gd name="connsiteX865" fmla="*/ 11258935 w 12192000"/>
              <a:gd name="connsiteY865" fmla="*/ 2442781 h 4267200"/>
              <a:gd name="connsiteX866" fmla="*/ 11211663 w 12192000"/>
              <a:gd name="connsiteY866" fmla="*/ 2510325 h 4267200"/>
              <a:gd name="connsiteX867" fmla="*/ 10571295 w 12192000"/>
              <a:gd name="connsiteY867" fmla="*/ 2105302 h 4267200"/>
              <a:gd name="connsiteX868" fmla="*/ 10435737 w 12192000"/>
              <a:gd name="connsiteY868" fmla="*/ 2805672 h 4267200"/>
              <a:gd name="connsiteX869" fmla="*/ 10206831 w 12192000"/>
              <a:gd name="connsiteY869" fmla="*/ 3151701 h 4267200"/>
              <a:gd name="connsiteX870" fmla="*/ 10196482 w 12192000"/>
              <a:gd name="connsiteY870" fmla="*/ 3135084 h 4267200"/>
              <a:gd name="connsiteX871" fmla="*/ 10381882 w 12192000"/>
              <a:gd name="connsiteY871" fmla="*/ 2155807 h 4267200"/>
              <a:gd name="connsiteX872" fmla="*/ 10439260 w 12192000"/>
              <a:gd name="connsiteY872" fmla="*/ 1962486 h 4267200"/>
              <a:gd name="connsiteX873" fmla="*/ 10439409 w 12192000"/>
              <a:gd name="connsiteY873" fmla="*/ 1960615 h 4267200"/>
              <a:gd name="connsiteX874" fmla="*/ 10439915 w 12192000"/>
              <a:gd name="connsiteY874" fmla="*/ 1951821 h 4267200"/>
              <a:gd name="connsiteX875" fmla="*/ 10314241 w 12192000"/>
              <a:gd name="connsiteY875" fmla="*/ 1556749 h 4267200"/>
              <a:gd name="connsiteX876" fmla="*/ 10315061 w 12192000"/>
              <a:gd name="connsiteY876" fmla="*/ 1548729 h 4267200"/>
              <a:gd name="connsiteX877" fmla="*/ 9526158 w 12192000"/>
              <a:gd name="connsiteY877" fmla="*/ 1071804 h 4267200"/>
              <a:gd name="connsiteX878" fmla="*/ 9758689 w 12192000"/>
              <a:gd name="connsiteY878" fmla="*/ 1585512 h 4267200"/>
              <a:gd name="connsiteX879" fmla="*/ 9941392 w 12192000"/>
              <a:gd name="connsiteY879" fmla="*/ 2432858 h 4267200"/>
              <a:gd name="connsiteX880" fmla="*/ 9887724 w 12192000"/>
              <a:gd name="connsiteY880" fmla="*/ 2495762 h 4267200"/>
              <a:gd name="connsiteX881" fmla="*/ 9587446 w 12192000"/>
              <a:gd name="connsiteY881" fmla="*/ 1872898 h 4267200"/>
              <a:gd name="connsiteX882" fmla="*/ 9462810 w 12192000"/>
              <a:gd name="connsiteY882" fmla="*/ 1288346 h 4267200"/>
              <a:gd name="connsiteX883" fmla="*/ 9318575 w 12192000"/>
              <a:gd name="connsiteY883" fmla="*/ 1540820 h 4267200"/>
              <a:gd name="connsiteX884" fmla="*/ 9191090 w 12192000"/>
              <a:gd name="connsiteY884" fmla="*/ 1688355 h 4267200"/>
              <a:gd name="connsiteX885" fmla="*/ 9177757 w 12192000"/>
              <a:gd name="connsiteY885" fmla="*/ 1683354 h 4267200"/>
              <a:gd name="connsiteX886" fmla="*/ 9274865 w 12192000"/>
              <a:gd name="connsiteY886" fmla="*/ 1336896 h 4267200"/>
              <a:gd name="connsiteX887" fmla="*/ 9478649 w 12192000"/>
              <a:gd name="connsiteY887" fmla="*/ 1173376 h 4267200"/>
              <a:gd name="connsiteX888" fmla="*/ 9482281 w 12192000"/>
              <a:gd name="connsiteY888" fmla="*/ 1167830 h 4267200"/>
              <a:gd name="connsiteX889" fmla="*/ 9438637 w 12192000"/>
              <a:gd name="connsiteY889" fmla="*/ 1015438 h 4267200"/>
              <a:gd name="connsiteX890" fmla="*/ 9439458 w 12192000"/>
              <a:gd name="connsiteY890" fmla="*/ 1007420 h 4267200"/>
              <a:gd name="connsiteX891" fmla="*/ 9197105 w 12192000"/>
              <a:gd name="connsiteY891" fmla="*/ 808882 h 4267200"/>
              <a:gd name="connsiteX892" fmla="*/ 8973607 w 12192000"/>
              <a:gd name="connsiteY892" fmla="*/ 597733 h 4267200"/>
              <a:gd name="connsiteX893" fmla="*/ 8967512 w 12192000"/>
              <a:gd name="connsiteY893" fmla="*/ 1795211 h 4267200"/>
              <a:gd name="connsiteX894" fmla="*/ 8912526 w 12192000"/>
              <a:gd name="connsiteY894" fmla="*/ 1841464 h 4267200"/>
              <a:gd name="connsiteX895" fmla="*/ 8893391 w 12192000"/>
              <a:gd name="connsiteY895" fmla="*/ 572788 h 4267200"/>
              <a:gd name="connsiteX896" fmla="*/ 8902990 w 12192000"/>
              <a:gd name="connsiteY896" fmla="*/ 560750 h 4267200"/>
              <a:gd name="connsiteX897" fmla="*/ 8919102 w 12192000"/>
              <a:gd name="connsiteY897" fmla="*/ 542471 h 4267200"/>
              <a:gd name="connsiteX898" fmla="*/ 8661728 w 12192000"/>
              <a:gd name="connsiteY898" fmla="*/ 250903 h 4267200"/>
              <a:gd name="connsiteX899" fmla="*/ 8357758 w 12192000"/>
              <a:gd name="connsiteY899" fmla="*/ 0 h 4267200"/>
              <a:gd name="connsiteX900" fmla="*/ 8405492 w 12192000"/>
              <a:gd name="connsiteY900" fmla="*/ 0 h 4267200"/>
              <a:gd name="connsiteX901" fmla="*/ 8392083 w 12192000"/>
              <a:gd name="connsiteY901" fmla="*/ 30495 h 4267200"/>
              <a:gd name="connsiteX902" fmla="*/ 8339888 w 12192000"/>
              <a:gd name="connsiteY902" fmla="*/ 306259 h 4267200"/>
              <a:gd name="connsiteX903" fmla="*/ 8473847 w 12192000"/>
              <a:gd name="connsiteY903" fmla="*/ 727373 h 4267200"/>
              <a:gd name="connsiteX904" fmla="*/ 8454081 w 12192000"/>
              <a:gd name="connsiteY904" fmla="*/ 1611960 h 4267200"/>
              <a:gd name="connsiteX905" fmla="*/ 8396000 w 12192000"/>
              <a:gd name="connsiteY905" fmla="*/ 1663986 h 4267200"/>
              <a:gd name="connsiteX906" fmla="*/ 8238881 w 12192000"/>
              <a:gd name="connsiteY906" fmla="*/ 368438 h 4267200"/>
              <a:gd name="connsiteX907" fmla="*/ 7668140 w 12192000"/>
              <a:gd name="connsiteY907" fmla="*/ 942511 h 4267200"/>
              <a:gd name="connsiteX908" fmla="*/ 7637853 w 12192000"/>
              <a:gd name="connsiteY908" fmla="*/ 942567 h 4267200"/>
              <a:gd name="connsiteX909" fmla="*/ 7909649 w 12192000"/>
              <a:gd name="connsiteY909" fmla="*/ 489150 h 4267200"/>
              <a:gd name="connsiteX910" fmla="*/ 8256182 w 12192000"/>
              <a:gd name="connsiteY910" fmla="*/ 301724 h 4267200"/>
              <a:gd name="connsiteX911" fmla="*/ 8255912 w 12192000"/>
              <a:gd name="connsiteY911" fmla="*/ 276498 h 4267200"/>
              <a:gd name="connsiteX912" fmla="*/ 8315225 w 12192000"/>
              <a:gd name="connsiteY912" fmla="*/ 89075 h 4267200"/>
              <a:gd name="connsiteX913" fmla="*/ 7497388 w 12192000"/>
              <a:gd name="connsiteY913" fmla="*/ 0 h 4267200"/>
              <a:gd name="connsiteX914" fmla="*/ 7560921 w 12192000"/>
              <a:gd name="connsiteY914" fmla="*/ 0 h 4267200"/>
              <a:gd name="connsiteX915" fmla="*/ 7546742 w 12192000"/>
              <a:gd name="connsiteY915" fmla="*/ 68966 h 4267200"/>
              <a:gd name="connsiteX916" fmla="*/ 7488853 w 12192000"/>
              <a:gd name="connsiteY916" fmla="*/ 535687 h 4267200"/>
              <a:gd name="connsiteX917" fmla="*/ 7529509 w 12192000"/>
              <a:gd name="connsiteY917" fmla="*/ 380358 h 4267200"/>
              <a:gd name="connsiteX918" fmla="*/ 7585939 w 12192000"/>
              <a:gd name="connsiteY918" fmla="*/ 184712 h 4267200"/>
              <a:gd name="connsiteX919" fmla="*/ 7621792 w 12192000"/>
              <a:gd name="connsiteY919" fmla="*/ 87864 h 4267200"/>
              <a:gd name="connsiteX920" fmla="*/ 7654204 w 12192000"/>
              <a:gd name="connsiteY920" fmla="*/ 0 h 4267200"/>
              <a:gd name="connsiteX921" fmla="*/ 7683986 w 12192000"/>
              <a:gd name="connsiteY921" fmla="*/ 0 h 4267200"/>
              <a:gd name="connsiteX922" fmla="*/ 7647914 w 12192000"/>
              <a:gd name="connsiteY922" fmla="*/ 97640 h 4267200"/>
              <a:gd name="connsiteX923" fmla="*/ 7612524 w 12192000"/>
              <a:gd name="connsiteY923" fmla="*/ 193392 h 4267200"/>
              <a:gd name="connsiteX924" fmla="*/ 7557013 w 12192000"/>
              <a:gd name="connsiteY924" fmla="*/ 386853 h 4267200"/>
              <a:gd name="connsiteX925" fmla="*/ 7517286 w 12192000"/>
              <a:gd name="connsiteY925" fmla="*/ 539999 h 4267200"/>
              <a:gd name="connsiteX926" fmla="*/ 7704204 w 12192000"/>
              <a:gd name="connsiteY926" fmla="*/ 152292 h 4267200"/>
              <a:gd name="connsiteX927" fmla="*/ 7756975 w 12192000"/>
              <a:gd name="connsiteY927" fmla="*/ 0 h 4267200"/>
              <a:gd name="connsiteX928" fmla="*/ 7837329 w 12192000"/>
              <a:gd name="connsiteY928" fmla="*/ 0 h 4267200"/>
              <a:gd name="connsiteX929" fmla="*/ 7821760 w 12192000"/>
              <a:gd name="connsiteY929" fmla="*/ 65656 h 4267200"/>
              <a:gd name="connsiteX930" fmla="*/ 7488925 w 12192000"/>
              <a:gd name="connsiteY930" fmla="*/ 763628 h 4267200"/>
              <a:gd name="connsiteX931" fmla="*/ 7419999 w 12192000"/>
              <a:gd name="connsiteY931" fmla="*/ 774360 h 4267200"/>
              <a:gd name="connsiteX932" fmla="*/ 7487820 w 12192000"/>
              <a:gd name="connsiteY932" fmla="*/ 37416 h 4267200"/>
              <a:gd name="connsiteX933" fmla="*/ 3882765 w 12192000"/>
              <a:gd name="connsiteY933" fmla="*/ 0 h 4267200"/>
              <a:gd name="connsiteX934" fmla="*/ 3995099 w 12192000"/>
              <a:gd name="connsiteY934" fmla="*/ 0 h 4267200"/>
              <a:gd name="connsiteX935" fmla="*/ 4163818 w 12192000"/>
              <a:gd name="connsiteY935" fmla="*/ 234104 h 4267200"/>
              <a:gd name="connsiteX936" fmla="*/ 4172099 w 12192000"/>
              <a:gd name="connsiteY936" fmla="*/ 234207 h 4267200"/>
              <a:gd name="connsiteX937" fmla="*/ 4784282 w 12192000"/>
              <a:gd name="connsiteY937" fmla="*/ 276561 h 4267200"/>
              <a:gd name="connsiteX938" fmla="*/ 4801687 w 12192000"/>
              <a:gd name="connsiteY938" fmla="*/ 267764 h 4267200"/>
              <a:gd name="connsiteX939" fmla="*/ 6082788 w 12192000"/>
              <a:gd name="connsiteY939" fmla="*/ 64119 h 4267200"/>
              <a:gd name="connsiteX940" fmla="*/ 6099442 w 12192000"/>
              <a:gd name="connsiteY940" fmla="*/ 82568 h 4267200"/>
              <a:gd name="connsiteX941" fmla="*/ 4804137 w 12192000"/>
              <a:gd name="connsiteY941" fmla="*/ 320931 h 4267200"/>
              <a:gd name="connsiteX942" fmla="*/ 4227047 w 12192000"/>
              <a:gd name="connsiteY942" fmla="*/ 313415 h 4267200"/>
              <a:gd name="connsiteX943" fmla="*/ 4346041 w 12192000"/>
              <a:gd name="connsiteY943" fmla="*/ 456086 h 4267200"/>
              <a:gd name="connsiteX944" fmla="*/ 4870967 w 12192000"/>
              <a:gd name="connsiteY944" fmla="*/ 963061 h 4267200"/>
              <a:gd name="connsiteX945" fmla="*/ 4889647 w 12192000"/>
              <a:gd name="connsiteY945" fmla="*/ 957147 h 4267200"/>
              <a:gd name="connsiteX946" fmla="*/ 5422504 w 12192000"/>
              <a:gd name="connsiteY946" fmla="*/ 805191 h 4267200"/>
              <a:gd name="connsiteX947" fmla="*/ 6087656 w 12192000"/>
              <a:gd name="connsiteY947" fmla="*/ 826703 h 4267200"/>
              <a:gd name="connsiteX948" fmla="*/ 6058717 w 12192000"/>
              <a:gd name="connsiteY948" fmla="*/ 865992 h 4267200"/>
              <a:gd name="connsiteX949" fmla="*/ 4974153 w 12192000"/>
              <a:gd name="connsiteY949" fmla="*/ 1045456 h 4267200"/>
              <a:gd name="connsiteX950" fmla="*/ 5627835 w 12192000"/>
              <a:gd name="connsiteY950" fmla="*/ 1472077 h 4267200"/>
              <a:gd name="connsiteX951" fmla="*/ 5629817 w 12192000"/>
              <a:gd name="connsiteY951" fmla="*/ 1471412 h 4267200"/>
              <a:gd name="connsiteX952" fmla="*/ 5634124 w 12192000"/>
              <a:gd name="connsiteY952" fmla="*/ 1470572 h 4267200"/>
              <a:gd name="connsiteX953" fmla="*/ 5755832 w 12192000"/>
              <a:gd name="connsiteY953" fmla="*/ 1383886 h 4267200"/>
              <a:gd name="connsiteX954" fmla="*/ 6014186 w 12192000"/>
              <a:gd name="connsiteY954" fmla="*/ 1279799 h 4267200"/>
              <a:gd name="connsiteX955" fmla="*/ 6901619 w 12192000"/>
              <a:gd name="connsiteY955" fmla="*/ 1047874 h 4267200"/>
              <a:gd name="connsiteX956" fmla="*/ 6931566 w 12192000"/>
              <a:gd name="connsiteY956" fmla="*/ 1062034 h 4267200"/>
              <a:gd name="connsiteX957" fmla="*/ 5790982 w 12192000"/>
              <a:gd name="connsiteY957" fmla="*/ 1561380 h 4267200"/>
              <a:gd name="connsiteX958" fmla="*/ 6188971 w 12192000"/>
              <a:gd name="connsiteY958" fmla="*/ 1755168 h 4267200"/>
              <a:gd name="connsiteX959" fmla="*/ 6202446 w 12192000"/>
              <a:gd name="connsiteY959" fmla="*/ 1752268 h 4267200"/>
              <a:gd name="connsiteX960" fmla="*/ 7179560 w 12192000"/>
              <a:gd name="connsiteY960" fmla="*/ 1467551 h 4267200"/>
              <a:gd name="connsiteX961" fmla="*/ 7158730 w 12192000"/>
              <a:gd name="connsiteY961" fmla="*/ 1507835 h 4267200"/>
              <a:gd name="connsiteX962" fmla="*/ 6326959 w 12192000"/>
              <a:gd name="connsiteY962" fmla="*/ 1817686 h 4267200"/>
              <a:gd name="connsiteX963" fmla="*/ 6537433 w 12192000"/>
              <a:gd name="connsiteY963" fmla="*/ 1907790 h 4267200"/>
              <a:gd name="connsiteX964" fmla="*/ 6550221 w 12192000"/>
              <a:gd name="connsiteY964" fmla="*/ 1910729 h 4267200"/>
              <a:gd name="connsiteX965" fmla="*/ 6964438 w 12192000"/>
              <a:gd name="connsiteY965" fmla="*/ 2209505 h 4267200"/>
              <a:gd name="connsiteX966" fmla="*/ 7367862 w 12192000"/>
              <a:gd name="connsiteY966" fmla="*/ 2806833 h 4267200"/>
              <a:gd name="connsiteX967" fmla="*/ 7364329 w 12192000"/>
              <a:gd name="connsiteY967" fmla="*/ 2826907 h 4267200"/>
              <a:gd name="connsiteX968" fmla="*/ 7290545 w 12192000"/>
              <a:gd name="connsiteY968" fmla="*/ 2850663 h 4267200"/>
              <a:gd name="connsiteX969" fmla="*/ 6472036 w 12192000"/>
              <a:gd name="connsiteY969" fmla="*/ 1959003 h 4267200"/>
              <a:gd name="connsiteX970" fmla="*/ 5792897 w 12192000"/>
              <a:gd name="connsiteY970" fmla="*/ 1647747 h 4267200"/>
              <a:gd name="connsiteX971" fmla="*/ 5842751 w 12192000"/>
              <a:gd name="connsiteY971" fmla="*/ 1816112 h 4267200"/>
              <a:gd name="connsiteX972" fmla="*/ 5847424 w 12192000"/>
              <a:gd name="connsiteY972" fmla="*/ 1815776 h 4267200"/>
              <a:gd name="connsiteX973" fmla="*/ 6399821 w 12192000"/>
              <a:gd name="connsiteY973" fmla="*/ 2344799 h 4267200"/>
              <a:gd name="connsiteX974" fmla="*/ 6323232 w 12192000"/>
              <a:gd name="connsiteY974" fmla="*/ 2389634 h 4267200"/>
              <a:gd name="connsiteX975" fmla="*/ 5942958 w 12192000"/>
              <a:gd name="connsiteY975" fmla="*/ 2077708 h 4267200"/>
              <a:gd name="connsiteX976" fmla="*/ 5921559 w 12192000"/>
              <a:gd name="connsiteY976" fmla="*/ 2378596 h 4267200"/>
              <a:gd name="connsiteX977" fmla="*/ 5817651 w 12192000"/>
              <a:gd name="connsiteY977" fmla="*/ 3023919 h 4267200"/>
              <a:gd name="connsiteX978" fmla="*/ 5729634 w 12192000"/>
              <a:gd name="connsiteY978" fmla="*/ 3051849 h 4267200"/>
              <a:gd name="connsiteX979" fmla="*/ 5611018 w 12192000"/>
              <a:gd name="connsiteY979" fmla="*/ 2316769 h 4267200"/>
              <a:gd name="connsiteX980" fmla="*/ 5687608 w 12192000"/>
              <a:gd name="connsiteY980" fmla="*/ 2039972 h 4267200"/>
              <a:gd name="connsiteX981" fmla="*/ 5657554 w 12192000"/>
              <a:gd name="connsiteY981" fmla="*/ 1576445 h 4267200"/>
              <a:gd name="connsiteX982" fmla="*/ 5150475 w 12192000"/>
              <a:gd name="connsiteY982" fmla="*/ 1274012 h 4267200"/>
              <a:gd name="connsiteX983" fmla="*/ 5349142 w 12192000"/>
              <a:gd name="connsiteY983" fmla="*/ 2204405 h 4267200"/>
              <a:gd name="connsiteX984" fmla="*/ 5262214 w 12192000"/>
              <a:gd name="connsiteY984" fmla="*/ 2233836 h 4267200"/>
              <a:gd name="connsiteX985" fmla="*/ 4981539 w 12192000"/>
              <a:gd name="connsiteY985" fmla="*/ 1542201 h 4267200"/>
              <a:gd name="connsiteX986" fmla="*/ 4958461 w 12192000"/>
              <a:gd name="connsiteY986" fmla="*/ 1136957 h 4267200"/>
              <a:gd name="connsiteX987" fmla="*/ 4655015 w 12192000"/>
              <a:gd name="connsiteY987" fmla="*/ 891426 h 4267200"/>
              <a:gd name="connsiteX988" fmla="*/ 4348002 w 12192000"/>
              <a:gd name="connsiteY988" fmla="*/ 2205895 h 4267200"/>
              <a:gd name="connsiteX989" fmla="*/ 4262250 w 12192000"/>
              <a:gd name="connsiteY989" fmla="*/ 2219972 h 4267200"/>
              <a:gd name="connsiteX990" fmla="*/ 4550611 w 12192000"/>
              <a:gd name="connsiteY990" fmla="*/ 817540 h 4267200"/>
              <a:gd name="connsiteX991" fmla="*/ 4564418 w 12192000"/>
              <a:gd name="connsiteY991" fmla="*/ 808293 h 4267200"/>
              <a:gd name="connsiteX992" fmla="*/ 4266388 w 12192000"/>
              <a:gd name="connsiteY992" fmla="*/ 500083 h 4267200"/>
              <a:gd name="connsiteX993" fmla="*/ 4032842 w 12192000"/>
              <a:gd name="connsiteY993" fmla="*/ 211809 h 4267200"/>
              <a:gd name="connsiteX994" fmla="*/ 3721337 w 12192000"/>
              <a:gd name="connsiteY994" fmla="*/ 0 h 4267200"/>
              <a:gd name="connsiteX995" fmla="*/ 3797544 w 12192000"/>
              <a:gd name="connsiteY995" fmla="*/ 0 h 4267200"/>
              <a:gd name="connsiteX996" fmla="*/ 3775734 w 12192000"/>
              <a:gd name="connsiteY996" fmla="*/ 95131 h 4267200"/>
              <a:gd name="connsiteX997" fmla="*/ 3724807 w 12192000"/>
              <a:gd name="connsiteY997" fmla="*/ 272257 h 4267200"/>
              <a:gd name="connsiteX998" fmla="*/ 3726844 w 12192000"/>
              <a:gd name="connsiteY998" fmla="*/ 282988 h 4267200"/>
              <a:gd name="connsiteX999" fmla="*/ 3742664 w 12192000"/>
              <a:gd name="connsiteY999" fmla="*/ 279918 h 4267200"/>
              <a:gd name="connsiteX1000" fmla="*/ 4103910 w 12192000"/>
              <a:gd name="connsiteY1000" fmla="*/ 1161917 h 4267200"/>
              <a:gd name="connsiteX1001" fmla="*/ 4020269 w 12192000"/>
              <a:gd name="connsiteY1001" fmla="*/ 1200406 h 4267200"/>
              <a:gd name="connsiteX1002" fmla="*/ 3674882 w 12192000"/>
              <a:gd name="connsiteY1002" fmla="*/ 488524 h 4267200"/>
              <a:gd name="connsiteX1003" fmla="*/ 3132682 w 12192000"/>
              <a:gd name="connsiteY1003" fmla="*/ 1072284 h 4267200"/>
              <a:gd name="connsiteX1004" fmla="*/ 2716346 w 12192000"/>
              <a:gd name="connsiteY1004" fmla="*/ 1276376 h 4267200"/>
              <a:gd name="connsiteX1005" fmla="*/ 2716772 w 12192000"/>
              <a:gd name="connsiteY1005" fmla="*/ 1255462 h 4267200"/>
              <a:gd name="connsiteX1006" fmla="*/ 3471096 w 12192000"/>
              <a:gd name="connsiteY1006" fmla="*/ 437072 h 4267200"/>
              <a:gd name="connsiteX1007" fmla="*/ 3639057 w 12192000"/>
              <a:gd name="connsiteY1007" fmla="*/ 286334 h 4267200"/>
              <a:gd name="connsiteX1008" fmla="*/ 3640309 w 12192000"/>
              <a:gd name="connsiteY1008" fmla="*/ 284664 h 4267200"/>
              <a:gd name="connsiteX1009" fmla="*/ 3646022 w 12192000"/>
              <a:gd name="connsiteY1009" fmla="*/ 276711 h 4267200"/>
              <a:gd name="connsiteX1010" fmla="*/ 3707943 w 12192000"/>
              <a:gd name="connsiteY1010" fmla="*/ 65958 h 4267200"/>
              <a:gd name="connsiteX1011" fmla="*/ 2867960 w 12192000"/>
              <a:gd name="connsiteY1011" fmla="*/ 0 h 4267200"/>
              <a:gd name="connsiteX1012" fmla="*/ 2926351 w 12192000"/>
              <a:gd name="connsiteY1012" fmla="*/ 0 h 4267200"/>
              <a:gd name="connsiteX1013" fmla="*/ 2902823 w 12192000"/>
              <a:gd name="connsiteY1013" fmla="*/ 262929 h 4267200"/>
              <a:gd name="connsiteX1014" fmla="*/ 2940663 w 12192000"/>
              <a:gd name="connsiteY1014" fmla="*/ 140884 h 4267200"/>
              <a:gd name="connsiteX1015" fmla="*/ 2947039 w 12192000"/>
              <a:gd name="connsiteY1015" fmla="*/ 122524 h 4267200"/>
              <a:gd name="connsiteX1016" fmla="*/ 2984316 w 12192000"/>
              <a:gd name="connsiteY1016" fmla="*/ 0 h 4267200"/>
              <a:gd name="connsiteX1017" fmla="*/ 3016114 w 12192000"/>
              <a:gd name="connsiteY1017" fmla="*/ 0 h 4267200"/>
              <a:gd name="connsiteX1018" fmla="*/ 2979949 w 12192000"/>
              <a:gd name="connsiteY1018" fmla="*/ 119274 h 4267200"/>
              <a:gd name="connsiteX1019" fmla="*/ 3023879 w 12192000"/>
              <a:gd name="connsiteY1019" fmla="*/ 0 h 4267200"/>
              <a:gd name="connsiteX1020" fmla="*/ 3105400 w 12192000"/>
              <a:gd name="connsiteY1020" fmla="*/ 0 h 4267200"/>
              <a:gd name="connsiteX1021" fmla="*/ 3094669 w 12192000"/>
              <a:gd name="connsiteY1021" fmla="*/ 30308 h 4267200"/>
              <a:gd name="connsiteX1022" fmla="*/ 2901945 w 12192000"/>
              <a:gd name="connsiteY1022" fmla="*/ 466538 h 4267200"/>
              <a:gd name="connsiteX1023" fmla="*/ 2815209 w 12192000"/>
              <a:gd name="connsiteY1023" fmla="*/ 497361 h 4267200"/>
              <a:gd name="connsiteX1024" fmla="*/ 2844845 w 12192000"/>
              <a:gd name="connsiteY1024" fmla="*/ 127638 h 4267200"/>
              <a:gd name="connsiteX1025" fmla="*/ 1057230 w 12192000"/>
              <a:gd name="connsiteY1025" fmla="*/ 0 h 4267200"/>
              <a:gd name="connsiteX1026" fmla="*/ 1111003 w 12192000"/>
              <a:gd name="connsiteY1026" fmla="*/ 0 h 4267200"/>
              <a:gd name="connsiteX1027" fmla="*/ 1125553 w 12192000"/>
              <a:gd name="connsiteY1027" fmla="*/ 52588 h 4267200"/>
              <a:gd name="connsiteX1028" fmla="*/ 1304276 w 12192000"/>
              <a:gd name="connsiteY1028" fmla="*/ 476275 h 4267200"/>
              <a:gd name="connsiteX1029" fmla="*/ 1492066 w 12192000"/>
              <a:gd name="connsiteY1029" fmla="*/ 886333 h 4267200"/>
              <a:gd name="connsiteX1030" fmla="*/ 1423698 w 12192000"/>
              <a:gd name="connsiteY1030" fmla="*/ 710817 h 4267200"/>
              <a:gd name="connsiteX1031" fmla="*/ 1357609 w 12192000"/>
              <a:gd name="connsiteY1031" fmla="*/ 532892 h 4267200"/>
              <a:gd name="connsiteX1032" fmla="*/ 1309550 w 12192000"/>
              <a:gd name="connsiteY1032" fmla="*/ 374031 h 4267200"/>
              <a:gd name="connsiteX1033" fmla="*/ 1193673 w 12192000"/>
              <a:gd name="connsiteY1033" fmla="*/ 49533 h 4267200"/>
              <a:gd name="connsiteX1034" fmla="*/ 1164391 w 12192000"/>
              <a:gd name="connsiteY1034" fmla="*/ 0 h 4267200"/>
              <a:gd name="connsiteX1035" fmla="*/ 1200666 w 12192000"/>
              <a:gd name="connsiteY1035" fmla="*/ 0 h 4267200"/>
              <a:gd name="connsiteX1036" fmla="*/ 1223408 w 12192000"/>
              <a:gd name="connsiteY1036" fmla="*/ 38996 h 4267200"/>
              <a:gd name="connsiteX1037" fmla="*/ 1339635 w 12192000"/>
              <a:gd name="connsiteY1037" fmla="*/ 365517 h 4267200"/>
              <a:gd name="connsiteX1038" fmla="*/ 1387469 w 12192000"/>
              <a:gd name="connsiteY1038" fmla="*/ 523079 h 4267200"/>
              <a:gd name="connsiteX1039" fmla="*/ 1452685 w 12192000"/>
              <a:gd name="connsiteY1039" fmla="*/ 699806 h 4267200"/>
              <a:gd name="connsiteX1040" fmla="*/ 1492092 w 12192000"/>
              <a:gd name="connsiteY1040" fmla="*/ 800424 h 4267200"/>
              <a:gd name="connsiteX1041" fmla="*/ 1455302 w 12192000"/>
              <a:gd name="connsiteY1041" fmla="*/ 632913 h 4267200"/>
              <a:gd name="connsiteX1042" fmla="*/ 1222336 w 12192000"/>
              <a:gd name="connsiteY1042" fmla="*/ 9480 h 4267200"/>
              <a:gd name="connsiteX1043" fmla="*/ 1214634 w 12192000"/>
              <a:gd name="connsiteY1043" fmla="*/ 0 h 4267200"/>
              <a:gd name="connsiteX1044" fmla="*/ 1289827 w 12192000"/>
              <a:gd name="connsiteY1044" fmla="*/ 0 h 4267200"/>
              <a:gd name="connsiteX1045" fmla="*/ 1321076 w 12192000"/>
              <a:gd name="connsiteY1045" fmla="*/ 59722 h 4267200"/>
              <a:gd name="connsiteX1046" fmla="*/ 1512579 w 12192000"/>
              <a:gd name="connsiteY1046" fmla="*/ 626441 h 4267200"/>
              <a:gd name="connsiteX1047" fmla="*/ 1506076 w 12192000"/>
              <a:gd name="connsiteY1047" fmla="*/ 1089289 h 4267200"/>
              <a:gd name="connsiteX1048" fmla="*/ 1486346 w 12192000"/>
              <a:gd name="connsiteY1048" fmla="*/ 1079919 h 4267200"/>
              <a:gd name="connsiteX1049" fmla="*/ 1070511 w 12192000"/>
              <a:gd name="connsiteY1049" fmla="*/ 48609 h 4267200"/>
              <a:gd name="connsiteX1050" fmla="*/ 43151 w 12192000"/>
              <a:gd name="connsiteY1050" fmla="*/ 0 h 4267200"/>
              <a:gd name="connsiteX1051" fmla="*/ 95283 w 12192000"/>
              <a:gd name="connsiteY1051" fmla="*/ 0 h 4267200"/>
              <a:gd name="connsiteX1052" fmla="*/ 300708 w 12192000"/>
              <a:gd name="connsiteY1052" fmla="*/ 154571 h 4267200"/>
              <a:gd name="connsiteX1053" fmla="*/ 530414 w 12192000"/>
              <a:gd name="connsiteY1053" fmla="*/ 354673 h 4267200"/>
              <a:gd name="connsiteX1054" fmla="*/ 333785 w 12192000"/>
              <a:gd name="connsiteY1054" fmla="*/ 161564 h 4267200"/>
              <a:gd name="connsiteX1055" fmla="*/ 147005 w 12192000"/>
              <a:gd name="connsiteY1055" fmla="*/ 0 h 4267200"/>
              <a:gd name="connsiteX1056" fmla="*/ 272509 w 12192000"/>
              <a:gd name="connsiteY1056" fmla="*/ 0 h 4267200"/>
              <a:gd name="connsiteX1057" fmla="*/ 326276 w 12192000"/>
              <a:gd name="connsiteY1057" fmla="*/ 45847 h 4267200"/>
              <a:gd name="connsiteX1058" fmla="*/ 823759 w 12192000"/>
              <a:gd name="connsiteY1058" fmla="*/ 574145 h 4267200"/>
              <a:gd name="connsiteX1059" fmla="*/ 811254 w 12192000"/>
              <a:gd name="connsiteY1059" fmla="*/ 665546 h 4267200"/>
              <a:gd name="connsiteX1060" fmla="*/ 154042 w 12192000"/>
              <a:gd name="connsiteY1060" fmla="*/ 261522 h 4267200"/>
              <a:gd name="connsiteX1061" fmla="*/ 13550 w 12192000"/>
              <a:gd name="connsiteY1061" fmla="*/ 158423 h 4267200"/>
              <a:gd name="connsiteX1062" fmla="*/ 0 w 12192000"/>
              <a:gd name="connsiteY1062" fmla="*/ 146618 h 4267200"/>
              <a:gd name="connsiteX1063" fmla="*/ 0 w 12192000"/>
              <a:gd name="connsiteY1063" fmla="*/ 59161 h 4267200"/>
              <a:gd name="connsiteX1064" fmla="*/ 45427 w 12192000"/>
              <a:gd name="connsiteY1064" fmla="*/ 101078 h 4267200"/>
              <a:gd name="connsiteX1065" fmla="*/ 630103 w 12192000"/>
              <a:gd name="connsiteY1065" fmla="*/ 485885 h 4267200"/>
              <a:gd name="connsiteX1066" fmla="*/ 532040 w 12192000"/>
              <a:gd name="connsiteY1066" fmla="*/ 399359 h 4267200"/>
              <a:gd name="connsiteX1067" fmla="*/ 517618 w 12192000"/>
              <a:gd name="connsiteY1067" fmla="*/ 385726 h 4267200"/>
              <a:gd name="connsiteX1068" fmla="*/ 285074 w 12192000"/>
              <a:gd name="connsiteY1068" fmla="*/ 182755 h 426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Lst>
            <a:rect l="l" t="t" r="r" b="b"/>
            <a:pathLst>
              <a:path w="12192000" h="4267200">
                <a:moveTo>
                  <a:pt x="2537169" y="4125568"/>
                </a:moveTo>
                <a:cubicBezTo>
                  <a:pt x="2788218" y="4126068"/>
                  <a:pt x="3025872" y="4161336"/>
                  <a:pt x="3246267" y="4262961"/>
                </a:cubicBezTo>
                <a:lnTo>
                  <a:pt x="3253970" y="4267200"/>
                </a:lnTo>
                <a:lnTo>
                  <a:pt x="3071791" y="4267200"/>
                </a:lnTo>
                <a:lnTo>
                  <a:pt x="2975095" y="4243356"/>
                </a:lnTo>
                <a:cubicBezTo>
                  <a:pt x="2862058" y="4220032"/>
                  <a:pt x="2745568" y="4209031"/>
                  <a:pt x="2626982" y="4206450"/>
                </a:cubicBezTo>
                <a:cubicBezTo>
                  <a:pt x="2581807" y="4205467"/>
                  <a:pt x="2536327" y="4205706"/>
                  <a:pt x="2490617" y="4206951"/>
                </a:cubicBezTo>
                <a:cubicBezTo>
                  <a:pt x="2601507" y="4219748"/>
                  <a:pt x="2711611" y="4236309"/>
                  <a:pt x="2819869" y="4252936"/>
                </a:cubicBezTo>
                <a:lnTo>
                  <a:pt x="2900997" y="4267200"/>
                </a:lnTo>
                <a:lnTo>
                  <a:pt x="2705858" y="4267200"/>
                </a:lnTo>
                <a:lnTo>
                  <a:pt x="2561467" y="4246270"/>
                </a:lnTo>
                <a:cubicBezTo>
                  <a:pt x="2476258" y="4235123"/>
                  <a:pt x="2390533" y="4225627"/>
                  <a:pt x="2305292" y="4219492"/>
                </a:cubicBezTo>
                <a:lnTo>
                  <a:pt x="2409349" y="4267200"/>
                </a:lnTo>
                <a:lnTo>
                  <a:pt x="2266705" y="4267200"/>
                </a:lnTo>
                <a:lnTo>
                  <a:pt x="2183576" y="4227150"/>
                </a:lnTo>
                <a:cubicBezTo>
                  <a:pt x="2170260" y="4220226"/>
                  <a:pt x="2115765" y="4150220"/>
                  <a:pt x="2151029" y="4146947"/>
                </a:cubicBezTo>
                <a:cubicBezTo>
                  <a:pt x="2282770" y="4133761"/>
                  <a:pt x="2411644" y="4125319"/>
                  <a:pt x="2537169" y="4125568"/>
                </a:cubicBezTo>
                <a:close/>
                <a:moveTo>
                  <a:pt x="9258094" y="3958602"/>
                </a:moveTo>
                <a:cubicBezTo>
                  <a:pt x="9013678" y="4006086"/>
                  <a:pt x="8768731" y="4060051"/>
                  <a:pt x="8526712" y="4119804"/>
                </a:cubicBezTo>
                <a:cubicBezTo>
                  <a:pt x="8781748" y="4123003"/>
                  <a:pt x="9026494" y="4069940"/>
                  <a:pt x="9258094" y="3958602"/>
                </a:cubicBezTo>
                <a:close/>
                <a:moveTo>
                  <a:pt x="9168987" y="3919232"/>
                </a:moveTo>
                <a:cubicBezTo>
                  <a:pt x="8975366" y="3912045"/>
                  <a:pt x="8788341" y="3989836"/>
                  <a:pt x="8603910" y="4068895"/>
                </a:cubicBezTo>
                <a:cubicBezTo>
                  <a:pt x="8818554" y="4017452"/>
                  <a:pt x="9035976" y="3970366"/>
                  <a:pt x="9252382" y="3927759"/>
                </a:cubicBezTo>
                <a:cubicBezTo>
                  <a:pt x="9224441" y="3923020"/>
                  <a:pt x="9196646" y="3920259"/>
                  <a:pt x="9168987" y="3919232"/>
                </a:cubicBezTo>
                <a:close/>
                <a:moveTo>
                  <a:pt x="1635889" y="3709494"/>
                </a:moveTo>
                <a:lnTo>
                  <a:pt x="1634800" y="3731111"/>
                </a:lnTo>
                <a:cubicBezTo>
                  <a:pt x="1634800" y="3731111"/>
                  <a:pt x="1635342" y="3716795"/>
                  <a:pt x="1635889" y="3709494"/>
                </a:cubicBezTo>
                <a:close/>
                <a:moveTo>
                  <a:pt x="3174829" y="3620110"/>
                </a:moveTo>
                <a:cubicBezTo>
                  <a:pt x="3177710" y="3619202"/>
                  <a:pt x="3182308" y="3620648"/>
                  <a:pt x="3189263" y="3625726"/>
                </a:cubicBezTo>
                <a:cubicBezTo>
                  <a:pt x="3348177" y="3744655"/>
                  <a:pt x="3463235" y="3908187"/>
                  <a:pt x="3560912" y="4079863"/>
                </a:cubicBezTo>
                <a:cubicBezTo>
                  <a:pt x="3582321" y="4117314"/>
                  <a:pt x="3599153" y="4153173"/>
                  <a:pt x="3611854" y="4188366"/>
                </a:cubicBezTo>
                <a:lnTo>
                  <a:pt x="3631583" y="4267200"/>
                </a:lnTo>
                <a:lnTo>
                  <a:pt x="3575699" y="4267200"/>
                </a:lnTo>
                <a:lnTo>
                  <a:pt x="3575567" y="4263588"/>
                </a:lnTo>
                <a:cubicBezTo>
                  <a:pt x="3563792" y="4170010"/>
                  <a:pt x="3527316" y="4081090"/>
                  <a:pt x="3467355" y="3988130"/>
                </a:cubicBezTo>
                <a:cubicBezTo>
                  <a:pt x="3420192" y="3915029"/>
                  <a:pt x="3371016" y="3849934"/>
                  <a:pt x="3310753" y="3787140"/>
                </a:cubicBezTo>
                <a:cubicBezTo>
                  <a:pt x="3303466" y="3779509"/>
                  <a:pt x="3297626" y="3773227"/>
                  <a:pt x="3291335" y="3767420"/>
                </a:cubicBezTo>
                <a:cubicBezTo>
                  <a:pt x="3324815" y="3824296"/>
                  <a:pt x="3358740" y="3880691"/>
                  <a:pt x="3390805" y="3937163"/>
                </a:cubicBezTo>
                <a:cubicBezTo>
                  <a:pt x="3450145" y="4040978"/>
                  <a:pt x="3506325" y="4144397"/>
                  <a:pt x="3545740" y="4251102"/>
                </a:cubicBezTo>
                <a:lnTo>
                  <a:pt x="3550709" y="4267200"/>
                </a:lnTo>
                <a:lnTo>
                  <a:pt x="3513586" y="4267200"/>
                </a:lnTo>
                <a:lnTo>
                  <a:pt x="3470728" y="4152456"/>
                </a:lnTo>
                <a:cubicBezTo>
                  <a:pt x="3439124" y="4085665"/>
                  <a:pt x="3402484" y="4019598"/>
                  <a:pt x="3364433" y="3953121"/>
                </a:cubicBezTo>
                <a:lnTo>
                  <a:pt x="3316479" y="3872136"/>
                </a:lnTo>
                <a:lnTo>
                  <a:pt x="3504482" y="4267200"/>
                </a:lnTo>
                <a:lnTo>
                  <a:pt x="3467547" y="4267200"/>
                </a:lnTo>
                <a:lnTo>
                  <a:pt x="3177952" y="3657386"/>
                </a:lnTo>
                <a:cubicBezTo>
                  <a:pt x="3172991" y="3646754"/>
                  <a:pt x="3166185" y="3622836"/>
                  <a:pt x="3174829" y="3620110"/>
                </a:cubicBezTo>
                <a:close/>
                <a:moveTo>
                  <a:pt x="11279315" y="3618448"/>
                </a:moveTo>
                <a:cubicBezTo>
                  <a:pt x="11299830" y="3614620"/>
                  <a:pt x="11318737" y="3618623"/>
                  <a:pt x="11317765" y="3638405"/>
                </a:cubicBezTo>
                <a:cubicBezTo>
                  <a:pt x="11309587" y="3820966"/>
                  <a:pt x="11315203" y="4012597"/>
                  <a:pt x="11304886" y="4200582"/>
                </a:cubicBezTo>
                <a:lnTo>
                  <a:pt x="11298904" y="4267200"/>
                </a:lnTo>
                <a:lnTo>
                  <a:pt x="11213088" y="4267200"/>
                </a:lnTo>
                <a:lnTo>
                  <a:pt x="11219157" y="4210725"/>
                </a:lnTo>
                <a:cubicBezTo>
                  <a:pt x="11223807" y="4119600"/>
                  <a:pt x="11224640" y="4027718"/>
                  <a:pt x="11225213" y="3936722"/>
                </a:cubicBezTo>
                <a:cubicBezTo>
                  <a:pt x="11207028" y="4022695"/>
                  <a:pt x="11194593" y="4110355"/>
                  <a:pt x="11182914" y="4196771"/>
                </a:cubicBezTo>
                <a:lnTo>
                  <a:pt x="11172266" y="4267200"/>
                </a:lnTo>
                <a:lnTo>
                  <a:pt x="11140975" y="4267200"/>
                </a:lnTo>
                <a:lnTo>
                  <a:pt x="11152239" y="4192628"/>
                </a:lnTo>
                <a:cubicBezTo>
                  <a:pt x="11165272" y="4096160"/>
                  <a:pt x="11178361" y="3997344"/>
                  <a:pt x="11201005" y="3900089"/>
                </a:cubicBezTo>
                <a:cubicBezTo>
                  <a:pt x="11166930" y="3979173"/>
                  <a:pt x="11134730" y="4058831"/>
                  <a:pt x="11105754" y="4139192"/>
                </a:cubicBezTo>
                <a:lnTo>
                  <a:pt x="11065821" y="4267200"/>
                </a:lnTo>
                <a:lnTo>
                  <a:pt x="10978133" y="4267200"/>
                </a:lnTo>
                <a:lnTo>
                  <a:pt x="11088889" y="3963916"/>
                </a:lnTo>
                <a:cubicBezTo>
                  <a:pt x="11133459" y="3856779"/>
                  <a:pt x="11181967" y="3750740"/>
                  <a:pt x="11231212" y="3645474"/>
                </a:cubicBezTo>
                <a:cubicBezTo>
                  <a:pt x="11236675" y="3633934"/>
                  <a:pt x="11258799" y="3622276"/>
                  <a:pt x="11279315" y="3618448"/>
                </a:cubicBezTo>
                <a:close/>
                <a:moveTo>
                  <a:pt x="10296877" y="3526602"/>
                </a:moveTo>
                <a:cubicBezTo>
                  <a:pt x="10305089" y="3527517"/>
                  <a:pt x="10311503" y="3531079"/>
                  <a:pt x="10314210" y="3538353"/>
                </a:cubicBezTo>
                <a:cubicBezTo>
                  <a:pt x="10361472" y="3659113"/>
                  <a:pt x="10407318" y="3780392"/>
                  <a:pt x="10450858" y="3902477"/>
                </a:cubicBezTo>
                <a:lnTo>
                  <a:pt x="10572255" y="4267200"/>
                </a:lnTo>
                <a:lnTo>
                  <a:pt x="10477642" y="4267200"/>
                </a:lnTo>
                <a:lnTo>
                  <a:pt x="10436479" y="4144570"/>
                </a:lnTo>
                <a:cubicBezTo>
                  <a:pt x="10386976" y="3995354"/>
                  <a:pt x="10333255" y="3848072"/>
                  <a:pt x="10277529" y="3701307"/>
                </a:cubicBezTo>
                <a:cubicBezTo>
                  <a:pt x="10277467" y="3703640"/>
                  <a:pt x="10276853" y="3706334"/>
                  <a:pt x="10276797" y="3708672"/>
                </a:cubicBezTo>
                <a:cubicBezTo>
                  <a:pt x="10284209" y="3854149"/>
                  <a:pt x="10331835" y="3999199"/>
                  <a:pt x="10385906" y="4147031"/>
                </a:cubicBezTo>
                <a:lnTo>
                  <a:pt x="10431445" y="4267200"/>
                </a:lnTo>
                <a:lnTo>
                  <a:pt x="10398237" y="4267200"/>
                </a:lnTo>
                <a:lnTo>
                  <a:pt x="10356661" y="4157302"/>
                </a:lnTo>
                <a:cubicBezTo>
                  <a:pt x="10321871" y="4061517"/>
                  <a:pt x="10289232" y="3966669"/>
                  <a:pt x="10268559" y="3871054"/>
                </a:cubicBezTo>
                <a:cubicBezTo>
                  <a:pt x="10272790" y="3985997"/>
                  <a:pt x="10299544" y="4094770"/>
                  <a:pt x="10340065" y="4201637"/>
                </a:cubicBezTo>
                <a:lnTo>
                  <a:pt x="10368861" y="4267200"/>
                </a:lnTo>
                <a:lnTo>
                  <a:pt x="10267862" y="4267200"/>
                </a:lnTo>
                <a:lnTo>
                  <a:pt x="10236210" y="4185635"/>
                </a:lnTo>
                <a:cubicBezTo>
                  <a:pt x="10169925" y="3991261"/>
                  <a:pt x="10150284" y="3789583"/>
                  <a:pt x="10225980" y="3561061"/>
                </a:cubicBezTo>
                <a:cubicBezTo>
                  <a:pt x="10231424" y="3544935"/>
                  <a:pt x="10272241" y="3523857"/>
                  <a:pt x="10296877" y="3526602"/>
                </a:cubicBezTo>
                <a:close/>
                <a:moveTo>
                  <a:pt x="3429186" y="3458784"/>
                </a:moveTo>
                <a:cubicBezTo>
                  <a:pt x="3434043" y="3458424"/>
                  <a:pt x="3439865" y="3459167"/>
                  <a:pt x="3446761" y="3461278"/>
                </a:cubicBezTo>
                <a:cubicBezTo>
                  <a:pt x="3801752" y="3568638"/>
                  <a:pt x="4119982" y="3746863"/>
                  <a:pt x="4419733" y="3963555"/>
                </a:cubicBezTo>
                <a:cubicBezTo>
                  <a:pt x="4508451" y="4027538"/>
                  <a:pt x="4593765" y="4093753"/>
                  <a:pt x="4659448" y="4172746"/>
                </a:cubicBezTo>
                <a:lnTo>
                  <a:pt x="4719140" y="4267200"/>
                </a:lnTo>
                <a:lnTo>
                  <a:pt x="4641222" y="4267200"/>
                </a:lnTo>
                <a:lnTo>
                  <a:pt x="4599968" y="4207074"/>
                </a:lnTo>
                <a:cubicBezTo>
                  <a:pt x="4478590" y="4057581"/>
                  <a:pt x="4278987" y="3946713"/>
                  <a:pt x="4136093" y="3858466"/>
                </a:cubicBezTo>
                <a:cubicBezTo>
                  <a:pt x="3985171" y="3764831"/>
                  <a:pt x="3831168" y="3687155"/>
                  <a:pt x="3670252" y="3622798"/>
                </a:cubicBez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48555" y="4189447"/>
                  <a:pt x="4498141" y="4221114"/>
                  <a:pt x="4546299" y="4254934"/>
                </a:cubicBezTo>
                <a:lnTo>
                  <a:pt x="4561743" y="4267200"/>
                </a:lnTo>
                <a:lnTo>
                  <a:pt x="4509274" y="4267200"/>
                </a:lnTo>
                <a:lnTo>
                  <a:pt x="4383389" y="4184369"/>
                </a:ln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lnTo>
                  <a:pt x="3655073" y="3650884"/>
                </a:lnTo>
                <a:cubicBezTo>
                  <a:pt x="3768399" y="3765347"/>
                  <a:pt x="3873410" y="3884450"/>
                  <a:pt x="3989938" y="3991685"/>
                </a:cubicBezTo>
                <a:cubicBezTo>
                  <a:pt x="4106468" y="4098916"/>
                  <a:pt x="4234512" y="4194281"/>
                  <a:pt x="4393907" y="4261258"/>
                </a:cubicBezTo>
                <a:lnTo>
                  <a:pt x="4408201" y="4267200"/>
                </a:lnTo>
                <a:lnTo>
                  <a:pt x="4250346" y="4267200"/>
                </a:lnTo>
                <a:lnTo>
                  <a:pt x="4245269" y="4265040"/>
                </a:lnTo>
                <a:cubicBezTo>
                  <a:pt x="4167858" y="4230709"/>
                  <a:pt x="4095232" y="4193560"/>
                  <a:pt x="4036318" y="4147013"/>
                </a:cubicBezTo>
                <a:cubicBezTo>
                  <a:pt x="3810777" y="3969273"/>
                  <a:pt x="3654591" y="3720297"/>
                  <a:pt x="3432098" y="3537312"/>
                </a:cubicBezTo>
                <a:cubicBezTo>
                  <a:pt x="3408505" y="3517876"/>
                  <a:pt x="3395188" y="3461306"/>
                  <a:pt x="3429186" y="3458784"/>
                </a:cubicBezTo>
                <a:close/>
                <a:moveTo>
                  <a:pt x="9334796" y="3456584"/>
                </a:moveTo>
                <a:cubicBezTo>
                  <a:pt x="9406875" y="3608228"/>
                  <a:pt x="9503788" y="3758542"/>
                  <a:pt x="9651570" y="3826505"/>
                </a:cubicBezTo>
                <a:cubicBezTo>
                  <a:pt x="9559808" y="3686686"/>
                  <a:pt x="9456900" y="3564734"/>
                  <a:pt x="9334796" y="3456584"/>
                </a:cubicBezTo>
                <a:close/>
                <a:moveTo>
                  <a:pt x="4440129" y="3448571"/>
                </a:moveTo>
                <a:cubicBezTo>
                  <a:pt x="4500684" y="3600308"/>
                  <a:pt x="4765312" y="3823987"/>
                  <a:pt x="4856525" y="3915351"/>
                </a:cubicBezTo>
                <a:cubicBezTo>
                  <a:pt x="4921046" y="3979838"/>
                  <a:pt x="4987678" y="4047617"/>
                  <a:pt x="5059055" y="4108918"/>
                </a:cubicBezTo>
                <a:cubicBezTo>
                  <a:pt x="5130436" y="4170218"/>
                  <a:pt x="5206561" y="4225043"/>
                  <a:pt x="5290070" y="4263619"/>
                </a:cubicBezTo>
                <a:cubicBezTo>
                  <a:pt x="5126032" y="4132785"/>
                  <a:pt x="4978794" y="3979858"/>
                  <a:pt x="4834991" y="3830985"/>
                </a:cubicBezTo>
                <a:cubicBezTo>
                  <a:pt x="4709629" y="3700933"/>
                  <a:pt x="4579958" y="3567796"/>
                  <a:pt x="4440129" y="3448571"/>
                </a:cubicBezTo>
                <a:close/>
                <a:moveTo>
                  <a:pt x="5425834" y="3162785"/>
                </a:moveTo>
                <a:cubicBezTo>
                  <a:pt x="5393133" y="3300089"/>
                  <a:pt x="5401723" y="3491623"/>
                  <a:pt x="5401644" y="3617847"/>
                </a:cubicBezTo>
                <a:cubicBezTo>
                  <a:pt x="5401790" y="3807859"/>
                  <a:pt x="5425483" y="3992734"/>
                  <a:pt x="5467256" y="4175494"/>
                </a:cubicBezTo>
                <a:cubicBezTo>
                  <a:pt x="5469824" y="3971868"/>
                  <a:pt x="5459296" y="3766904"/>
                  <a:pt x="5448069" y="3567554"/>
                </a:cubicBezTo>
                <a:close/>
                <a:moveTo>
                  <a:pt x="1318687" y="3113840"/>
                </a:moveTo>
                <a:cubicBezTo>
                  <a:pt x="1233126" y="3142037"/>
                  <a:pt x="1148133" y="3174161"/>
                  <a:pt x="1066793" y="3212171"/>
                </a:cubicBezTo>
                <a:cubicBezTo>
                  <a:pt x="1042399" y="3223712"/>
                  <a:pt x="1017440" y="3235542"/>
                  <a:pt x="993319" y="3247648"/>
                </a:cubicBez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5453702" y="3090882"/>
                </a:moveTo>
                <a:lnTo>
                  <a:pt x="5480135" y="3565802"/>
                </a:lnTo>
                <a:cubicBezTo>
                  <a:pt x="5490809" y="3762845"/>
                  <a:pt x="5501220" y="3965024"/>
                  <a:pt x="5499023" y="4166310"/>
                </a:cubicBezTo>
                <a:cubicBezTo>
                  <a:pt x="5546233" y="3984186"/>
                  <a:pt x="5562118" y="3799116"/>
                  <a:pt x="5547022" y="3607838"/>
                </a:cubicBezTo>
                <a:cubicBezTo>
                  <a:pt x="5541143" y="3530760"/>
                  <a:pt x="5529684" y="3453908"/>
                  <a:pt x="5515964" y="3378541"/>
                </a:cubicBezTo>
                <a:cubicBezTo>
                  <a:pt x="5505773" y="3321668"/>
                  <a:pt x="5475310" y="3095607"/>
                  <a:pt x="5453702" y="3090882"/>
                </a:cubicBezTo>
                <a:close/>
                <a:moveTo>
                  <a:pt x="9790480" y="3078533"/>
                </a:moveTo>
                <a:cubicBezTo>
                  <a:pt x="9782502" y="3134217"/>
                  <a:pt x="9773626" y="3189710"/>
                  <a:pt x="9763295" y="3245370"/>
                </a:cubicBezTo>
                <a:cubicBezTo>
                  <a:pt x="9730259" y="3421320"/>
                  <a:pt x="9693170" y="3586065"/>
                  <a:pt x="9736458" y="3758413"/>
                </a:cubicBezTo>
                <a:cubicBezTo>
                  <a:pt x="9741385" y="3680922"/>
                  <a:pt x="9752472" y="3603320"/>
                  <a:pt x="9763499" y="3528057"/>
                </a:cubicBezTo>
                <a:cubicBezTo>
                  <a:pt x="9778184" y="3430521"/>
                  <a:pt x="9793478" y="3330298"/>
                  <a:pt x="9793906" y="3231157"/>
                </a:cubicBezTo>
                <a:cubicBezTo>
                  <a:pt x="9793949" y="3202011"/>
                  <a:pt x="9792735" y="3172131"/>
                  <a:pt x="9791874" y="3142788"/>
                </a:cubicBezTo>
                <a:cubicBezTo>
                  <a:pt x="9791175" y="3121009"/>
                  <a:pt x="9790832" y="3099770"/>
                  <a:pt x="9790480" y="3078533"/>
                </a:cubicBezTo>
                <a:close/>
                <a:moveTo>
                  <a:pt x="1238695" y="3076820"/>
                </a:moveTo>
                <a:cubicBezTo>
                  <a:pt x="1051055" y="3082190"/>
                  <a:pt x="886407" y="3192548"/>
                  <a:pt x="716371" y="3293249"/>
                </a:cubicBezTo>
                <a:cubicBezTo>
                  <a:pt x="670943" y="3320259"/>
                  <a:pt x="625512" y="3345868"/>
                  <a:pt x="579522" y="3371759"/>
                </a:cubicBezTo>
                <a:cubicBezTo>
                  <a:pt x="586257" y="3369787"/>
                  <a:pt x="592991" y="3367806"/>
                  <a:pt x="600288" y="3365555"/>
                </a:cubicBezTo>
                <a:cubicBezTo>
                  <a:pt x="680240" y="3341573"/>
                  <a:pt x="762713" y="3317034"/>
                  <a:pt x="840692" y="3284921"/>
                </a:cubicBezTo>
                <a:cubicBezTo>
                  <a:pt x="887813" y="3265484"/>
                  <a:pt x="934087" y="3242968"/>
                  <a:pt x="979248" y="3221003"/>
                </a:cubicBezTo>
                <a:cubicBezTo>
                  <a:pt x="1004208" y="3209175"/>
                  <a:pt x="1028322" y="3197074"/>
                  <a:pt x="1053282" y="3185247"/>
                </a:cubicBezTo>
                <a:cubicBezTo>
                  <a:pt x="1139666" y="3144704"/>
                  <a:pt x="1229994" y="3110602"/>
                  <a:pt x="1320603" y="3081281"/>
                </a:cubicBezTo>
                <a:cubicBezTo>
                  <a:pt x="1292776" y="3077429"/>
                  <a:pt x="1265502" y="3076054"/>
                  <a:pt x="1238695" y="3076820"/>
                </a:cubicBezTo>
                <a:close/>
                <a:moveTo>
                  <a:pt x="5425627" y="2954192"/>
                </a:moveTo>
                <a:cubicBezTo>
                  <a:pt x="5441934" y="2956815"/>
                  <a:pt x="5467954" y="2996115"/>
                  <a:pt x="5470770" y="3005435"/>
                </a:cubicBezTo>
                <a:cubicBezTo>
                  <a:pt x="5591522" y="3395900"/>
                  <a:pt x="5656650" y="3795361"/>
                  <a:pt x="5567647" y="4190286"/>
                </a:cubicBezTo>
                <a:lnTo>
                  <a:pt x="5545854" y="4267200"/>
                </a:lnTo>
                <a:lnTo>
                  <a:pt x="5391871" y="4267200"/>
                </a:lnTo>
                <a:lnTo>
                  <a:pt x="5318171" y="4175818"/>
                </a:lnTo>
                <a:cubicBezTo>
                  <a:pt x="5204859" y="4048423"/>
                  <a:pt x="5075331" y="3936412"/>
                  <a:pt x="4943646" y="3822916"/>
                </a:cubicBezTo>
                <a:cubicBezTo>
                  <a:pt x="4828850" y="3724110"/>
                  <a:pt x="4714058" y="3625311"/>
                  <a:pt x="4594837" y="3532274"/>
                </a:cubicBezTo>
                <a:cubicBezTo>
                  <a:pt x="4562450" y="3507077"/>
                  <a:pt x="4474786" y="3410282"/>
                  <a:pt x="4441737" y="3399734"/>
                </a:cubicBezTo>
                <a:cubicBezTo>
                  <a:pt x="4437014" y="3398227"/>
                  <a:pt x="4433408" y="3398482"/>
                  <a:pt x="4431236" y="3400954"/>
                </a:cubicBezTo>
                <a:cubicBezTo>
                  <a:pt x="4474088" y="3436036"/>
                  <a:pt x="4516531" y="3472527"/>
                  <a:pt x="4557150" y="3510023"/>
                </a:cubicBezTo>
                <a:cubicBezTo>
                  <a:pt x="4661606" y="3606446"/>
                  <a:pt x="4760255" y="3709152"/>
                  <a:pt x="4856936" y="3809146"/>
                </a:cubicBezTo>
                <a:cubicBezTo>
                  <a:pt x="4939779" y="3895025"/>
                  <a:pt x="5024071" y="3982240"/>
                  <a:pt x="5111996" y="4065759"/>
                </a:cubicBezTo>
                <a:cubicBezTo>
                  <a:pt x="5155961" y="4107518"/>
                  <a:pt x="5200834" y="4148352"/>
                  <a:pt x="5246890" y="4187633"/>
                </a:cubicBezTo>
                <a:lnTo>
                  <a:pt x="5347266" y="4267200"/>
                </a:lnTo>
                <a:lnTo>
                  <a:pt x="5164092" y="4267200"/>
                </a:lnTo>
                <a:lnTo>
                  <a:pt x="5108945" y="4232176"/>
                </a:lnTo>
                <a:cubicBezTo>
                  <a:pt x="4772838" y="3999708"/>
                  <a:pt x="4490756" y="3581960"/>
                  <a:pt x="4294126" y="3303048"/>
                </a:cubicBezTo>
                <a:cubicBezTo>
                  <a:pt x="4284225" y="3288537"/>
                  <a:pt x="4271318" y="3233630"/>
                  <a:pt x="4305321" y="3256953"/>
                </a:cubicBezTo>
                <a:cubicBezTo>
                  <a:pt x="4530520" y="3414680"/>
                  <a:pt x="4740956" y="3587440"/>
                  <a:pt x="4949299" y="3766336"/>
                </a:cubicBezTo>
                <a:cubicBezTo>
                  <a:pt x="5065543" y="3866477"/>
                  <a:pt x="5184542" y="3965579"/>
                  <a:pt x="5291452" y="4076801"/>
                </a:cubicBezTo>
                <a:cubicBezTo>
                  <a:pt x="5309900" y="4095629"/>
                  <a:pt x="5393714" y="4211504"/>
                  <a:pt x="5434998" y="4254100"/>
                </a:cubicBezTo>
                <a:cubicBezTo>
                  <a:pt x="5369347" y="4172892"/>
                  <a:pt x="5356822" y="3836202"/>
                  <a:pt x="5351015" y="3760989"/>
                </a:cubicBezTo>
                <a:cubicBezTo>
                  <a:pt x="5330486" y="3492147"/>
                  <a:pt x="5355823" y="3228927"/>
                  <a:pt x="5413780" y="2966265"/>
                </a:cubicBezTo>
                <a:cubicBezTo>
                  <a:pt x="5415835" y="2956520"/>
                  <a:pt x="5420191" y="2953318"/>
                  <a:pt x="5425627" y="2954192"/>
                </a:cubicBezTo>
                <a:close/>
                <a:moveTo>
                  <a:pt x="8380397" y="2896659"/>
                </a:moveTo>
                <a:cubicBezTo>
                  <a:pt x="8455275" y="3038078"/>
                  <a:pt x="8545153" y="3173735"/>
                  <a:pt x="8634801" y="3304169"/>
                </a:cubicBezTo>
                <a:cubicBezTo>
                  <a:pt x="8726195" y="3437326"/>
                  <a:pt x="8821496" y="3600936"/>
                  <a:pt x="8971448" y="3675946"/>
                </a:cubicBezTo>
                <a:cubicBezTo>
                  <a:pt x="8910775" y="3621244"/>
                  <a:pt x="8864937" y="3553231"/>
                  <a:pt x="8820691" y="3486482"/>
                </a:cubicBezTo>
                <a:cubicBezTo>
                  <a:pt x="8816331" y="3480073"/>
                  <a:pt x="8811972" y="3473665"/>
                  <a:pt x="8807612" y="3467256"/>
                </a:cubicBezTo>
                <a:cubicBezTo>
                  <a:pt x="8727274" y="3347730"/>
                  <a:pt x="8640362" y="3230102"/>
                  <a:pt x="8556796" y="3116474"/>
                </a:cubicBezTo>
                <a:cubicBezTo>
                  <a:pt x="8515702" y="3060746"/>
                  <a:pt x="8472667" y="3003195"/>
                  <a:pt x="8427018" y="2948853"/>
                </a:cubicBezTo>
                <a:cubicBezTo>
                  <a:pt x="8411728" y="2931040"/>
                  <a:pt x="8396239" y="2914119"/>
                  <a:pt x="8380397" y="2896659"/>
                </a:cubicBezTo>
                <a:close/>
                <a:moveTo>
                  <a:pt x="9831020" y="2871730"/>
                </a:moveTo>
                <a:lnTo>
                  <a:pt x="9827707" y="2915231"/>
                </a:lnTo>
                <a:cubicBezTo>
                  <a:pt x="9824540" y="2960178"/>
                  <a:pt x="9821168" y="3006017"/>
                  <a:pt x="9820699" y="3051540"/>
                </a:cubicBezTo>
                <a:cubicBezTo>
                  <a:pt x="9820458" y="3081589"/>
                  <a:pt x="9821664" y="3111470"/>
                  <a:pt x="9822525" y="3140814"/>
                </a:cubicBezTo>
                <a:cubicBezTo>
                  <a:pt x="9823738" y="3170696"/>
                  <a:pt x="9824947" y="3200579"/>
                  <a:pt x="9824704" y="3230628"/>
                </a:cubicBezTo>
                <a:cubicBezTo>
                  <a:pt x="9823869" y="3331557"/>
                  <a:pt x="9808712" y="3433224"/>
                  <a:pt x="9793821" y="3531652"/>
                </a:cubicBezTo>
                <a:cubicBezTo>
                  <a:pt x="9783066" y="3603683"/>
                  <a:pt x="9772446" y="3677150"/>
                  <a:pt x="9767436" y="3750864"/>
                </a:cubicBezTo>
                <a:cubicBezTo>
                  <a:pt x="9782786" y="3724954"/>
                  <a:pt x="9799440" y="3697443"/>
                  <a:pt x="9814477" y="3662531"/>
                </a:cubicBezTo>
                <a:cubicBezTo>
                  <a:pt x="9926754" y="3406015"/>
                  <a:pt x="9892054" y="3133900"/>
                  <a:pt x="9831020" y="2871730"/>
                </a:cubicBezTo>
                <a:close/>
                <a:moveTo>
                  <a:pt x="8380521" y="2850596"/>
                </a:moveTo>
                <a:cubicBezTo>
                  <a:pt x="8404481" y="2875897"/>
                  <a:pt x="8428794" y="2901731"/>
                  <a:pt x="8451446" y="2928627"/>
                </a:cubicBezTo>
                <a:cubicBezTo>
                  <a:pt x="8497446" y="2983517"/>
                  <a:pt x="8540828" y="3041610"/>
                  <a:pt x="8582269" y="3097880"/>
                </a:cubicBezTo>
                <a:cubicBezTo>
                  <a:pt x="8666744" y="3211700"/>
                  <a:pt x="8753998" y="3329876"/>
                  <a:pt x="8833783" y="3449753"/>
                </a:cubicBezTo>
                <a:cubicBezTo>
                  <a:pt x="8838143" y="3456162"/>
                  <a:pt x="8842503" y="3462572"/>
                  <a:pt x="8846863" y="3468981"/>
                </a:cubicBezTo>
                <a:cubicBezTo>
                  <a:pt x="8881714" y="3521040"/>
                  <a:pt x="8917610" y="3574725"/>
                  <a:pt x="8960046" y="3620389"/>
                </a:cubicBezTo>
                <a:cubicBezTo>
                  <a:pt x="8847240" y="3316219"/>
                  <a:pt x="8665033" y="3014288"/>
                  <a:pt x="8380521" y="2850596"/>
                </a:cubicBezTo>
                <a:close/>
                <a:moveTo>
                  <a:pt x="9854151" y="2642862"/>
                </a:moveTo>
                <a:cubicBezTo>
                  <a:pt x="9862376" y="2644690"/>
                  <a:pt x="9868748" y="2649859"/>
                  <a:pt x="9871341" y="2659697"/>
                </a:cubicBezTo>
                <a:cubicBezTo>
                  <a:pt x="9936549" y="2907705"/>
                  <a:pt x="10004418" y="3164740"/>
                  <a:pt x="9966678" y="3423399"/>
                </a:cubicBezTo>
                <a:cubicBezTo>
                  <a:pt x="9951724" y="3524170"/>
                  <a:pt x="9914841" y="3605244"/>
                  <a:pt x="9880832" y="3700562"/>
                </a:cubicBezTo>
                <a:cubicBezTo>
                  <a:pt x="9817639" y="3880472"/>
                  <a:pt x="9825316" y="4002022"/>
                  <a:pt x="9896024" y="4178295"/>
                </a:cubicBezTo>
                <a:lnTo>
                  <a:pt x="10028060" y="4267200"/>
                </a:lnTo>
                <a:lnTo>
                  <a:pt x="9651813" y="4267200"/>
                </a:lnTo>
                <a:lnTo>
                  <a:pt x="9814527" y="4248048"/>
                </a:lnTo>
                <a:cubicBezTo>
                  <a:pt x="9748431" y="4225943"/>
                  <a:pt x="9681848" y="4217991"/>
                  <a:pt x="9615182" y="4220499"/>
                </a:cubicBezTo>
                <a:cubicBezTo>
                  <a:pt x="9565183" y="4222381"/>
                  <a:pt x="9515136" y="4230147"/>
                  <a:pt x="9465210" y="4242240"/>
                </a:cubicBezTo>
                <a:lnTo>
                  <a:pt x="9387108" y="4267200"/>
                </a:lnTo>
                <a:lnTo>
                  <a:pt x="9268441" y="4267200"/>
                </a:lnTo>
                <a:lnTo>
                  <a:pt x="9307676" y="4251276"/>
                </a:lnTo>
                <a:cubicBezTo>
                  <a:pt x="9459842" y="4196603"/>
                  <a:pt x="9613869" y="4164948"/>
                  <a:pt x="9761570" y="4182283"/>
                </a:cubicBezTo>
                <a:cubicBezTo>
                  <a:pt x="9633677" y="4101602"/>
                  <a:pt x="9502269" y="4023929"/>
                  <a:pt x="9368237" y="3949470"/>
                </a:cubicBezTo>
                <a:cubicBezTo>
                  <a:pt x="9363677" y="3950852"/>
                  <a:pt x="9358768" y="3951697"/>
                  <a:pt x="9354614" y="3951288"/>
                </a:cubicBezTo>
                <a:cubicBezTo>
                  <a:pt x="9045666" y="4112095"/>
                  <a:pt x="8711508" y="4184792"/>
                  <a:pt x="8364351" y="4159267"/>
                </a:cubicBezTo>
                <a:cubicBezTo>
                  <a:pt x="8322605" y="4156073"/>
                  <a:pt x="8373028" y="4125362"/>
                  <a:pt x="8386567" y="4119760"/>
                </a:cubicBezTo>
                <a:cubicBezTo>
                  <a:pt x="8661942" y="4017222"/>
                  <a:pt x="8938634" y="3857115"/>
                  <a:pt x="9231713" y="3873539"/>
                </a:cubicBezTo>
                <a:cubicBezTo>
                  <a:pt x="9162796" y="3836374"/>
                  <a:pt x="9093324" y="3799562"/>
                  <a:pt x="9023301" y="3763109"/>
                </a:cubicBezTo>
                <a:cubicBezTo>
                  <a:pt x="9018245" y="3762512"/>
                  <a:pt x="9014299" y="3761207"/>
                  <a:pt x="9010556" y="3758998"/>
                </a:cubicBezTo>
                <a:cubicBezTo>
                  <a:pt x="8818026" y="3719652"/>
                  <a:pt x="8714888" y="3571783"/>
                  <a:pt x="8604324" y="3417171"/>
                </a:cubicBezTo>
                <a:cubicBezTo>
                  <a:pt x="8460937" y="3216099"/>
                  <a:pt x="8313620" y="2999153"/>
                  <a:pt x="8218577" y="2770227"/>
                </a:cubicBezTo>
                <a:cubicBezTo>
                  <a:pt x="8215211" y="2762227"/>
                  <a:pt x="8217371" y="2755481"/>
                  <a:pt x="8222774" y="2749954"/>
                </a:cubicBezTo>
                <a:cubicBezTo>
                  <a:pt x="8238990" y="2733370"/>
                  <a:pt x="8284424" y="2727735"/>
                  <a:pt x="8297623" y="2731935"/>
                </a:cubicBezTo>
                <a:cubicBezTo>
                  <a:pt x="8726387" y="2883841"/>
                  <a:pt x="8964880" y="3311498"/>
                  <a:pt x="9090618" y="3716225"/>
                </a:cubicBezTo>
                <a:cubicBezTo>
                  <a:pt x="9321070" y="3835548"/>
                  <a:pt x="9546131" y="3959850"/>
                  <a:pt x="9762441" y="4093587"/>
                </a:cubicBezTo>
                <a:cubicBezTo>
                  <a:pt x="9739891" y="4035197"/>
                  <a:pt x="9720655" y="3974696"/>
                  <a:pt x="9717826" y="3916719"/>
                </a:cubicBezTo>
                <a:cubicBezTo>
                  <a:pt x="9716379" y="3916883"/>
                  <a:pt x="9714371" y="3917401"/>
                  <a:pt x="9713123" y="3916663"/>
                </a:cubicBezTo>
                <a:cubicBezTo>
                  <a:pt x="9419408" y="3876118"/>
                  <a:pt x="9276568" y="3571232"/>
                  <a:pt x="9175594" y="3326950"/>
                </a:cubicBezTo>
                <a:cubicBezTo>
                  <a:pt x="9162477" y="3295477"/>
                  <a:pt x="9234580" y="3273123"/>
                  <a:pt x="9253941" y="3287566"/>
                </a:cubicBezTo>
                <a:cubicBezTo>
                  <a:pt x="9396995" y="3390749"/>
                  <a:pt x="9519263" y="3506453"/>
                  <a:pt x="9625671" y="3639960"/>
                </a:cubicBezTo>
                <a:cubicBezTo>
                  <a:pt x="9622492" y="3540061"/>
                  <a:pt x="9637797" y="3439839"/>
                  <a:pt x="9656881" y="3333361"/>
                </a:cubicBezTo>
                <a:cubicBezTo>
                  <a:pt x="9696972" y="3116116"/>
                  <a:pt x="9713720" y="2891570"/>
                  <a:pt x="9782066" y="2680771"/>
                </a:cubicBezTo>
                <a:cubicBezTo>
                  <a:pt x="9788129" y="2661952"/>
                  <a:pt x="9829478" y="2637374"/>
                  <a:pt x="9854151" y="2642862"/>
                </a:cubicBezTo>
                <a:close/>
                <a:moveTo>
                  <a:pt x="11114299" y="2390555"/>
                </a:moveTo>
                <a:lnTo>
                  <a:pt x="11113373" y="2392739"/>
                </a:lnTo>
                <a:lnTo>
                  <a:pt x="11117197" y="2394358"/>
                </a:lnTo>
                <a:cubicBezTo>
                  <a:pt x="11116333" y="2393349"/>
                  <a:pt x="11115474" y="2392343"/>
                  <a:pt x="11114299" y="2390555"/>
                </a:cubicBezTo>
                <a:close/>
                <a:moveTo>
                  <a:pt x="10506276" y="2118977"/>
                </a:moveTo>
                <a:cubicBezTo>
                  <a:pt x="10510550" y="2257918"/>
                  <a:pt x="10470507" y="2393544"/>
                  <a:pt x="10431542" y="2525128"/>
                </a:cubicBezTo>
                <a:cubicBezTo>
                  <a:pt x="10417502" y="2571972"/>
                  <a:pt x="10403548" y="2620144"/>
                  <a:pt x="10391375" y="2667145"/>
                </a:cubicBezTo>
                <a:cubicBezTo>
                  <a:pt x="10377290" y="2721696"/>
                  <a:pt x="10366481" y="2777642"/>
                  <a:pt x="10355047" y="2832031"/>
                </a:cubicBezTo>
                <a:lnTo>
                  <a:pt x="10336080" y="2927011"/>
                </a:lnTo>
                <a:cubicBezTo>
                  <a:pt x="10349636" y="2893472"/>
                  <a:pt x="10367643" y="2846374"/>
                  <a:pt x="10389394" y="2782834"/>
                </a:cubicBezTo>
                <a:cubicBezTo>
                  <a:pt x="10448427" y="2611467"/>
                  <a:pt x="10546967" y="2325483"/>
                  <a:pt x="10506276" y="2118977"/>
                </a:cubicBezTo>
                <a:close/>
                <a:moveTo>
                  <a:pt x="11538179" y="2090376"/>
                </a:moveTo>
                <a:cubicBezTo>
                  <a:pt x="11552237" y="2136248"/>
                  <a:pt x="11565750" y="2181883"/>
                  <a:pt x="11577479" y="2228695"/>
                </a:cubicBezTo>
                <a:lnTo>
                  <a:pt x="11586754" y="2266098"/>
                </a:lnTo>
                <a:cubicBezTo>
                  <a:pt x="11593656" y="2295423"/>
                  <a:pt x="11600787" y="2324193"/>
                  <a:pt x="11609011" y="2353427"/>
                </a:cubicBezTo>
                <a:cubicBezTo>
                  <a:pt x="11644349" y="2475257"/>
                  <a:pt x="11704023" y="2591295"/>
                  <a:pt x="11761579" y="2703223"/>
                </a:cubicBezTo>
                <a:cubicBezTo>
                  <a:pt x="11802170" y="2782214"/>
                  <a:pt x="11843944" y="2862994"/>
                  <a:pt x="11877711" y="2947465"/>
                </a:cubicBezTo>
                <a:cubicBezTo>
                  <a:pt x="11815017" y="2640863"/>
                  <a:pt x="11724956" y="2342636"/>
                  <a:pt x="11538179" y="2090376"/>
                </a:cubicBezTo>
                <a:close/>
                <a:moveTo>
                  <a:pt x="6604735" y="2041381"/>
                </a:moveTo>
                <a:cubicBezTo>
                  <a:pt x="6726311" y="2327927"/>
                  <a:pt x="6916754" y="2606522"/>
                  <a:pt x="7204487" y="2742112"/>
                </a:cubicBezTo>
                <a:cubicBezTo>
                  <a:pt x="7179895" y="2719491"/>
                  <a:pt x="7154936" y="2696378"/>
                  <a:pt x="7131592" y="2672096"/>
                </a:cubicBezTo>
                <a:cubicBezTo>
                  <a:pt x="7084181" y="2622518"/>
                  <a:pt x="7039271" y="2569608"/>
                  <a:pt x="6996344" y="2518310"/>
                </a:cubicBezTo>
                <a:cubicBezTo>
                  <a:pt x="6908871" y="2414600"/>
                  <a:pt x="6818501" y="2306884"/>
                  <a:pt x="6735495" y="2196890"/>
                </a:cubicBezTo>
                <a:lnTo>
                  <a:pt x="6721901" y="2179274"/>
                </a:lnTo>
                <a:cubicBezTo>
                  <a:pt x="6685654" y="2131523"/>
                  <a:pt x="6648317" y="2082278"/>
                  <a:pt x="6604735" y="2041381"/>
                </a:cubicBezTo>
                <a:close/>
                <a:moveTo>
                  <a:pt x="11488421" y="2034549"/>
                </a:moveTo>
                <a:cubicBezTo>
                  <a:pt x="11459234" y="2371132"/>
                  <a:pt x="11651925" y="2658088"/>
                  <a:pt x="11840356" y="2932293"/>
                </a:cubicBezTo>
                <a:cubicBezTo>
                  <a:pt x="11809128" y="2858555"/>
                  <a:pt x="11772688" y="2786473"/>
                  <a:pt x="11736331" y="2715710"/>
                </a:cubicBezTo>
                <a:cubicBezTo>
                  <a:pt x="11678147" y="2602235"/>
                  <a:pt x="11617611" y="2485181"/>
                  <a:pt x="11581560" y="2360474"/>
                </a:cubicBezTo>
                <a:cubicBezTo>
                  <a:pt x="11573334" y="2331239"/>
                  <a:pt x="11565889" y="2301693"/>
                  <a:pt x="11558442" y="2272139"/>
                </a:cubicBezTo>
                <a:lnTo>
                  <a:pt x="11549169" y="2234734"/>
                </a:lnTo>
                <a:cubicBezTo>
                  <a:pt x="11532130" y="2167007"/>
                  <a:pt x="11511443" y="2100302"/>
                  <a:pt x="11488421" y="2034549"/>
                </a:cubicBezTo>
                <a:close/>
                <a:moveTo>
                  <a:pt x="10468916" y="2032338"/>
                </a:moveTo>
                <a:cubicBezTo>
                  <a:pt x="10450533" y="2081859"/>
                  <a:pt x="10434093" y="2132840"/>
                  <a:pt x="10421480" y="2185446"/>
                </a:cubicBezTo>
                <a:cubicBezTo>
                  <a:pt x="10388668" y="2317695"/>
                  <a:pt x="10374105" y="2457032"/>
                  <a:pt x="10351264" y="2591574"/>
                </a:cubicBezTo>
                <a:cubicBezTo>
                  <a:pt x="10332355" y="2700098"/>
                  <a:pt x="10281261" y="2959166"/>
                  <a:pt x="10294485" y="2991809"/>
                </a:cubicBezTo>
                <a:lnTo>
                  <a:pt x="10327850" y="2826310"/>
                </a:lnTo>
                <a:cubicBezTo>
                  <a:pt x="10338741" y="2771690"/>
                  <a:pt x="10350331" y="2715434"/>
                  <a:pt x="10364099" y="2660098"/>
                </a:cubicBezTo>
                <a:cubicBezTo>
                  <a:pt x="10376185" y="2611783"/>
                  <a:pt x="10390682" y="2563843"/>
                  <a:pt x="10404725" y="2516991"/>
                </a:cubicBezTo>
                <a:cubicBezTo>
                  <a:pt x="10443463" y="2385961"/>
                  <a:pt x="10483500" y="2250332"/>
                  <a:pt x="10478071" y="2114122"/>
                </a:cubicBezTo>
                <a:cubicBezTo>
                  <a:pt x="10476867" y="2086568"/>
                  <a:pt x="10473555" y="2059413"/>
                  <a:pt x="10468916" y="2032338"/>
                </a:cubicBezTo>
                <a:close/>
                <a:moveTo>
                  <a:pt x="10573132" y="1991479"/>
                </a:moveTo>
                <a:cubicBezTo>
                  <a:pt x="10722027" y="2144650"/>
                  <a:pt x="10877543" y="2280670"/>
                  <a:pt x="11066880" y="2371770"/>
                </a:cubicBezTo>
                <a:cubicBezTo>
                  <a:pt x="10930664" y="2234271"/>
                  <a:pt x="10767866" y="2088089"/>
                  <a:pt x="10573132" y="1991479"/>
                </a:cubicBezTo>
                <a:close/>
                <a:moveTo>
                  <a:pt x="6591670" y="1988277"/>
                </a:moveTo>
                <a:cubicBezTo>
                  <a:pt x="6653650" y="2036451"/>
                  <a:pt x="6701310" y="2098809"/>
                  <a:pt x="6747349" y="2160069"/>
                </a:cubicBezTo>
                <a:lnTo>
                  <a:pt x="6760943" y="2177686"/>
                </a:lnTo>
                <a:cubicBezTo>
                  <a:pt x="6844486" y="2287290"/>
                  <a:pt x="6934499" y="2394502"/>
                  <a:pt x="7021065" y="2498102"/>
                </a:cubicBezTo>
                <a:cubicBezTo>
                  <a:pt x="7063629" y="2548900"/>
                  <a:pt x="7108178" y="2601313"/>
                  <a:pt x="7155223" y="2650386"/>
                </a:cubicBezTo>
                <a:cubicBezTo>
                  <a:pt x="7170968" y="2666443"/>
                  <a:pt x="7186885" y="2681619"/>
                  <a:pt x="7203167" y="2697288"/>
                </a:cubicBezTo>
                <a:cubicBezTo>
                  <a:pt x="7124362" y="2565928"/>
                  <a:pt x="7030837" y="2441422"/>
                  <a:pt x="6937703" y="2321981"/>
                </a:cubicBezTo>
                <a:cubicBezTo>
                  <a:pt x="6842752" y="2200032"/>
                  <a:pt x="6742965" y="2048781"/>
                  <a:pt x="6591670" y="1988277"/>
                </a:cubicBezTo>
                <a:close/>
                <a:moveTo>
                  <a:pt x="5798671" y="1981601"/>
                </a:moveTo>
                <a:cubicBezTo>
                  <a:pt x="5784234" y="2008086"/>
                  <a:pt x="5768551" y="2036236"/>
                  <a:pt x="5754709" y="2071454"/>
                </a:cubicBezTo>
                <a:cubicBezTo>
                  <a:pt x="5651219" y="2330361"/>
                  <a:pt x="5694208" y="2592217"/>
                  <a:pt x="5763044" y="2842206"/>
                </a:cubicBezTo>
                <a:lnTo>
                  <a:pt x="5764974" y="2799609"/>
                </a:lnTo>
                <a:cubicBezTo>
                  <a:pt x="5766710" y="2755616"/>
                  <a:pt x="5768626" y="2710738"/>
                  <a:pt x="5767665" y="2666409"/>
                </a:cubicBezTo>
                <a:cubicBezTo>
                  <a:pt x="5766964" y="2637156"/>
                  <a:pt x="5764828" y="2608182"/>
                  <a:pt x="5763055" y="2579705"/>
                </a:cubicBezTo>
                <a:cubicBezTo>
                  <a:pt x="5760913" y="2550734"/>
                  <a:pt x="5758780" y="2521760"/>
                  <a:pt x="5758079" y="2492508"/>
                </a:cubicBezTo>
                <a:cubicBezTo>
                  <a:pt x="5755745" y="2394242"/>
                  <a:pt x="5767619" y="2294070"/>
                  <a:pt x="5779325" y="2197069"/>
                </a:cubicBezTo>
                <a:cubicBezTo>
                  <a:pt x="5787753" y="2126095"/>
                  <a:pt x="5796001" y="2053736"/>
                  <a:pt x="5798671" y="1981601"/>
                </a:cubicBezTo>
                <a:close/>
                <a:moveTo>
                  <a:pt x="5829202" y="1971679"/>
                </a:moveTo>
                <a:cubicBezTo>
                  <a:pt x="5826736" y="2047481"/>
                  <a:pt x="5818154" y="2123904"/>
                  <a:pt x="5809558" y="2198043"/>
                </a:cubicBezTo>
                <a:cubicBezTo>
                  <a:pt x="5798026" y="2294159"/>
                  <a:pt x="5785973" y="2392938"/>
                  <a:pt x="5788653" y="2489430"/>
                </a:cubicBezTo>
                <a:cubicBezTo>
                  <a:pt x="5789524" y="2517790"/>
                  <a:pt x="5791665" y="2546759"/>
                  <a:pt x="5793439" y="2575235"/>
                </a:cubicBezTo>
                <a:cubicBezTo>
                  <a:pt x="5794815" y="2596366"/>
                  <a:pt x="5795822" y="2617001"/>
                  <a:pt x="5796837" y="2637633"/>
                </a:cubicBezTo>
                <a:cubicBezTo>
                  <a:pt x="5803017" y="2582794"/>
                  <a:pt x="5810098" y="2528066"/>
                  <a:pt x="5818614" y="2473055"/>
                </a:cubicBezTo>
                <a:cubicBezTo>
                  <a:pt x="5845917" y="2299125"/>
                  <a:pt x="5877599" y="2135758"/>
                  <a:pt x="5829202" y="1971679"/>
                </a:cubicBezTo>
                <a:close/>
                <a:moveTo>
                  <a:pt x="10578769" y="1962963"/>
                </a:moveTo>
                <a:cubicBezTo>
                  <a:pt x="10773649" y="2057701"/>
                  <a:pt x="10936285" y="2201237"/>
                  <a:pt x="11073823" y="2338658"/>
                </a:cubicBezTo>
                <a:cubicBezTo>
                  <a:pt x="10938241" y="2169232"/>
                  <a:pt x="10752627" y="1968969"/>
                  <a:pt x="10578769" y="1962963"/>
                </a:cubicBezTo>
                <a:close/>
                <a:moveTo>
                  <a:pt x="5911389" y="1898371"/>
                </a:moveTo>
                <a:cubicBezTo>
                  <a:pt x="6006914" y="2026768"/>
                  <a:pt x="6112955" y="2136857"/>
                  <a:pt x="6237627" y="2231921"/>
                </a:cubicBezTo>
                <a:cubicBezTo>
                  <a:pt x="6161282" y="2090381"/>
                  <a:pt x="6060308" y="1952200"/>
                  <a:pt x="5911389" y="1898371"/>
                </a:cubicBezTo>
                <a:close/>
                <a:moveTo>
                  <a:pt x="6944437" y="1575402"/>
                </a:moveTo>
                <a:cubicBezTo>
                  <a:pt x="6732842" y="1643305"/>
                  <a:pt x="6518352" y="1707201"/>
                  <a:pt x="6304730" y="1766654"/>
                </a:cubicBezTo>
                <a:cubicBezTo>
                  <a:pt x="6527947" y="1784949"/>
                  <a:pt x="6737901" y="1680839"/>
                  <a:pt x="6944437" y="1575402"/>
                </a:cubicBezTo>
                <a:close/>
                <a:moveTo>
                  <a:pt x="7019523" y="1519450"/>
                </a:moveTo>
                <a:cubicBezTo>
                  <a:pt x="6766096" y="1537552"/>
                  <a:pt x="6524653" y="1609537"/>
                  <a:pt x="6298091" y="1737122"/>
                </a:cubicBezTo>
                <a:cubicBezTo>
                  <a:pt x="6539381" y="1670594"/>
                  <a:pt x="6780997" y="1597715"/>
                  <a:pt x="7019523" y="151945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9518298" y="1338235"/>
                </a:moveTo>
                <a:cubicBezTo>
                  <a:pt x="9531977" y="1651120"/>
                  <a:pt x="9677527" y="1999242"/>
                  <a:pt x="9838009" y="2272553"/>
                </a:cubicBezTo>
                <a:cubicBezTo>
                  <a:pt x="9825312" y="2235634"/>
                  <a:pt x="9815180" y="2197225"/>
                  <a:pt x="9805906" y="2159819"/>
                </a:cubicBezTo>
                <a:lnTo>
                  <a:pt x="9801623" y="2142555"/>
                </a:lnTo>
                <a:cubicBezTo>
                  <a:pt x="9756626" y="1964482"/>
                  <a:pt x="9698390" y="1787247"/>
                  <a:pt x="9628671" y="1617375"/>
                </a:cubicBezTo>
                <a:cubicBezTo>
                  <a:pt x="9618364" y="1593060"/>
                  <a:pt x="9608603" y="1568967"/>
                  <a:pt x="9598299" y="1544643"/>
                </a:cubicBezTo>
                <a:cubicBezTo>
                  <a:pt x="9570133" y="1477354"/>
                  <a:pt x="9541339" y="1408510"/>
                  <a:pt x="9518298" y="1338235"/>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5052692" y="1292994"/>
                </a:moveTo>
                <a:cubicBezTo>
                  <a:pt x="5103155" y="1406739"/>
                  <a:pt x="5153078" y="1520878"/>
                  <a:pt x="5200661" y="1635186"/>
                </a:cubicBezTo>
                <a:cubicBezTo>
                  <a:pt x="5238218" y="1725483"/>
                  <a:pt x="5273610" y="1815047"/>
                  <a:pt x="5297138" y="1906351"/>
                </a:cubicBezTo>
                <a:cubicBezTo>
                  <a:pt x="5281533" y="1683399"/>
                  <a:pt x="5177210" y="1491946"/>
                  <a:pt x="5052692" y="1292994"/>
                </a:cubicBezTo>
                <a:close/>
                <a:moveTo>
                  <a:pt x="9528078" y="1278636"/>
                </a:moveTo>
                <a:cubicBezTo>
                  <a:pt x="9552982" y="1365794"/>
                  <a:pt x="9588937" y="1451189"/>
                  <a:pt x="9623946" y="1534260"/>
                </a:cubicBezTo>
                <a:lnTo>
                  <a:pt x="9654858" y="1607218"/>
                </a:lnTo>
                <a:cubicBezTo>
                  <a:pt x="9724183" y="1774989"/>
                  <a:pt x="9781702" y="1949347"/>
                  <a:pt x="9826304" y="2125320"/>
                </a:cubicBezTo>
                <a:cubicBezTo>
                  <a:pt x="9794296" y="1963695"/>
                  <a:pt x="9753660" y="1804203"/>
                  <a:pt x="9701198" y="1646797"/>
                </a:cubicBezTo>
                <a:cubicBezTo>
                  <a:pt x="9655682" y="1511000"/>
                  <a:pt x="9586050" y="1397178"/>
                  <a:pt x="9528078" y="1278636"/>
                </a:cubicBezTo>
                <a:close/>
                <a:moveTo>
                  <a:pt x="5009948" y="1273619"/>
                </a:moveTo>
                <a:cubicBezTo>
                  <a:pt x="5013363" y="1406203"/>
                  <a:pt x="5078144" y="1538571"/>
                  <a:pt x="5121777" y="1654213"/>
                </a:cubicBezTo>
                <a:cubicBezTo>
                  <a:pt x="5175625" y="1795269"/>
                  <a:pt x="5233597" y="1934093"/>
                  <a:pt x="5293545" y="2072247"/>
                </a:cubicBezTo>
                <a:cubicBezTo>
                  <a:pt x="5293533" y="2069971"/>
                  <a:pt x="5294060" y="2067298"/>
                  <a:pt x="5294042" y="2065019"/>
                </a:cubicBezTo>
                <a:cubicBezTo>
                  <a:pt x="5282123" y="1924099"/>
                  <a:pt x="5230273" y="1786942"/>
                  <a:pt x="5171936" y="1647613"/>
                </a:cubicBezTo>
                <a:cubicBezTo>
                  <a:pt x="5119977" y="1522743"/>
                  <a:pt x="5065315" y="1397539"/>
                  <a:pt x="5009948" y="1273619"/>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close/>
                <a:moveTo>
                  <a:pt x="6516292" y="1263064"/>
                </a:moveTo>
                <a:cubicBezTo>
                  <a:pt x="6288018" y="1373581"/>
                  <a:pt x="6031500" y="1451909"/>
                  <a:pt x="5736320" y="1501803"/>
                </a:cubicBezTo>
                <a:cubicBezTo>
                  <a:pt x="6001708" y="1565837"/>
                  <a:pt x="6267694" y="1408906"/>
                  <a:pt x="6516292" y="1263064"/>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9441752" y="1245311"/>
                </a:moveTo>
                <a:cubicBezTo>
                  <a:pt x="9367449" y="1271794"/>
                  <a:pt x="9313207" y="1329954"/>
                  <a:pt x="9278979" y="1406236"/>
                </a:cubicBezTo>
                <a:cubicBezTo>
                  <a:pt x="9261017" y="1445630"/>
                  <a:pt x="9242585" y="1502850"/>
                  <a:pt x="9235540" y="1546869"/>
                </a:cubicBezTo>
                <a:cubicBezTo>
                  <a:pt x="9223867" y="1618535"/>
                  <a:pt x="9230001" y="1614698"/>
                  <a:pt x="9264074" y="1557016"/>
                </a:cubicBezTo>
                <a:cubicBezTo>
                  <a:pt x="9325587" y="1454296"/>
                  <a:pt x="9384605" y="1349880"/>
                  <a:pt x="9441752" y="1245311"/>
                </a:cubicBezTo>
                <a:close/>
                <a:moveTo>
                  <a:pt x="6691602" y="1140573"/>
                </a:moveTo>
                <a:cubicBezTo>
                  <a:pt x="6646175" y="1158238"/>
                  <a:pt x="6598950" y="1175684"/>
                  <a:pt x="6571100" y="1183662"/>
                </a:cubicBezTo>
                <a:cubicBezTo>
                  <a:pt x="6462406" y="1213607"/>
                  <a:pt x="6352215" y="1234713"/>
                  <a:pt x="6241687" y="1257600"/>
                </a:cubicBezTo>
                <a:cubicBezTo>
                  <a:pt x="6040746" y="1299467"/>
                  <a:pt x="5893317" y="1420819"/>
                  <a:pt x="5693009" y="1478256"/>
                </a:cubicBezTo>
                <a:cubicBezTo>
                  <a:pt x="6021285" y="1426507"/>
                  <a:pt x="6301876" y="1340642"/>
                  <a:pt x="6548420" y="1214599"/>
                </a:cubicBezTo>
                <a:cubicBezTo>
                  <a:pt x="6567440" y="1204628"/>
                  <a:pt x="6586456" y="1194658"/>
                  <a:pt x="6605473" y="1184686"/>
                </a:cubicBezTo>
                <a:cubicBezTo>
                  <a:pt x="6633823" y="1169483"/>
                  <a:pt x="6662531" y="1154778"/>
                  <a:pt x="6691602" y="1140573"/>
                </a:cubicBezTo>
                <a:close/>
                <a:moveTo>
                  <a:pt x="4002475" y="1037802"/>
                </a:moveTo>
                <a:cubicBezTo>
                  <a:pt x="4001933" y="1038196"/>
                  <a:pt x="4000861" y="1038973"/>
                  <a:pt x="4000324" y="1039362"/>
                </a:cubicBezTo>
                <a:cubicBezTo>
                  <a:pt x="4001046" y="1040360"/>
                  <a:pt x="4002134" y="1041861"/>
                  <a:pt x="4002862" y="1042866"/>
                </a:cubicBez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473491" y="3921431"/>
                  <a:pt x="1402113" y="4025542"/>
                  <a:pt x="1325720" y="4125411"/>
                </a:cubicBezTo>
                <a:lnTo>
                  <a:pt x="1206279" y="4267200"/>
                </a:lnTo>
                <a:lnTo>
                  <a:pt x="1115040" y="4267200"/>
                </a:lnTo>
                <a:lnTo>
                  <a:pt x="1258195" y="4099624"/>
                </a:lnTo>
                <a:cubicBezTo>
                  <a:pt x="1315987" y="4027073"/>
                  <a:pt x="1371166" y="3952247"/>
                  <a:pt x="1423113" y="3874565"/>
                </a:cubicBezTo>
                <a:lnTo>
                  <a:pt x="1260565" y="4031982"/>
                </a:lnTo>
                <a:cubicBezTo>
                  <a:pt x="1197929" y="4092559"/>
                  <a:pt x="1134310" y="4154329"/>
                  <a:pt x="1073327" y="4218727"/>
                </a:cubicBezTo>
                <a:lnTo>
                  <a:pt x="1032294" y="4267200"/>
                </a:lnTo>
                <a:lnTo>
                  <a:pt x="993830" y="4267200"/>
                </a:lnTo>
                <a:lnTo>
                  <a:pt x="1051860" y="4198693"/>
                </a:lnTo>
                <a:cubicBezTo>
                  <a:pt x="1113440" y="4133732"/>
                  <a:pt x="1177549" y="4071540"/>
                  <a:pt x="1240607" y="4010401"/>
                </a:cubicBezTo>
                <a:lnTo>
                  <a:pt x="1310106" y="3943217"/>
                </a:lnTo>
                <a:cubicBezTo>
                  <a:pt x="1174685" y="4033303"/>
                  <a:pt x="1054913" y="4139624"/>
                  <a:pt x="952103" y="4265972"/>
                </a:cubicBezTo>
                <a:lnTo>
                  <a:pt x="951207" y="4267200"/>
                </a:lnTo>
                <a:lnTo>
                  <a:pt x="862760" y="4267200"/>
                </a:lnTo>
                <a:lnTo>
                  <a:pt x="909145" y="4199225"/>
                </a:lnTo>
                <a:cubicBezTo>
                  <a:pt x="998789" y="4086824"/>
                  <a:pt x="1101084" y="3991246"/>
                  <a:pt x="1214067" y="3908561"/>
                </a:cubicBezTo>
                <a:cubicBezTo>
                  <a:pt x="1023317" y="3973399"/>
                  <a:pt x="824392" y="4020568"/>
                  <a:pt x="640967" y="4105601"/>
                </a:cubicBezTo>
                <a:cubicBezTo>
                  <a:pt x="549674" y="4147907"/>
                  <a:pt x="460581" y="4194508"/>
                  <a:pt x="372807" y="4243651"/>
                </a:cubicBezTo>
                <a:lnTo>
                  <a:pt x="332830" y="4267200"/>
                </a:lnTo>
                <a:lnTo>
                  <a:pt x="168301" y="4267200"/>
                </a:lnTo>
                <a:lnTo>
                  <a:pt x="278002" y="4201399"/>
                </a:lnTo>
                <a:cubicBezTo>
                  <a:pt x="359885" y="4153808"/>
                  <a:pt x="442683" y="4107866"/>
                  <a:pt x="527241" y="4065078"/>
                </a:cubicBezTo>
                <a:cubicBezTo>
                  <a:pt x="838255" y="3908281"/>
                  <a:pt x="1212318" y="3863093"/>
                  <a:pt x="1510397" y="3684705"/>
                </a:cubicBezTo>
                <a:cubicBezTo>
                  <a:pt x="1390337" y="3729510"/>
                  <a:pt x="1267181" y="3766747"/>
                  <a:pt x="1146550" y="3802012"/>
                </a:cubicBezTo>
                <a:cubicBezTo>
                  <a:pt x="997862" y="3845736"/>
                  <a:pt x="843568" y="3890871"/>
                  <a:pt x="698834" y="3952272"/>
                </a:cubicBezTo>
                <a:cubicBezTo>
                  <a:pt x="519814" y="4027898"/>
                  <a:pt x="352828" y="4127506"/>
                  <a:pt x="192528" y="4236299"/>
                </a:cubicBezTo>
                <a:lnTo>
                  <a:pt x="148586" y="4267200"/>
                </a:lnTo>
                <a:lnTo>
                  <a:pt x="98116" y="4267200"/>
                </a:lnTo>
                <a:lnTo>
                  <a:pt x="169669" y="4216852"/>
                </a:lnTo>
                <a:cubicBezTo>
                  <a:pt x="333361" y="4105506"/>
                  <a:pt x="504130" y="4002947"/>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ubicBezTo>
                  <a:pt x="1247578" y="3654578"/>
                  <a:pt x="1180153" y="3656293"/>
                  <a:pt x="1109304" y="3669030"/>
                </a:cubicBezTo>
                <a:cubicBezTo>
                  <a:pt x="794692" y="3725281"/>
                  <a:pt x="516258" y="3901624"/>
                  <a:pt x="258951" y="4111994"/>
                </a:cubicBezTo>
                <a:lnTo>
                  <a:pt x="80807" y="4267200"/>
                </a:lnTo>
                <a:lnTo>
                  <a:pt x="0" y="4267200"/>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12149131" y="959050"/>
                </a:moveTo>
                <a:cubicBezTo>
                  <a:pt x="12135265" y="975072"/>
                  <a:pt x="12121401" y="991089"/>
                  <a:pt x="12105664" y="1006960"/>
                </a:cubicBezTo>
                <a:cubicBezTo>
                  <a:pt x="12040174" y="1071943"/>
                  <a:pt x="11966532" y="1125748"/>
                  <a:pt x="11883102" y="1184424"/>
                </a:cubicBezTo>
                <a:cubicBezTo>
                  <a:pt x="11822339" y="1227583"/>
                  <a:pt x="11746281" y="1281016"/>
                  <a:pt x="11665174" y="1317493"/>
                </a:cubicBezTo>
                <a:cubicBezTo>
                  <a:pt x="11640620" y="1328342"/>
                  <a:pt x="11615753" y="1338416"/>
                  <a:pt x="11590337" y="1348256"/>
                </a:cubicBezTo>
                <a:cubicBezTo>
                  <a:pt x="11556383" y="1361567"/>
                  <a:pt x="11523739" y="1374791"/>
                  <a:pt x="11492588" y="1390573"/>
                </a:cubicBezTo>
                <a:cubicBezTo>
                  <a:pt x="11632969" y="1358579"/>
                  <a:pt x="11770492" y="1298342"/>
                  <a:pt x="11888865" y="1220988"/>
                </a:cubicBezTo>
                <a:cubicBezTo>
                  <a:pt x="11984266" y="1158366"/>
                  <a:pt x="12085135" y="1064584"/>
                  <a:pt x="12149131" y="959050"/>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5870151" y="898890"/>
                </a:moveTo>
                <a:cubicBezTo>
                  <a:pt x="5866911" y="898948"/>
                  <a:pt x="5864574" y="899121"/>
                  <a:pt x="5861335" y="899177"/>
                </a:cubicBezTo>
                <a:lnTo>
                  <a:pt x="5843702" y="899748"/>
                </a:lnTo>
                <a:cubicBezTo>
                  <a:pt x="5780018" y="902412"/>
                  <a:pt x="5714210" y="911192"/>
                  <a:pt x="5651107" y="920306"/>
                </a:cubicBezTo>
                <a:cubicBezTo>
                  <a:pt x="5588537" y="929031"/>
                  <a:pt x="5523624" y="937920"/>
                  <a:pt x="5459407" y="940975"/>
                </a:cubicBezTo>
                <a:cubicBezTo>
                  <a:pt x="5431523" y="942110"/>
                  <a:pt x="5402918" y="942237"/>
                  <a:pt x="5374846" y="941988"/>
                </a:cubicBezTo>
                <a:cubicBezTo>
                  <a:pt x="5336157" y="941792"/>
                  <a:pt x="5295497" y="942268"/>
                  <a:pt x="5256105" y="945632"/>
                </a:cubicBezTo>
                <a:cubicBezTo>
                  <a:pt x="5206829" y="950064"/>
                  <a:pt x="5155964" y="960232"/>
                  <a:pt x="5107071" y="969720"/>
                </a:cubicBezTo>
                <a:cubicBezTo>
                  <a:pt x="5071129" y="976700"/>
                  <a:pt x="5035177" y="983681"/>
                  <a:pt x="4998681" y="988771"/>
                </a:cubicBezTo>
                <a:cubicBezTo>
                  <a:pt x="5256175" y="1057755"/>
                  <a:pt x="5597864" y="989418"/>
                  <a:pt x="5870151" y="898890"/>
                </a:cubicBezTo>
                <a:close/>
                <a:moveTo>
                  <a:pt x="12190084" y="854709"/>
                </a:moveTo>
                <a:cubicBezTo>
                  <a:pt x="12181324" y="863235"/>
                  <a:pt x="12172252" y="870980"/>
                  <a:pt x="12162947" y="879275"/>
                </a:cubicBezTo>
                <a:cubicBezTo>
                  <a:pt x="12028326" y="998039"/>
                  <a:pt x="11883371" y="1121443"/>
                  <a:pt x="11721478" y="1216434"/>
                </a:cubicBezTo>
                <a:lnTo>
                  <a:pt x="11680712" y="1239730"/>
                </a:lnTo>
                <a:cubicBezTo>
                  <a:pt x="11620220" y="1274640"/>
                  <a:pt x="11558177" y="1310180"/>
                  <a:pt x="11505347" y="1352837"/>
                </a:cubicBezTo>
                <a:cubicBezTo>
                  <a:pt x="11530133" y="1341442"/>
                  <a:pt x="11555544" y="1331600"/>
                  <a:pt x="11580962" y="1321759"/>
                </a:cubicBezTo>
                <a:cubicBezTo>
                  <a:pt x="11605590" y="1312227"/>
                  <a:pt x="11630227" y="1302697"/>
                  <a:pt x="11654234" y="1291618"/>
                </a:cubicBezTo>
                <a:cubicBezTo>
                  <a:pt x="11733018" y="1256083"/>
                  <a:pt x="11807521" y="1203284"/>
                  <a:pt x="11867274" y="1160983"/>
                </a:cubicBezTo>
                <a:cubicBezTo>
                  <a:pt x="11949151" y="1102940"/>
                  <a:pt x="12022324" y="1050225"/>
                  <a:pt x="12086035" y="986418"/>
                </a:cubicBezTo>
                <a:cubicBezTo>
                  <a:pt x="12128278" y="944429"/>
                  <a:pt x="12163191" y="899980"/>
                  <a:pt x="12190084" y="854709"/>
                </a:cubicBezTo>
                <a:close/>
                <a:moveTo>
                  <a:pt x="5504425" y="848067"/>
                </a:moveTo>
                <a:cubicBezTo>
                  <a:pt x="5313518" y="848319"/>
                  <a:pt x="5144450" y="894555"/>
                  <a:pt x="4968849" y="962318"/>
                </a:cubicBezTo>
                <a:cubicBezTo>
                  <a:pt x="5013986" y="957830"/>
                  <a:pt x="5059460" y="949291"/>
                  <a:pt x="5104039" y="940634"/>
                </a:cubicBezTo>
                <a:cubicBezTo>
                  <a:pt x="5153465" y="930752"/>
                  <a:pt x="5205230" y="920703"/>
                  <a:pt x="5256311" y="916490"/>
                </a:cubicBezTo>
                <a:cubicBezTo>
                  <a:pt x="5297138" y="912849"/>
                  <a:pt x="5338158" y="912871"/>
                  <a:pt x="5377381" y="912671"/>
                </a:cubicBezTo>
                <a:cubicBezTo>
                  <a:pt x="5405093" y="912428"/>
                  <a:pt x="5432627" y="913077"/>
                  <a:pt x="5460148" y="911442"/>
                </a:cubicBezTo>
                <a:cubicBezTo>
                  <a:pt x="5522934" y="908669"/>
                  <a:pt x="5586937" y="899666"/>
                  <a:pt x="5648971" y="891331"/>
                </a:cubicBezTo>
                <a:cubicBezTo>
                  <a:pt x="5712974" y="882328"/>
                  <a:pt x="5779324" y="873155"/>
                  <a:pt x="5844807" y="870718"/>
                </a:cubicBezTo>
                <a:lnTo>
                  <a:pt x="5862975" y="869756"/>
                </a:lnTo>
                <a:cubicBezTo>
                  <a:pt x="5882405" y="869405"/>
                  <a:pt x="5902011" y="868171"/>
                  <a:pt x="5920887" y="865929"/>
                </a:cubicBezTo>
                <a:cubicBezTo>
                  <a:pt x="5782825" y="855356"/>
                  <a:pt x="5643867" y="846954"/>
                  <a:pt x="5504425" y="848067"/>
                </a:cubicBezTo>
                <a:close/>
                <a:moveTo>
                  <a:pt x="8924104" y="777000"/>
                </a:moveTo>
                <a:cubicBezTo>
                  <a:pt x="8923664" y="782606"/>
                  <a:pt x="8922673" y="787979"/>
                  <a:pt x="8921999" y="794136"/>
                </a:cubicBezTo>
                <a:cubicBezTo>
                  <a:pt x="8919582" y="810498"/>
                  <a:pt x="8917940" y="826538"/>
                  <a:pt x="8916066" y="843129"/>
                </a:cubicBezTo>
                <a:cubicBezTo>
                  <a:pt x="8910698" y="896870"/>
                  <a:pt x="8909926" y="951907"/>
                  <a:pt x="8909852" y="1005313"/>
                </a:cubicBezTo>
                <a:cubicBezTo>
                  <a:pt x="8907936" y="1206014"/>
                  <a:pt x="8906433" y="1413328"/>
                  <a:pt x="8936982" y="1614896"/>
                </a:cubicBezTo>
                <a:lnTo>
                  <a:pt x="8939706" y="1632791"/>
                </a:lnTo>
                <a:lnTo>
                  <a:pt x="8946691" y="1680170"/>
                </a:lnTo>
                <a:cubicBezTo>
                  <a:pt x="8947341" y="1669501"/>
                  <a:pt x="8947217" y="1659149"/>
                  <a:pt x="8947643" y="1649028"/>
                </a:cubicBezTo>
                <a:cubicBezTo>
                  <a:pt x="8950646" y="1394060"/>
                  <a:pt x="8954155" y="1130296"/>
                  <a:pt x="8931687" y="871628"/>
                </a:cubicBezTo>
                <a:lnTo>
                  <a:pt x="8929804" y="850229"/>
                </a:lnTo>
                <a:cubicBezTo>
                  <a:pt x="8927750" y="826182"/>
                  <a:pt x="8925696" y="802134"/>
                  <a:pt x="8924104" y="777000"/>
                </a:cubicBezTo>
                <a:close/>
                <a:moveTo>
                  <a:pt x="8951219" y="764662"/>
                </a:moveTo>
                <a:cubicBezTo>
                  <a:pt x="8952434" y="792211"/>
                  <a:pt x="8955277" y="820458"/>
                  <a:pt x="8957270" y="847698"/>
                </a:cubicBezTo>
                <a:lnTo>
                  <a:pt x="8959153" y="869097"/>
                </a:lnTo>
                <a:cubicBezTo>
                  <a:pt x="8981354" y="1119277"/>
                  <a:pt x="8978808" y="1373147"/>
                  <a:pt x="8976081" y="1619865"/>
                </a:cubicBezTo>
                <a:cubicBezTo>
                  <a:pt x="9043646" y="1335574"/>
                  <a:pt x="9035127" y="1045475"/>
                  <a:pt x="8951219" y="764662"/>
                </a:cubicBezTo>
                <a:close/>
                <a:moveTo>
                  <a:pt x="8898081" y="630137"/>
                </a:moveTo>
                <a:cubicBezTo>
                  <a:pt x="8735190" y="940376"/>
                  <a:pt x="8800852" y="1302315"/>
                  <a:pt x="8910095" y="1626691"/>
                </a:cubicBezTo>
                <a:lnTo>
                  <a:pt x="8908822" y="1619067"/>
                </a:lnTo>
                <a:cubicBezTo>
                  <a:pt x="8877873" y="1415398"/>
                  <a:pt x="8879292" y="1206762"/>
                  <a:pt x="8881669" y="1004967"/>
                </a:cubicBezTo>
                <a:cubicBezTo>
                  <a:pt x="8881975" y="951016"/>
                  <a:pt x="8882434" y="895204"/>
                  <a:pt x="8888265" y="840369"/>
                </a:cubicBezTo>
                <a:cubicBezTo>
                  <a:pt x="8890137" y="823783"/>
                  <a:pt x="8892011" y="807192"/>
                  <a:pt x="8894429" y="790831"/>
                </a:cubicBezTo>
                <a:cubicBezTo>
                  <a:pt x="8901122" y="737010"/>
                  <a:pt x="8907725" y="681866"/>
                  <a:pt x="8898081" y="630137"/>
                </a:cubicBezTo>
                <a:close/>
                <a:moveTo>
                  <a:pt x="11491396" y="623931"/>
                </a:moveTo>
                <a:cubicBezTo>
                  <a:pt x="11465686" y="637515"/>
                  <a:pt x="11440209" y="650546"/>
                  <a:pt x="11413329" y="662344"/>
                </a:cubicBezTo>
                <a:cubicBezTo>
                  <a:pt x="11268660" y="727282"/>
                  <a:pt x="11113102" y="758642"/>
                  <a:pt x="10966547" y="818916"/>
                </a:cubicBezTo>
                <a:cubicBezTo>
                  <a:pt x="10793574" y="889896"/>
                  <a:pt x="10652020" y="1008307"/>
                  <a:pt x="10498883" y="1111507"/>
                </a:cubicBezTo>
                <a:cubicBezTo>
                  <a:pt x="10559155" y="1098395"/>
                  <a:pt x="10616158" y="1067158"/>
                  <a:pt x="10671292" y="1035777"/>
                </a:cubicBezTo>
                <a:lnTo>
                  <a:pt x="10685894" y="1027151"/>
                </a:lnTo>
                <a:cubicBezTo>
                  <a:pt x="10821548" y="950027"/>
                  <a:pt x="10965272" y="882756"/>
                  <a:pt x="11104337" y="817377"/>
                </a:cubicBezTo>
                <a:cubicBezTo>
                  <a:pt x="11233375" y="757414"/>
                  <a:pt x="11364889" y="694633"/>
                  <a:pt x="11491396" y="623931"/>
                </a:cubicBezTo>
                <a:close/>
                <a:moveTo>
                  <a:pt x="10779304" y="584486"/>
                </a:moveTo>
                <a:cubicBezTo>
                  <a:pt x="10740583" y="648568"/>
                  <a:pt x="10699136" y="711502"/>
                  <a:pt x="10658378" y="772788"/>
                </a:cubicBezTo>
                <a:cubicBezTo>
                  <a:pt x="10594579" y="868744"/>
                  <a:pt x="10529620" y="967431"/>
                  <a:pt x="10475581" y="1070739"/>
                </a:cubicBezTo>
                <a:cubicBezTo>
                  <a:pt x="10578194" y="966751"/>
                  <a:pt x="10672522" y="819977"/>
                  <a:pt x="10735178" y="693281"/>
                </a:cubicBezTo>
                <a:close/>
                <a:moveTo>
                  <a:pt x="10132488" y="518596"/>
                </a:moveTo>
                <a:cubicBezTo>
                  <a:pt x="10047856" y="532980"/>
                  <a:pt x="9963302" y="548687"/>
                  <a:pt x="9879465" y="567273"/>
                </a:cubicBezTo>
                <a:cubicBezTo>
                  <a:pt x="9683016" y="611580"/>
                  <a:pt x="9523495" y="697916"/>
                  <a:pt x="9364243" y="809468"/>
                </a:cubicBezTo>
                <a:cubicBezTo>
                  <a:pt x="9364793" y="809701"/>
                  <a:pt x="9365336" y="809931"/>
                  <a:pt x="9366655" y="809848"/>
                </a:cubicBezTo>
                <a:cubicBezTo>
                  <a:pt x="9558665" y="728900"/>
                  <a:pt x="9742999" y="656935"/>
                  <a:pt x="9914233" y="596159"/>
                </a:cubicBezTo>
                <a:close/>
                <a:moveTo>
                  <a:pt x="10264524" y="501747"/>
                </a:moveTo>
                <a:lnTo>
                  <a:pt x="9922837" y="622979"/>
                </a:lnTo>
                <a:cubicBezTo>
                  <a:pt x="9763806" y="679263"/>
                  <a:pt x="9594234" y="745243"/>
                  <a:pt x="9416908" y="818889"/>
                </a:cubicBezTo>
                <a:cubicBezTo>
                  <a:pt x="9417689" y="818579"/>
                  <a:pt x="9417689" y="818579"/>
                  <a:pt x="9418234" y="818810"/>
                </a:cubicBezTo>
                <a:cubicBezTo>
                  <a:pt x="9717394" y="764555"/>
                  <a:pt x="10002904" y="633058"/>
                  <a:pt x="10264524" y="501747"/>
                </a:cubicBezTo>
                <a:close/>
                <a:moveTo>
                  <a:pt x="10802699" y="488163"/>
                </a:moveTo>
                <a:lnTo>
                  <a:pt x="10618739" y="734118"/>
                </a:lnTo>
                <a:lnTo>
                  <a:pt x="10604580" y="753877"/>
                </a:lnTo>
                <a:cubicBezTo>
                  <a:pt x="10575714" y="793161"/>
                  <a:pt x="10550336" y="828772"/>
                  <a:pt x="10529643" y="867004"/>
                </a:cubicBezTo>
                <a:cubicBezTo>
                  <a:pt x="10501301" y="918746"/>
                  <a:pt x="10479284" y="973805"/>
                  <a:pt x="10462194" y="1035452"/>
                </a:cubicBezTo>
                <a:cubicBezTo>
                  <a:pt x="10514547" y="939156"/>
                  <a:pt x="10575176" y="847655"/>
                  <a:pt x="10635117" y="757788"/>
                </a:cubicBezTo>
                <a:cubicBezTo>
                  <a:pt x="10692800" y="670189"/>
                  <a:pt x="10751735" y="581180"/>
                  <a:pt x="10802699" y="488163"/>
                </a:cubicBezTo>
                <a:close/>
                <a:moveTo>
                  <a:pt x="10359107" y="485136"/>
                </a:moveTo>
                <a:cubicBezTo>
                  <a:pt x="10100692" y="616512"/>
                  <a:pt x="9815681" y="755947"/>
                  <a:pt x="9515108" y="825701"/>
                </a:cubicBezTo>
                <a:cubicBezTo>
                  <a:pt x="9825509" y="831572"/>
                  <a:pt x="10104184" y="667562"/>
                  <a:pt x="10359107" y="485136"/>
                </a:cubicBezTo>
                <a:close/>
                <a:moveTo>
                  <a:pt x="11886089" y="483936"/>
                </a:moveTo>
                <a:cubicBezTo>
                  <a:pt x="11800033" y="547295"/>
                  <a:pt x="11710455" y="605296"/>
                  <a:pt x="11622890" y="661575"/>
                </a:cubicBezTo>
                <a:cubicBezTo>
                  <a:pt x="11437051" y="781189"/>
                  <a:pt x="11244843" y="905190"/>
                  <a:pt x="11038640" y="996875"/>
                </a:cubicBezTo>
                <a:cubicBezTo>
                  <a:pt x="10885656" y="1064725"/>
                  <a:pt x="10725662" y="1114166"/>
                  <a:pt x="10561310" y="1145020"/>
                </a:cubicBezTo>
                <a:cubicBezTo>
                  <a:pt x="10596460" y="1154752"/>
                  <a:pt x="10632933" y="1164394"/>
                  <a:pt x="10675127" y="1163586"/>
                </a:cubicBezTo>
                <a:cubicBezTo>
                  <a:pt x="10827145" y="1160350"/>
                  <a:pt x="10989398" y="1058435"/>
                  <a:pt x="11120351" y="990907"/>
                </a:cubicBezTo>
                <a:cubicBezTo>
                  <a:pt x="11302032" y="897860"/>
                  <a:pt x="11481110" y="797268"/>
                  <a:pt x="11648506" y="680145"/>
                </a:cubicBezTo>
                <a:cubicBezTo>
                  <a:pt x="11691733" y="649515"/>
                  <a:pt x="11821224" y="550475"/>
                  <a:pt x="11886089" y="483936"/>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10784544" y="465669"/>
                </a:moveTo>
                <a:cubicBezTo>
                  <a:pt x="10662409" y="521478"/>
                  <a:pt x="10422179" y="894258"/>
                  <a:pt x="10426419" y="1062158"/>
                </a:cubicBezTo>
                <a:cubicBezTo>
                  <a:pt x="10438657" y="1011968"/>
                  <a:pt x="10453241" y="965354"/>
                  <a:pt x="10471732" y="921679"/>
                </a:cubicBezTo>
                <a:cubicBezTo>
                  <a:pt x="10481672" y="898200"/>
                  <a:pt x="10492705" y="875187"/>
                  <a:pt x="10504824" y="852631"/>
                </a:cubicBezTo>
                <a:cubicBezTo>
                  <a:pt x="10526215" y="812759"/>
                  <a:pt x="10552604" y="776291"/>
                  <a:pt x="10582237" y="736692"/>
                </a:cubicBezTo>
                <a:lnTo>
                  <a:pt x="10596401" y="716935"/>
                </a:lnTo>
                <a:cubicBezTo>
                  <a:pt x="10661482" y="628604"/>
                  <a:pt x="10720448" y="548625"/>
                  <a:pt x="10784544" y="465669"/>
                </a:cubicBezTo>
                <a:close/>
                <a:moveTo>
                  <a:pt x="11916494" y="422768"/>
                </a:moveTo>
                <a:cubicBezTo>
                  <a:pt x="11840345" y="436884"/>
                  <a:pt x="11770712" y="482734"/>
                  <a:pt x="11703185" y="528178"/>
                </a:cubicBezTo>
                <a:lnTo>
                  <a:pt x="11680755" y="543149"/>
                </a:lnTo>
                <a:cubicBezTo>
                  <a:pt x="11503085" y="661715"/>
                  <a:pt x="11307002" y="753816"/>
                  <a:pt x="11116818" y="842623"/>
                </a:cubicBezTo>
                <a:cubicBezTo>
                  <a:pt x="10977992" y="907459"/>
                  <a:pt x="10835051" y="974411"/>
                  <a:pt x="10700164" y="1051220"/>
                </a:cubicBezTo>
                <a:lnTo>
                  <a:pt x="10685570" y="1059849"/>
                </a:lnTo>
                <a:cubicBezTo>
                  <a:pt x="10652486" y="1078679"/>
                  <a:pt x="10619176" y="1098052"/>
                  <a:pt x="10584288" y="1113543"/>
                </a:cubicBezTo>
                <a:cubicBezTo>
                  <a:pt x="10736655" y="1082118"/>
                  <a:pt x="10884823" y="1034762"/>
                  <a:pt x="11026698" y="971858"/>
                </a:cubicBezTo>
                <a:cubicBezTo>
                  <a:pt x="11231114" y="881353"/>
                  <a:pt x="11422542" y="757667"/>
                  <a:pt x="11607604" y="638368"/>
                </a:cubicBezTo>
                <a:cubicBezTo>
                  <a:pt x="11712249" y="570645"/>
                  <a:pt x="11819449" y="501435"/>
                  <a:pt x="11919452" y="423380"/>
                </a:cubicBezTo>
                <a:cubicBezTo>
                  <a:pt x="11918363" y="422918"/>
                  <a:pt x="11917811" y="422686"/>
                  <a:pt x="11916494" y="422768"/>
                </a:cubicBezTo>
                <a:close/>
                <a:moveTo>
                  <a:pt x="8148168" y="416949"/>
                </a:moveTo>
                <a:cubicBezTo>
                  <a:pt x="8041447" y="489578"/>
                  <a:pt x="7951585" y="589312"/>
                  <a:pt x="7862052" y="694330"/>
                </a:cubicBezTo>
                <a:lnTo>
                  <a:pt x="7808002" y="759654"/>
                </a:lnTo>
                <a:close/>
                <a:moveTo>
                  <a:pt x="8295299" y="416143"/>
                </a:moveTo>
                <a:cubicBezTo>
                  <a:pt x="8303328" y="454953"/>
                  <a:pt x="8309263" y="494162"/>
                  <a:pt x="8309124" y="534021"/>
                </a:cubicBezTo>
                <a:cubicBezTo>
                  <a:pt x="8309177" y="581042"/>
                  <a:pt x="8301211" y="627240"/>
                  <a:pt x="8293154" y="672115"/>
                </a:cubicBezTo>
                <a:cubicBezTo>
                  <a:pt x="8287455" y="703824"/>
                  <a:pt x="8281839" y="736857"/>
                  <a:pt x="8279099" y="769176"/>
                </a:cubicBezTo>
                <a:cubicBezTo>
                  <a:pt x="8271208" y="866910"/>
                  <a:pt x="8290164" y="965070"/>
                  <a:pt x="8309186" y="1060039"/>
                </a:cubicBezTo>
                <a:cubicBezTo>
                  <a:pt x="8338258" y="1208834"/>
                  <a:pt x="8368983" y="1362838"/>
                  <a:pt x="8410512" y="1511108"/>
                </a:cubicBezTo>
                <a:cubicBezTo>
                  <a:pt x="8445511" y="1186645"/>
                  <a:pt x="8463496" y="815698"/>
                  <a:pt x="8351657" y="521768"/>
                </a:cubicBezTo>
                <a:cubicBezTo>
                  <a:pt x="8336376" y="481820"/>
                  <a:pt x="8314355" y="448679"/>
                  <a:pt x="8295299" y="416143"/>
                </a:cubicBezTo>
                <a:close/>
                <a:moveTo>
                  <a:pt x="8266483" y="414244"/>
                </a:moveTo>
                <a:cubicBezTo>
                  <a:pt x="8162811" y="736679"/>
                  <a:pt x="8223592" y="1050836"/>
                  <a:pt x="8343425" y="1357811"/>
                </a:cubicBezTo>
                <a:cubicBezTo>
                  <a:pt x="8320496" y="1259904"/>
                  <a:pt x="8300994" y="1161513"/>
                  <a:pt x="8282114" y="1064671"/>
                </a:cubicBezTo>
                <a:cubicBezTo>
                  <a:pt x="8263238" y="967838"/>
                  <a:pt x="8243336" y="867346"/>
                  <a:pt x="8251298" y="766414"/>
                </a:cubicBezTo>
                <a:cubicBezTo>
                  <a:pt x="8253954" y="732777"/>
                  <a:pt x="8259797" y="699198"/>
                  <a:pt x="8265729" y="666939"/>
                </a:cubicBezTo>
                <a:cubicBezTo>
                  <a:pt x="8273319" y="623158"/>
                  <a:pt x="8281376" y="578281"/>
                  <a:pt x="8281494" y="533909"/>
                </a:cubicBezTo>
                <a:cubicBezTo>
                  <a:pt x="8281080" y="493822"/>
                  <a:pt x="8274834" y="453832"/>
                  <a:pt x="8266483" y="414244"/>
                </a:cubicBezTo>
                <a:close/>
                <a:moveTo>
                  <a:pt x="8140802" y="388720"/>
                </a:moveTo>
                <a:cubicBezTo>
                  <a:pt x="8028462" y="422924"/>
                  <a:pt x="7941106" y="490876"/>
                  <a:pt x="7860379" y="596411"/>
                </a:cubicBezTo>
                <a:cubicBezTo>
                  <a:pt x="7812773" y="658663"/>
                  <a:pt x="7772566" y="720182"/>
                  <a:pt x="7737688" y="790400"/>
                </a:cubicBezTo>
                <a:cubicBezTo>
                  <a:pt x="7733439" y="798902"/>
                  <a:pt x="7729892" y="805767"/>
                  <a:pt x="7726885" y="812869"/>
                </a:cubicBezTo>
                <a:cubicBezTo>
                  <a:pt x="7764906" y="767160"/>
                  <a:pt x="7802380" y="721219"/>
                  <a:pt x="7840490" y="676832"/>
                </a:cubicBezTo>
                <a:cubicBezTo>
                  <a:pt x="7933738" y="567590"/>
                  <a:pt x="8028101" y="463327"/>
                  <a:pt x="8140802" y="388720"/>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5805386" y="239240"/>
                </a:moveTo>
                <a:cubicBezTo>
                  <a:pt x="5783116" y="246988"/>
                  <a:pt x="5760847" y="254734"/>
                  <a:pt x="5736947" y="261367"/>
                </a:cubicBezTo>
                <a:cubicBezTo>
                  <a:pt x="5638133" y="287976"/>
                  <a:pt x="5538513" y="299897"/>
                  <a:pt x="5427012" y="311272"/>
                </a:cubicBezTo>
                <a:cubicBezTo>
                  <a:pt x="5345554" y="319953"/>
                  <a:pt x="5243942" y="330268"/>
                  <a:pt x="5147818" y="322112"/>
                </a:cubicBezTo>
                <a:cubicBezTo>
                  <a:pt x="5118835" y="319462"/>
                  <a:pt x="5090027" y="315925"/>
                  <a:pt x="5060854" y="311882"/>
                </a:cubicBezTo>
                <a:cubicBezTo>
                  <a:pt x="5021780" y="306636"/>
                  <a:pt x="4983964" y="301993"/>
                  <a:pt x="4945989" y="300516"/>
                </a:cubicBezTo>
                <a:cubicBezTo>
                  <a:pt x="5093776" y="343728"/>
                  <a:pt x="5255799" y="359063"/>
                  <a:pt x="5410479" y="348434"/>
                </a:cubicBezTo>
                <a:cubicBezTo>
                  <a:pt x="5535307" y="339607"/>
                  <a:pt x="5683741" y="304513"/>
                  <a:pt x="5805386" y="239240"/>
                </a:cubicBezTo>
                <a:close/>
                <a:moveTo>
                  <a:pt x="5905192" y="163079"/>
                </a:moveTo>
                <a:cubicBezTo>
                  <a:pt x="5892074" y="166484"/>
                  <a:pt x="5879136" y="168997"/>
                  <a:pt x="5865655" y="171901"/>
                </a:cubicBezTo>
                <a:cubicBezTo>
                  <a:pt x="5671371" y="212758"/>
                  <a:pt x="5464843" y="252569"/>
                  <a:pt x="5259740" y="257013"/>
                </a:cubicBezTo>
                <a:cubicBezTo>
                  <a:pt x="5242649" y="257191"/>
                  <a:pt x="5225558" y="257369"/>
                  <a:pt x="5208466" y="257550"/>
                </a:cubicBezTo>
                <a:cubicBezTo>
                  <a:pt x="5132177" y="258666"/>
                  <a:pt x="5054091" y="259560"/>
                  <a:pt x="4980204" y="271903"/>
                </a:cubicBezTo>
                <a:cubicBezTo>
                  <a:pt x="5009725" y="274165"/>
                  <a:pt x="5038894" y="278201"/>
                  <a:pt x="5068068" y="282244"/>
                </a:cubicBezTo>
                <a:cubicBezTo>
                  <a:pt x="5096338" y="286164"/>
                  <a:pt x="5124608" y="290090"/>
                  <a:pt x="5153231" y="292240"/>
                </a:cubicBezTo>
                <a:cubicBezTo>
                  <a:pt x="5246661" y="300067"/>
                  <a:pt x="5346469" y="289533"/>
                  <a:pt x="5426491" y="281128"/>
                </a:cubicBezTo>
                <a:cubicBezTo>
                  <a:pt x="5536189" y="269536"/>
                  <a:pt x="5634727" y="258390"/>
                  <a:pt x="5731212" y="231951"/>
                </a:cubicBezTo>
                <a:cubicBezTo>
                  <a:pt x="5794995" y="214721"/>
                  <a:pt x="5853525" y="191373"/>
                  <a:pt x="5905192" y="163079"/>
                </a:cubicBezTo>
                <a:close/>
                <a:moveTo>
                  <a:pt x="5944437" y="113829"/>
                </a:moveTo>
                <a:cubicBezTo>
                  <a:pt x="5917256" y="119186"/>
                  <a:pt x="5863594" y="140199"/>
                  <a:pt x="5825032" y="146405"/>
                </a:cubicBezTo>
                <a:cubicBezTo>
                  <a:pt x="5539893" y="189777"/>
                  <a:pt x="5237140" y="170377"/>
                  <a:pt x="4955599" y="247008"/>
                </a:cubicBezTo>
                <a:cubicBezTo>
                  <a:pt x="5038637" y="230314"/>
                  <a:pt x="5125543" y="229138"/>
                  <a:pt x="5210104" y="228123"/>
                </a:cubicBezTo>
                <a:cubicBezTo>
                  <a:pt x="5227195" y="227945"/>
                  <a:pt x="5244285" y="227765"/>
                  <a:pt x="5261015" y="227087"/>
                </a:cubicBezTo>
                <a:cubicBezTo>
                  <a:pt x="5463242" y="223204"/>
                  <a:pt x="5667966" y="183171"/>
                  <a:pt x="5861181" y="143093"/>
                </a:cubicBezTo>
                <a:cubicBezTo>
                  <a:pt x="5895331" y="135893"/>
                  <a:pt x="5928215" y="128080"/>
                  <a:pt x="5961252" y="114820"/>
                </a:cubicBezTo>
                <a:cubicBezTo>
                  <a:pt x="5959615" y="111998"/>
                  <a:pt x="5953497" y="112044"/>
                  <a:pt x="5944437" y="113829"/>
                </a:cubicBezTo>
                <a:close/>
                <a:moveTo>
                  <a:pt x="9095810" y="0"/>
                </a:moveTo>
                <a:lnTo>
                  <a:pt x="9215999" y="0"/>
                </a:lnTo>
                <a:lnTo>
                  <a:pt x="9250991" y="17650"/>
                </a:lnTo>
                <a:cubicBezTo>
                  <a:pt x="9345825" y="54329"/>
                  <a:pt x="9448424" y="64330"/>
                  <a:pt x="9551793" y="69947"/>
                </a:cubicBezTo>
                <a:cubicBezTo>
                  <a:pt x="9773323" y="81971"/>
                  <a:pt x="9993517" y="56091"/>
                  <a:pt x="10211701" y="15192"/>
                </a:cubicBezTo>
                <a:cubicBezTo>
                  <a:pt x="10030564" y="37013"/>
                  <a:pt x="9847820" y="45912"/>
                  <a:pt x="9665014" y="41266"/>
                </a:cubicBezTo>
                <a:cubicBezTo>
                  <a:pt x="9560295" y="38460"/>
                  <a:pt x="9467175" y="31066"/>
                  <a:pt x="9382567" y="18583"/>
                </a:cubicBezTo>
                <a:lnTo>
                  <a:pt x="9283159" y="0"/>
                </a:lnTo>
                <a:lnTo>
                  <a:pt x="9469266" y="0"/>
                </a:lnTo>
                <a:lnTo>
                  <a:pt x="9504117" y="4274"/>
                </a:lnTo>
                <a:cubicBezTo>
                  <a:pt x="9555272" y="8689"/>
                  <a:pt x="9609472" y="11637"/>
                  <a:pt x="9667223" y="13232"/>
                </a:cubicBezTo>
                <a:cubicBezTo>
                  <a:pt x="9740740" y="15225"/>
                  <a:pt x="9814266" y="15008"/>
                  <a:pt x="9887703" y="12601"/>
                </a:cubicBezTo>
                <a:lnTo>
                  <a:pt x="10088930" y="0"/>
                </a:lnTo>
                <a:lnTo>
                  <a:pt x="10544171" y="0"/>
                </a:lnTo>
                <a:lnTo>
                  <a:pt x="10392396" y="36772"/>
                </a:lnTo>
                <a:cubicBezTo>
                  <a:pt x="10070832" y="110795"/>
                  <a:pt x="9739873" y="167441"/>
                  <a:pt x="9413803" y="131277"/>
                </a:cubicBezTo>
                <a:cubicBezTo>
                  <a:pt x="9315472" y="120226"/>
                  <a:pt x="9243539" y="84460"/>
                  <a:pt x="9174626" y="44983"/>
                </a:cubicBezTo>
                <a:close/>
                <a:moveTo>
                  <a:pt x="8474998" y="0"/>
                </a:moveTo>
                <a:lnTo>
                  <a:pt x="8573502" y="0"/>
                </a:lnTo>
                <a:lnTo>
                  <a:pt x="8659539" y="117664"/>
                </a:lnTo>
                <a:cubicBezTo>
                  <a:pt x="8833725" y="341427"/>
                  <a:pt x="9029703" y="551148"/>
                  <a:pt x="9248507" y="743734"/>
                </a:cubicBezTo>
                <a:cubicBezTo>
                  <a:pt x="9268744" y="761313"/>
                  <a:pt x="9289217" y="778348"/>
                  <a:pt x="9309457" y="795932"/>
                </a:cubicBezTo>
                <a:cubicBezTo>
                  <a:pt x="9458210" y="686371"/>
                  <a:pt x="9607233" y="585288"/>
                  <a:pt x="9785496" y="530713"/>
                </a:cubicBezTo>
                <a:cubicBezTo>
                  <a:pt x="10009630" y="462073"/>
                  <a:pt x="10250992" y="434854"/>
                  <a:pt x="10482828" y="399738"/>
                </a:cubicBezTo>
                <a:cubicBezTo>
                  <a:pt x="10519933" y="394202"/>
                  <a:pt x="10478550" y="453937"/>
                  <a:pt x="10468382" y="461219"/>
                </a:cubicBezTo>
                <a:cubicBezTo>
                  <a:pt x="10161572" y="688641"/>
                  <a:pt x="9818370" y="924476"/>
                  <a:pt x="9430790" y="895589"/>
                </a:cubicBezTo>
                <a:cubicBezTo>
                  <a:pt x="9617112" y="1044003"/>
                  <a:pt x="9813963" y="1178199"/>
                  <a:pt x="10019780" y="1298815"/>
                </a:cubicBezTo>
                <a:cubicBezTo>
                  <a:pt x="10142151" y="1263712"/>
                  <a:pt x="10256792" y="1186061"/>
                  <a:pt x="10372218" y="1146081"/>
                </a:cubicBezTo>
                <a:cubicBezTo>
                  <a:pt x="10279439" y="901425"/>
                  <a:pt x="10751513" y="443317"/>
                  <a:pt x="10896429" y="310883"/>
                </a:cubicBezTo>
                <a:cubicBezTo>
                  <a:pt x="10907980" y="300321"/>
                  <a:pt x="10927341" y="295643"/>
                  <a:pt x="10919735" y="318176"/>
                </a:cubicBezTo>
                <a:cubicBezTo>
                  <a:pt x="10845552" y="531416"/>
                  <a:pt x="10769057" y="750112"/>
                  <a:pt x="10637064" y="935661"/>
                </a:cubicBezTo>
                <a:cubicBezTo>
                  <a:pt x="10618262" y="961821"/>
                  <a:pt x="10471373" y="1105010"/>
                  <a:pt x="10516995" y="1070245"/>
                </a:cubicBezTo>
                <a:cubicBezTo>
                  <a:pt x="10630585" y="984423"/>
                  <a:pt x="10740230" y="886628"/>
                  <a:pt x="10868835" y="815534"/>
                </a:cubicBezTo>
                <a:cubicBezTo>
                  <a:pt x="11133493" y="669415"/>
                  <a:pt x="11435682" y="612577"/>
                  <a:pt x="11704547" y="465665"/>
                </a:cubicBezTo>
                <a:cubicBezTo>
                  <a:pt x="11748194" y="441649"/>
                  <a:pt x="11962368" y="287033"/>
                  <a:pt x="12033562" y="350012"/>
                </a:cubicBezTo>
                <a:cubicBezTo>
                  <a:pt x="12042008" y="357446"/>
                  <a:pt x="12029170" y="377121"/>
                  <a:pt x="12025537" y="382666"/>
                </a:cubicBezTo>
                <a:cubicBezTo>
                  <a:pt x="11835636" y="694348"/>
                  <a:pt x="11402055" y="895784"/>
                  <a:pt x="11088649" y="1056676"/>
                </a:cubicBezTo>
                <a:cubicBezTo>
                  <a:pt x="10916755" y="1144851"/>
                  <a:pt x="10757473" y="1230645"/>
                  <a:pt x="10561600" y="1229477"/>
                </a:cubicBezTo>
                <a:cubicBezTo>
                  <a:pt x="10456897" y="1228927"/>
                  <a:pt x="10388434" y="1221837"/>
                  <a:pt x="10280797" y="1263181"/>
                </a:cubicBezTo>
                <a:cubicBezTo>
                  <a:pt x="10214114" y="1288380"/>
                  <a:pt x="10149765" y="1312641"/>
                  <a:pt x="10083376" y="1334114"/>
                </a:cubicBezTo>
                <a:cubicBezTo>
                  <a:pt x="10323674" y="1470609"/>
                  <a:pt x="10574467" y="1588379"/>
                  <a:pt x="10832582" y="1687356"/>
                </a:cubicBezTo>
                <a:cubicBezTo>
                  <a:pt x="10835145" y="1685866"/>
                  <a:pt x="10837160" y="1684144"/>
                  <a:pt x="10839263" y="1683743"/>
                </a:cubicBezTo>
                <a:cubicBezTo>
                  <a:pt x="11026680" y="1639479"/>
                  <a:pt x="11198523" y="1559010"/>
                  <a:pt x="11350910" y="1443899"/>
                </a:cubicBezTo>
                <a:cubicBezTo>
                  <a:pt x="11353302" y="1439761"/>
                  <a:pt x="11356166" y="1434532"/>
                  <a:pt x="11360346" y="1429225"/>
                </a:cubicBezTo>
                <a:cubicBezTo>
                  <a:pt x="11568454" y="1154547"/>
                  <a:pt x="11893126" y="995756"/>
                  <a:pt x="12167580" y="789523"/>
                </a:cubicBezTo>
                <a:lnTo>
                  <a:pt x="12192000" y="769876"/>
                </a:lnTo>
                <a:lnTo>
                  <a:pt x="12192000" y="802845"/>
                </a:lnTo>
                <a:lnTo>
                  <a:pt x="12173558" y="821317"/>
                </a:lnTo>
                <a:cubicBezTo>
                  <a:pt x="12156328" y="839775"/>
                  <a:pt x="12135859" y="862655"/>
                  <a:pt x="12117398" y="877374"/>
                </a:cubicBezTo>
                <a:cubicBezTo>
                  <a:pt x="11911342" y="1038644"/>
                  <a:pt x="11659100" y="1158472"/>
                  <a:pt x="11472926" y="1344259"/>
                </a:cubicBezTo>
                <a:cubicBezTo>
                  <a:pt x="11530856" y="1294104"/>
                  <a:pt x="11599815" y="1254410"/>
                  <a:pt x="11666978" y="1215889"/>
                </a:cubicBezTo>
                <a:cubicBezTo>
                  <a:pt x="11680568" y="1208123"/>
                  <a:pt x="11694155" y="1200357"/>
                  <a:pt x="11707200" y="1192361"/>
                </a:cubicBezTo>
                <a:cubicBezTo>
                  <a:pt x="11867081" y="1099094"/>
                  <a:pt x="12010478" y="976320"/>
                  <a:pt x="12144637" y="858646"/>
                </a:cubicBezTo>
                <a:lnTo>
                  <a:pt x="12192000" y="810414"/>
                </a:lnTo>
                <a:lnTo>
                  <a:pt x="12192000" y="916439"/>
                </a:lnTo>
                <a:lnTo>
                  <a:pt x="12150630" y="982925"/>
                </a:lnTo>
                <a:cubicBezTo>
                  <a:pt x="11972246" y="1237618"/>
                  <a:pt x="11719654" y="1416530"/>
                  <a:pt x="11389484" y="1469889"/>
                </a:cubicBezTo>
                <a:cubicBezTo>
                  <a:pt x="11249700" y="1582602"/>
                  <a:pt x="11093517" y="1667134"/>
                  <a:pt x="10923736" y="1721439"/>
                </a:cubicBezTo>
                <a:cubicBezTo>
                  <a:pt x="10979487" y="1741826"/>
                  <a:pt x="11035469" y="1761662"/>
                  <a:pt x="11091913" y="1780406"/>
                </a:cubicBezTo>
                <a:cubicBezTo>
                  <a:pt x="11318237" y="1855623"/>
                  <a:pt x="11544464" y="1908264"/>
                  <a:pt x="11771238" y="1944400"/>
                </a:cubicBezTo>
                <a:cubicBezTo>
                  <a:pt x="11775181" y="1939634"/>
                  <a:pt x="11778904" y="1935410"/>
                  <a:pt x="11783166" y="1931422"/>
                </a:cubicBezTo>
                <a:cubicBezTo>
                  <a:pt x="11885723" y="1797152"/>
                  <a:pt x="11990570" y="1669642"/>
                  <a:pt x="12131988" y="1574357"/>
                </a:cubicBezTo>
                <a:lnTo>
                  <a:pt x="12192000" y="1537429"/>
                </a:lnTo>
                <a:lnTo>
                  <a:pt x="12192000" y="1589108"/>
                </a:lnTo>
                <a:lnTo>
                  <a:pt x="12112105" y="1640352"/>
                </a:lnTo>
                <a:cubicBezTo>
                  <a:pt x="12011319" y="1713959"/>
                  <a:pt x="11928638" y="1801479"/>
                  <a:pt x="11849203" y="1900149"/>
                </a:cubicBezTo>
                <a:cubicBezTo>
                  <a:pt x="11883038" y="1876488"/>
                  <a:pt x="11915071" y="1849494"/>
                  <a:pt x="11946326" y="1822808"/>
                </a:cubicBezTo>
                <a:cubicBezTo>
                  <a:pt x="11980834" y="1792997"/>
                  <a:pt x="12017130" y="1762011"/>
                  <a:pt x="12055863" y="1735914"/>
                </a:cubicBezTo>
                <a:cubicBezTo>
                  <a:pt x="12086678" y="1714840"/>
                  <a:pt x="12119524" y="1696556"/>
                  <a:pt x="12150816" y="1678902"/>
                </a:cubicBezTo>
                <a:lnTo>
                  <a:pt x="12192000" y="1655121"/>
                </a:lnTo>
                <a:lnTo>
                  <a:pt x="12192000" y="1686869"/>
                </a:lnTo>
                <a:lnTo>
                  <a:pt x="12163772" y="1703058"/>
                </a:lnTo>
                <a:cubicBezTo>
                  <a:pt x="12132704" y="1720165"/>
                  <a:pt x="12100405" y="1738677"/>
                  <a:pt x="12070597" y="1758893"/>
                </a:cubicBezTo>
                <a:cubicBezTo>
                  <a:pt x="12033422" y="1784357"/>
                  <a:pt x="11997904" y="1815035"/>
                  <a:pt x="11963621" y="1844299"/>
                </a:cubicBezTo>
                <a:cubicBezTo>
                  <a:pt x="11938421" y="1865816"/>
                  <a:pt x="11913214" y="1887338"/>
                  <a:pt x="11886604" y="1907617"/>
                </a:cubicBezTo>
                <a:cubicBezTo>
                  <a:pt x="11977116" y="1884856"/>
                  <a:pt x="12067233" y="1841647"/>
                  <a:pt x="12153575" y="1786372"/>
                </a:cubicBezTo>
                <a:lnTo>
                  <a:pt x="12192000" y="1759693"/>
                </a:lnTo>
                <a:lnTo>
                  <a:pt x="12192000" y="1809459"/>
                </a:lnTo>
                <a:lnTo>
                  <a:pt x="12121362" y="1857561"/>
                </a:lnTo>
                <a:cubicBezTo>
                  <a:pt x="12048187" y="1902591"/>
                  <a:pt x="11972544" y="1939172"/>
                  <a:pt x="11895949" y="1963079"/>
                </a:cubicBezTo>
                <a:lnTo>
                  <a:pt x="12192000" y="1990579"/>
                </a:lnTo>
                <a:lnTo>
                  <a:pt x="12192000" y="2065582"/>
                </a:lnTo>
                <a:lnTo>
                  <a:pt x="12153918" y="2063926"/>
                </a:lnTo>
                <a:lnTo>
                  <a:pt x="12192000" y="2085104"/>
                </a:lnTo>
                <a:lnTo>
                  <a:pt x="12192000" y="2178471"/>
                </a:lnTo>
                <a:lnTo>
                  <a:pt x="12085355" y="2122457"/>
                </a:lnTo>
                <a:lnTo>
                  <a:pt x="12192000" y="2196158"/>
                </a:lnTo>
                <a:lnTo>
                  <a:pt x="12192000" y="2230374"/>
                </a:lnTo>
                <a:lnTo>
                  <a:pt x="12041237" y="2126309"/>
                </a:lnTo>
                <a:cubicBezTo>
                  <a:pt x="12076493" y="2177612"/>
                  <a:pt x="12124001" y="2222030"/>
                  <a:pt x="12174450" y="2262541"/>
                </a:cubicBezTo>
                <a:lnTo>
                  <a:pt x="12192000" y="2275857"/>
                </a:lnTo>
                <a:lnTo>
                  <a:pt x="12192000" y="2377131"/>
                </a:lnTo>
                <a:lnTo>
                  <a:pt x="12155801" y="2349925"/>
                </a:lnTo>
                <a:cubicBezTo>
                  <a:pt x="12047062" y="2264619"/>
                  <a:pt x="11950704" y="2181979"/>
                  <a:pt x="11930164" y="2041945"/>
                </a:cubicBezTo>
                <a:cubicBezTo>
                  <a:pt x="11807338" y="2027929"/>
                  <a:pt x="11684723" y="2008847"/>
                  <a:pt x="11561767" y="1984479"/>
                </a:cubicBezTo>
                <a:cubicBezTo>
                  <a:pt x="11829168" y="2318516"/>
                  <a:pt x="11916257" y="2737804"/>
                  <a:pt x="11987997" y="3153822"/>
                </a:cubicBezTo>
                <a:cubicBezTo>
                  <a:pt x="11991834" y="3176690"/>
                  <a:pt x="11945766" y="3233800"/>
                  <a:pt x="11926558" y="3203134"/>
                </a:cubicBezTo>
                <a:cubicBezTo>
                  <a:pt x="11688637" y="2826855"/>
                  <a:pt x="11343207" y="2452063"/>
                  <a:pt x="11440430" y="1973028"/>
                </a:cubicBezTo>
                <a:cubicBezTo>
                  <a:pt x="11441503" y="1968973"/>
                  <a:pt x="11443583" y="1964061"/>
                  <a:pt x="11446754" y="1959605"/>
                </a:cubicBezTo>
                <a:cubicBezTo>
                  <a:pt x="11314670" y="1929437"/>
                  <a:pt x="11182797" y="1894208"/>
                  <a:pt x="11050651" y="1850495"/>
                </a:cubicBezTo>
                <a:cubicBezTo>
                  <a:pt x="10825423" y="1775743"/>
                  <a:pt x="10604642" y="1687421"/>
                  <a:pt x="10389960" y="1586232"/>
                </a:cubicBezTo>
                <a:cubicBezTo>
                  <a:pt x="10423849" y="1697796"/>
                  <a:pt x="10481699" y="1805979"/>
                  <a:pt x="10500699" y="1913175"/>
                </a:cubicBezTo>
                <a:cubicBezTo>
                  <a:pt x="10502971" y="1915419"/>
                  <a:pt x="10505550" y="1918445"/>
                  <a:pt x="10507814" y="1920694"/>
                </a:cubicBezTo>
                <a:cubicBezTo>
                  <a:pt x="10511536" y="1916469"/>
                  <a:pt x="10515800" y="1912482"/>
                  <a:pt x="10518908" y="1911226"/>
                </a:cubicBezTo>
                <a:cubicBezTo>
                  <a:pt x="10803133" y="1788841"/>
                  <a:pt x="11118572" y="2264893"/>
                  <a:pt x="11258935" y="2442781"/>
                </a:cubicBezTo>
                <a:cubicBezTo>
                  <a:pt x="11271929" y="2459223"/>
                  <a:pt x="11230610" y="2515770"/>
                  <a:pt x="11211663" y="2510325"/>
                </a:cubicBezTo>
                <a:cubicBezTo>
                  <a:pt x="10952813" y="2437432"/>
                  <a:pt x="10754880" y="2286035"/>
                  <a:pt x="10571295" y="2105302"/>
                </a:cubicBezTo>
                <a:cubicBezTo>
                  <a:pt x="10593939" y="2333141"/>
                  <a:pt x="10477445" y="2625036"/>
                  <a:pt x="10435737" y="2805672"/>
                </a:cubicBezTo>
                <a:cubicBezTo>
                  <a:pt x="10398299" y="2965580"/>
                  <a:pt x="10359478" y="3078554"/>
                  <a:pt x="10206831" y="3151701"/>
                </a:cubicBezTo>
                <a:cubicBezTo>
                  <a:pt x="10193935" y="3157832"/>
                  <a:pt x="10194572" y="3142650"/>
                  <a:pt x="10196482" y="3135084"/>
                </a:cubicBezTo>
                <a:cubicBezTo>
                  <a:pt x="10274073" y="2811909"/>
                  <a:pt x="10304290" y="2478979"/>
                  <a:pt x="10381882" y="2155807"/>
                </a:cubicBezTo>
                <a:cubicBezTo>
                  <a:pt x="10395105" y="2100241"/>
                  <a:pt x="10437104" y="2020803"/>
                  <a:pt x="10439260" y="1962486"/>
                </a:cubicBezTo>
                <a:cubicBezTo>
                  <a:pt x="10439491" y="1961942"/>
                  <a:pt x="10439175" y="1961166"/>
                  <a:pt x="10439409" y="1960615"/>
                </a:cubicBezTo>
                <a:cubicBezTo>
                  <a:pt x="10439475" y="1957427"/>
                  <a:pt x="10440085" y="1954468"/>
                  <a:pt x="10439915" y="1951821"/>
                </a:cubicBezTo>
                <a:cubicBezTo>
                  <a:pt x="10433959" y="1836632"/>
                  <a:pt x="10332627" y="1683636"/>
                  <a:pt x="10314241" y="1556749"/>
                </a:cubicBezTo>
                <a:cubicBezTo>
                  <a:pt x="10313847" y="1554649"/>
                  <a:pt x="10314451" y="1551688"/>
                  <a:pt x="10315061" y="1548729"/>
                </a:cubicBezTo>
                <a:cubicBezTo>
                  <a:pt x="10038413" y="1412938"/>
                  <a:pt x="9774128" y="1254043"/>
                  <a:pt x="9526158" y="1071804"/>
                </a:cubicBezTo>
                <a:cubicBezTo>
                  <a:pt x="9586547" y="1245450"/>
                  <a:pt x="9699054" y="1407035"/>
                  <a:pt x="9758689" y="1585512"/>
                </a:cubicBezTo>
                <a:cubicBezTo>
                  <a:pt x="9851296" y="1860991"/>
                  <a:pt x="9909066" y="2144264"/>
                  <a:pt x="9941392" y="2432858"/>
                </a:cubicBezTo>
                <a:cubicBezTo>
                  <a:pt x="9942776" y="2446319"/>
                  <a:pt x="9898852" y="2512059"/>
                  <a:pt x="9887724" y="2495762"/>
                </a:cubicBezTo>
                <a:cubicBezTo>
                  <a:pt x="9758830" y="2305989"/>
                  <a:pt x="9675953" y="2083557"/>
                  <a:pt x="9587446" y="1872898"/>
                </a:cubicBezTo>
                <a:cubicBezTo>
                  <a:pt x="9504836" y="1675682"/>
                  <a:pt x="9450239" y="1492905"/>
                  <a:pt x="9462810" y="1288346"/>
                </a:cubicBezTo>
                <a:cubicBezTo>
                  <a:pt x="9416080" y="1372857"/>
                  <a:pt x="9368030" y="1457457"/>
                  <a:pt x="9318575" y="1540820"/>
                </a:cubicBezTo>
                <a:cubicBezTo>
                  <a:pt x="9284037" y="1599587"/>
                  <a:pt x="9257140" y="1661598"/>
                  <a:pt x="9191090" y="1688355"/>
                </a:cubicBezTo>
                <a:cubicBezTo>
                  <a:pt x="9186426" y="1690241"/>
                  <a:pt x="9179411" y="1688563"/>
                  <a:pt x="9177757" y="1683354"/>
                </a:cubicBezTo>
                <a:cubicBezTo>
                  <a:pt x="9143528" y="1583238"/>
                  <a:pt x="9220115" y="1420588"/>
                  <a:pt x="9274865" y="1336896"/>
                </a:cubicBezTo>
                <a:cubicBezTo>
                  <a:pt x="9324504" y="1260695"/>
                  <a:pt x="9393212" y="1200294"/>
                  <a:pt x="9478649" y="1173376"/>
                </a:cubicBezTo>
                <a:cubicBezTo>
                  <a:pt x="9479343" y="1171736"/>
                  <a:pt x="9480811" y="1169782"/>
                  <a:pt x="9482281" y="1167830"/>
                </a:cubicBezTo>
                <a:cubicBezTo>
                  <a:pt x="9463542" y="1119335"/>
                  <a:pt x="9448141" y="1069035"/>
                  <a:pt x="9438637" y="1015438"/>
                </a:cubicBezTo>
                <a:cubicBezTo>
                  <a:pt x="9438473" y="1012795"/>
                  <a:pt x="9438847" y="1010377"/>
                  <a:pt x="9439458" y="1007420"/>
                </a:cubicBezTo>
                <a:cubicBezTo>
                  <a:pt x="9356819" y="944106"/>
                  <a:pt x="9275563" y="877509"/>
                  <a:pt x="9197105" y="808882"/>
                </a:cubicBezTo>
                <a:cubicBezTo>
                  <a:pt x="9119732" y="740719"/>
                  <a:pt x="9045390" y="669969"/>
                  <a:pt x="8973607" y="597733"/>
                </a:cubicBezTo>
                <a:cubicBezTo>
                  <a:pt x="9117865" y="988437"/>
                  <a:pt x="9115639" y="1402749"/>
                  <a:pt x="8967512" y="1795211"/>
                </a:cubicBezTo>
                <a:cubicBezTo>
                  <a:pt x="8964595" y="1803635"/>
                  <a:pt x="8922055" y="1866099"/>
                  <a:pt x="8912526" y="1841464"/>
                </a:cubicBezTo>
                <a:cubicBezTo>
                  <a:pt x="8756044" y="1433999"/>
                  <a:pt x="8647107" y="967467"/>
                  <a:pt x="8893391" y="572788"/>
                </a:cubicBezTo>
                <a:cubicBezTo>
                  <a:pt x="8896018" y="568101"/>
                  <a:pt x="8899507" y="564428"/>
                  <a:pt x="8902990" y="560750"/>
                </a:cubicBezTo>
                <a:cubicBezTo>
                  <a:pt x="8907633" y="554349"/>
                  <a:pt x="8913596" y="547863"/>
                  <a:pt x="8919102" y="542471"/>
                </a:cubicBezTo>
                <a:cubicBezTo>
                  <a:pt x="8828814" y="448553"/>
                  <a:pt x="8743025" y="351231"/>
                  <a:pt x="8661728" y="250903"/>
                </a:cubicBezTo>
                <a:close/>
                <a:moveTo>
                  <a:pt x="8357758" y="0"/>
                </a:moveTo>
                <a:lnTo>
                  <a:pt x="8405492" y="0"/>
                </a:lnTo>
                <a:lnTo>
                  <a:pt x="8392083" y="30495"/>
                </a:lnTo>
                <a:cubicBezTo>
                  <a:pt x="8354166" y="121698"/>
                  <a:pt x="8324318" y="217584"/>
                  <a:pt x="8339888" y="306259"/>
                </a:cubicBezTo>
                <a:cubicBezTo>
                  <a:pt x="8364400" y="446040"/>
                  <a:pt x="8455049" y="577127"/>
                  <a:pt x="8473847" y="727373"/>
                </a:cubicBezTo>
                <a:cubicBezTo>
                  <a:pt x="8510300" y="1013846"/>
                  <a:pt x="8488635" y="1326579"/>
                  <a:pt x="8454081" y="1611960"/>
                </a:cubicBezTo>
                <a:cubicBezTo>
                  <a:pt x="8452268" y="1625361"/>
                  <a:pt x="8409518" y="1692886"/>
                  <a:pt x="8396000" y="1663986"/>
                </a:cubicBezTo>
                <a:cubicBezTo>
                  <a:pt x="8190763" y="1233305"/>
                  <a:pt x="8063839" y="818387"/>
                  <a:pt x="8238881" y="368438"/>
                </a:cubicBezTo>
                <a:lnTo>
                  <a:pt x="7668140" y="942511"/>
                </a:lnTo>
                <a:cubicBezTo>
                  <a:pt x="7658137" y="952438"/>
                  <a:pt x="7629107" y="972341"/>
                  <a:pt x="7637853" y="942567"/>
                </a:cubicBezTo>
                <a:cubicBezTo>
                  <a:pt x="7690270" y="771614"/>
                  <a:pt x="7793861" y="624255"/>
                  <a:pt x="7909649" y="489150"/>
                </a:cubicBezTo>
                <a:cubicBezTo>
                  <a:pt x="8010566" y="370919"/>
                  <a:pt x="8112174" y="322520"/>
                  <a:pt x="8256182" y="301724"/>
                </a:cubicBezTo>
                <a:cubicBezTo>
                  <a:pt x="8255907" y="293239"/>
                  <a:pt x="8255408" y="285302"/>
                  <a:pt x="8255912" y="276498"/>
                </a:cubicBezTo>
                <a:cubicBezTo>
                  <a:pt x="8260651" y="221208"/>
                  <a:pt x="8285427" y="155085"/>
                  <a:pt x="8315225" y="89075"/>
                </a:cubicBezTo>
                <a:close/>
                <a:moveTo>
                  <a:pt x="7497388" y="0"/>
                </a:moveTo>
                <a:lnTo>
                  <a:pt x="7560921" y="0"/>
                </a:lnTo>
                <a:lnTo>
                  <a:pt x="7546742" y="68966"/>
                </a:lnTo>
                <a:cubicBezTo>
                  <a:pt x="7513334" y="225436"/>
                  <a:pt x="7494394" y="379659"/>
                  <a:pt x="7488853" y="535687"/>
                </a:cubicBezTo>
                <a:lnTo>
                  <a:pt x="7529509" y="380358"/>
                </a:lnTo>
                <a:cubicBezTo>
                  <a:pt x="7546426" y="316055"/>
                  <a:pt x="7563725" y="249346"/>
                  <a:pt x="7585939" y="184712"/>
                </a:cubicBezTo>
                <a:cubicBezTo>
                  <a:pt x="7597162" y="152119"/>
                  <a:pt x="7609478" y="119997"/>
                  <a:pt x="7621792" y="87864"/>
                </a:cubicBezTo>
                <a:lnTo>
                  <a:pt x="7654204" y="0"/>
                </a:lnTo>
                <a:lnTo>
                  <a:pt x="7683986" y="0"/>
                </a:lnTo>
                <a:lnTo>
                  <a:pt x="7647914" y="97640"/>
                </a:lnTo>
                <a:cubicBezTo>
                  <a:pt x="7635833" y="129221"/>
                  <a:pt x="7623516" y="161350"/>
                  <a:pt x="7612524" y="193392"/>
                </a:cubicBezTo>
                <a:cubicBezTo>
                  <a:pt x="7590775" y="256933"/>
                  <a:pt x="7573702" y="323103"/>
                  <a:pt x="7557013" y="386853"/>
                </a:cubicBezTo>
                <a:lnTo>
                  <a:pt x="7517286" y="539999"/>
                </a:lnTo>
                <a:cubicBezTo>
                  <a:pt x="7579804" y="409054"/>
                  <a:pt x="7648790" y="283748"/>
                  <a:pt x="7704204" y="152292"/>
                </a:cubicBezTo>
                <a:lnTo>
                  <a:pt x="7756975" y="0"/>
                </a:lnTo>
                <a:lnTo>
                  <a:pt x="7837329" y="0"/>
                </a:lnTo>
                <a:lnTo>
                  <a:pt x="7821760" y="65656"/>
                </a:lnTo>
                <a:cubicBezTo>
                  <a:pt x="7739780" y="311007"/>
                  <a:pt x="7576279" y="519263"/>
                  <a:pt x="7488925" y="763628"/>
                </a:cubicBezTo>
                <a:cubicBezTo>
                  <a:pt x="7478308" y="793254"/>
                  <a:pt x="7422482" y="826275"/>
                  <a:pt x="7419999" y="774360"/>
                </a:cubicBezTo>
                <a:cubicBezTo>
                  <a:pt x="7407159" y="524115"/>
                  <a:pt x="7434412" y="279259"/>
                  <a:pt x="7487820" y="37416"/>
                </a:cubicBezTo>
                <a:close/>
                <a:moveTo>
                  <a:pt x="3882765" y="0"/>
                </a:moveTo>
                <a:lnTo>
                  <a:pt x="3995099" y="0"/>
                </a:lnTo>
                <a:lnTo>
                  <a:pt x="4163818" y="234104"/>
                </a:lnTo>
                <a:cubicBezTo>
                  <a:pt x="4167056" y="234046"/>
                  <a:pt x="4169933" y="233486"/>
                  <a:pt x="4172099" y="234207"/>
                </a:cubicBezTo>
                <a:cubicBezTo>
                  <a:pt x="4370329" y="290447"/>
                  <a:pt x="4575890" y="304753"/>
                  <a:pt x="4784282" y="276561"/>
                </a:cubicBezTo>
                <a:cubicBezTo>
                  <a:pt x="4788943" y="273941"/>
                  <a:pt x="4794689" y="270546"/>
                  <a:pt x="4801687" y="267764"/>
                </a:cubicBezTo>
                <a:cubicBezTo>
                  <a:pt x="5207052" y="98325"/>
                  <a:pt x="5661672" y="149587"/>
                  <a:pt x="6082788" y="64119"/>
                </a:cubicBezTo>
                <a:cubicBezTo>
                  <a:pt x="6097705" y="60940"/>
                  <a:pt x="6122565" y="65809"/>
                  <a:pt x="6099442" y="82568"/>
                </a:cubicBezTo>
                <a:cubicBezTo>
                  <a:pt x="5702970" y="366122"/>
                  <a:pt x="5250177" y="483706"/>
                  <a:pt x="4804137" y="320931"/>
                </a:cubicBezTo>
                <a:cubicBezTo>
                  <a:pt x="4608728" y="353445"/>
                  <a:pt x="4415104" y="351091"/>
                  <a:pt x="4227047" y="313415"/>
                </a:cubicBezTo>
                <a:cubicBezTo>
                  <a:pt x="4265992" y="361495"/>
                  <a:pt x="4305481" y="409180"/>
                  <a:pt x="4346041" y="456086"/>
                </a:cubicBezTo>
                <a:cubicBezTo>
                  <a:pt x="4508645" y="644218"/>
                  <a:pt x="4684629" y="811207"/>
                  <a:pt x="4870967" y="963061"/>
                </a:cubicBezTo>
                <a:cubicBezTo>
                  <a:pt x="4877428" y="960662"/>
                  <a:pt x="4883360" y="958653"/>
                  <a:pt x="4889647" y="957147"/>
                </a:cubicBezTo>
                <a:cubicBezTo>
                  <a:pt x="5063790" y="885104"/>
                  <a:pt x="5235998" y="820573"/>
                  <a:pt x="5422504" y="805191"/>
                </a:cubicBezTo>
                <a:cubicBezTo>
                  <a:pt x="5643719" y="786779"/>
                  <a:pt x="5869113" y="808075"/>
                  <a:pt x="6087656" y="826703"/>
                </a:cubicBezTo>
                <a:cubicBezTo>
                  <a:pt x="6118977" y="829180"/>
                  <a:pt x="6064821" y="863092"/>
                  <a:pt x="6058717" y="865992"/>
                </a:cubicBezTo>
                <a:cubicBezTo>
                  <a:pt x="5757093" y="988464"/>
                  <a:pt x="5312094" y="1115658"/>
                  <a:pt x="4974153" y="1045456"/>
                </a:cubicBezTo>
                <a:cubicBezTo>
                  <a:pt x="5180499" y="1203411"/>
                  <a:pt x="5398986" y="1344171"/>
                  <a:pt x="5627835" y="1472077"/>
                </a:cubicBezTo>
                <a:cubicBezTo>
                  <a:pt x="5628372" y="1471688"/>
                  <a:pt x="5629279" y="1471800"/>
                  <a:pt x="5629817" y="1471412"/>
                </a:cubicBezTo>
                <a:cubicBezTo>
                  <a:pt x="5631249" y="1471132"/>
                  <a:pt x="5633225" y="1470462"/>
                  <a:pt x="5634124" y="1470572"/>
                </a:cubicBezTo>
                <a:cubicBezTo>
                  <a:pt x="5647257" y="1469448"/>
                  <a:pt x="5751167" y="1386498"/>
                  <a:pt x="5755832" y="1383886"/>
                </a:cubicBezTo>
                <a:cubicBezTo>
                  <a:pt x="5837996" y="1338827"/>
                  <a:pt x="5925989" y="1306339"/>
                  <a:pt x="6014186" y="1279799"/>
                </a:cubicBezTo>
                <a:cubicBezTo>
                  <a:pt x="6310230" y="1190367"/>
                  <a:pt x="6608567" y="1157268"/>
                  <a:pt x="6901619" y="1047874"/>
                </a:cubicBezTo>
                <a:cubicBezTo>
                  <a:pt x="6921553" y="1040293"/>
                  <a:pt x="6976591" y="1037028"/>
                  <a:pt x="6931566" y="1062034"/>
                </a:cubicBezTo>
                <a:cubicBezTo>
                  <a:pt x="6610108" y="1243134"/>
                  <a:pt x="6183662" y="1573592"/>
                  <a:pt x="5790982" y="1561380"/>
                </a:cubicBezTo>
                <a:cubicBezTo>
                  <a:pt x="5920545" y="1629240"/>
                  <a:pt x="6053507" y="1693876"/>
                  <a:pt x="6188971" y="1755168"/>
                </a:cubicBezTo>
                <a:cubicBezTo>
                  <a:pt x="6193458" y="1753446"/>
                  <a:pt x="6198307" y="1752214"/>
                  <a:pt x="6202446" y="1752268"/>
                </a:cubicBezTo>
                <a:cubicBezTo>
                  <a:pt x="6504288" y="1570118"/>
                  <a:pt x="6833930" y="1471594"/>
                  <a:pt x="7179560" y="1467551"/>
                </a:cubicBezTo>
                <a:cubicBezTo>
                  <a:pt x="7221126" y="1467186"/>
                  <a:pt x="7172003" y="1501258"/>
                  <a:pt x="7158730" y="1507835"/>
                </a:cubicBezTo>
                <a:cubicBezTo>
                  <a:pt x="6888412" y="1630502"/>
                  <a:pt x="6618589" y="1809287"/>
                  <a:pt x="6326959" y="1817686"/>
                </a:cubicBezTo>
                <a:cubicBezTo>
                  <a:pt x="6396578" y="1848113"/>
                  <a:pt x="6466739" y="1878148"/>
                  <a:pt x="6537433" y="1907790"/>
                </a:cubicBezTo>
                <a:cubicBezTo>
                  <a:pt x="6542473" y="1907949"/>
                  <a:pt x="6546435" y="1908891"/>
                  <a:pt x="6550221" y="1910729"/>
                </a:cubicBezTo>
                <a:cubicBezTo>
                  <a:pt x="6742694" y="1932993"/>
                  <a:pt x="6849771" y="2068278"/>
                  <a:pt x="6964438" y="2209505"/>
                </a:cubicBezTo>
                <a:cubicBezTo>
                  <a:pt x="7113162" y="2393201"/>
                  <a:pt x="7266286" y="2592015"/>
                  <a:pt x="7367862" y="2806833"/>
                </a:cubicBezTo>
                <a:cubicBezTo>
                  <a:pt x="7371456" y="2814338"/>
                  <a:pt x="7369522" y="2821080"/>
                  <a:pt x="7364329" y="2826907"/>
                </a:cubicBezTo>
                <a:cubicBezTo>
                  <a:pt x="7348741" y="2844389"/>
                  <a:pt x="7303788" y="2853651"/>
                  <a:pt x="7290545" y="2850663"/>
                </a:cubicBezTo>
                <a:cubicBezTo>
                  <a:pt x="6859896" y="2738539"/>
                  <a:pt x="6609607" y="2342306"/>
                  <a:pt x="6472036" y="1959003"/>
                </a:cubicBezTo>
                <a:cubicBezTo>
                  <a:pt x="6239391" y="1862081"/>
                  <a:pt x="6011946" y="1759868"/>
                  <a:pt x="5792897" y="1647747"/>
                </a:cubicBezTo>
                <a:cubicBezTo>
                  <a:pt x="5817125" y="1702679"/>
                  <a:pt x="5838127" y="1759942"/>
                  <a:pt x="5842751" y="1816112"/>
                </a:cubicBezTo>
                <a:cubicBezTo>
                  <a:pt x="5844184" y="1815832"/>
                  <a:pt x="5846161" y="1815162"/>
                  <a:pt x="5847424" y="1815776"/>
                </a:cubicBezTo>
                <a:cubicBezTo>
                  <a:pt x="6140442" y="1830791"/>
                  <a:pt x="6291873" y="2115536"/>
                  <a:pt x="6399821" y="2344799"/>
                </a:cubicBezTo>
                <a:cubicBezTo>
                  <a:pt x="6413837" y="2374329"/>
                  <a:pt x="6342916" y="2402075"/>
                  <a:pt x="6323232" y="2389634"/>
                </a:cubicBezTo>
                <a:cubicBezTo>
                  <a:pt x="6177906" y="2301146"/>
                  <a:pt x="6052833" y="2198747"/>
                  <a:pt x="5942958" y="2077708"/>
                </a:cubicBezTo>
                <a:cubicBezTo>
                  <a:pt x="5949243" y="2174636"/>
                  <a:pt x="5937179" y="2273417"/>
                  <a:pt x="5921559" y="2378596"/>
                </a:cubicBezTo>
                <a:cubicBezTo>
                  <a:pt x="5888539" y="2593290"/>
                  <a:pt x="5878937" y="2813146"/>
                  <a:pt x="5817651" y="3023919"/>
                </a:cubicBezTo>
                <a:cubicBezTo>
                  <a:pt x="5810408" y="3049005"/>
                  <a:pt x="5741174" y="3089270"/>
                  <a:pt x="5729634" y="3051849"/>
                </a:cubicBezTo>
                <a:cubicBezTo>
                  <a:pt x="5657096" y="2815984"/>
                  <a:pt x="5581632" y="2571559"/>
                  <a:pt x="5611018" y="2316769"/>
                </a:cubicBezTo>
                <a:cubicBezTo>
                  <a:pt x="5622715" y="2217484"/>
                  <a:pt x="5656813" y="2135538"/>
                  <a:pt x="5687608" y="2039972"/>
                </a:cubicBezTo>
                <a:cubicBezTo>
                  <a:pt x="5744741" y="1859679"/>
                  <a:pt x="5733310" y="1742061"/>
                  <a:pt x="5657554" y="1576445"/>
                </a:cubicBezTo>
                <a:cubicBezTo>
                  <a:pt x="5483232" y="1483028"/>
                  <a:pt x="5313009" y="1382833"/>
                  <a:pt x="5150475" y="1274012"/>
                </a:cubicBezTo>
                <a:cubicBezTo>
                  <a:pt x="5326569" y="1559959"/>
                  <a:pt x="5457991" y="1838600"/>
                  <a:pt x="5349142" y="2204405"/>
                </a:cubicBezTo>
                <a:cubicBezTo>
                  <a:pt x="5342604" y="2225928"/>
                  <a:pt x="5273881" y="2261245"/>
                  <a:pt x="5262214" y="2233836"/>
                </a:cubicBezTo>
                <a:cubicBezTo>
                  <a:pt x="5160759" y="2006724"/>
                  <a:pt x="5064863" y="1777114"/>
                  <a:pt x="4981539" y="1542201"/>
                </a:cubicBezTo>
                <a:cubicBezTo>
                  <a:pt x="4932755" y="1405876"/>
                  <a:pt x="4893729" y="1278486"/>
                  <a:pt x="4958461" y="1136957"/>
                </a:cubicBezTo>
                <a:cubicBezTo>
                  <a:pt x="4854219" y="1059900"/>
                  <a:pt x="4753195" y="978221"/>
                  <a:pt x="4655015" y="891426"/>
                </a:cubicBez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8" name="Rectangle 17">
            <a:extLst>
              <a:ext uri="{FF2B5EF4-FFF2-40B4-BE49-F238E27FC236}">
                <a16:creationId xmlns:a16="http://schemas.microsoft.com/office/drawing/2014/main" id="{ED888B23-07FA-482A-96DF-47E31AF1A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457201"/>
            <a:ext cx="11277600" cy="5943598"/>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930F5AF1-DAEB-1A4B-64A3-1206D54B4D08}"/>
              </a:ext>
            </a:extLst>
          </p:cNvPr>
          <p:cNvSpPr>
            <a:spLocks noGrp="1"/>
          </p:cNvSpPr>
          <p:nvPr>
            <p:ph type="title"/>
          </p:nvPr>
        </p:nvSpPr>
        <p:spPr>
          <a:xfrm>
            <a:off x="1143000" y="990599"/>
            <a:ext cx="9906000" cy="685800"/>
          </a:xfrm>
        </p:spPr>
        <p:txBody>
          <a:bodyPr anchor="t">
            <a:normAutofit/>
          </a:bodyPr>
          <a:lstStyle/>
          <a:p>
            <a:r>
              <a:rPr lang="en-US" sz="4000" dirty="0"/>
              <a:t>“4 R’s” of trauma-informed care</a:t>
            </a:r>
          </a:p>
        </p:txBody>
      </p:sp>
      <p:graphicFrame>
        <p:nvGraphicFramePr>
          <p:cNvPr id="5" name="Content Placeholder 2">
            <a:extLst>
              <a:ext uri="{FF2B5EF4-FFF2-40B4-BE49-F238E27FC236}">
                <a16:creationId xmlns:a16="http://schemas.microsoft.com/office/drawing/2014/main" id="{114F165D-D30A-4EC2-BE0B-841DA655F962}"/>
              </a:ext>
            </a:extLst>
          </p:cNvPr>
          <p:cNvGraphicFramePr>
            <a:graphicFrameLocks noGrp="1"/>
          </p:cNvGraphicFramePr>
          <p:nvPr>
            <p:ph idx="1"/>
            <p:extLst>
              <p:ext uri="{D42A27DB-BD31-4B8C-83A1-F6EECF244321}">
                <p14:modId xmlns:p14="http://schemas.microsoft.com/office/powerpoint/2010/main" val="4293229107"/>
              </p:ext>
            </p:extLst>
          </p:nvPr>
        </p:nvGraphicFramePr>
        <p:xfrm>
          <a:off x="685800" y="2137228"/>
          <a:ext cx="10820400" cy="37337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956334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472F8A8-1487-62F3-3342-CDE926443FCF}"/>
              </a:ext>
            </a:extLst>
          </p:cNvPr>
          <p:cNvSpPr>
            <a:spLocks noGrp="1"/>
          </p:cNvSpPr>
          <p:nvPr>
            <p:ph type="title"/>
          </p:nvPr>
        </p:nvSpPr>
        <p:spPr>
          <a:xfrm>
            <a:off x="686506" y="445147"/>
            <a:ext cx="9392421" cy="1330841"/>
          </a:xfrm>
        </p:spPr>
        <p:txBody>
          <a:bodyPr>
            <a:normAutofit/>
          </a:bodyPr>
          <a:lstStyle/>
          <a:p>
            <a:r>
              <a:rPr lang="en-US" dirty="0">
                <a:solidFill>
                  <a:srgbClr val="FF0000"/>
                </a:solidFill>
              </a:rPr>
              <a:t>1. Realizing</a:t>
            </a:r>
            <a:r>
              <a:rPr lang="en-US" dirty="0"/>
              <a:t> the prevalence of trauma</a:t>
            </a:r>
          </a:p>
        </p:txBody>
      </p:sp>
      <p:pic>
        <p:nvPicPr>
          <p:cNvPr id="4" name="Picture 3">
            <a:extLst>
              <a:ext uri="{FF2B5EF4-FFF2-40B4-BE49-F238E27FC236}">
                <a16:creationId xmlns:a16="http://schemas.microsoft.com/office/drawing/2014/main" id="{727D8280-8CE6-4E4A-F070-96123493912F}"/>
              </a:ext>
            </a:extLst>
          </p:cNvPr>
          <p:cNvPicPr>
            <a:picLocks noChangeAspect="1"/>
          </p:cNvPicPr>
          <p:nvPr/>
        </p:nvPicPr>
        <p:blipFill>
          <a:blip r:embed="rId3"/>
          <a:stretch>
            <a:fillRect/>
          </a:stretch>
        </p:blipFill>
        <p:spPr>
          <a:xfrm>
            <a:off x="7854023" y="2155115"/>
            <a:ext cx="4788505" cy="3591378"/>
          </a:xfrm>
          <a:prstGeom prst="rect">
            <a:avLst/>
          </a:prstGeom>
        </p:spPr>
      </p:pic>
      <p:sp>
        <p:nvSpPr>
          <p:cNvPr id="13" name="Freeform: Shape 12">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D0240BF8-B02C-CED7-15F2-7D566B999E09}"/>
              </a:ext>
            </a:extLst>
          </p:cNvPr>
          <p:cNvSpPr>
            <a:spLocks noGrp="1"/>
          </p:cNvSpPr>
          <p:nvPr>
            <p:ph idx="1"/>
          </p:nvPr>
        </p:nvSpPr>
        <p:spPr>
          <a:xfrm>
            <a:off x="686505" y="1652157"/>
            <a:ext cx="8012087" cy="4966936"/>
          </a:xfrm>
        </p:spPr>
        <p:txBody>
          <a:bodyPr>
            <a:noAutofit/>
          </a:bodyPr>
          <a:lstStyle/>
          <a:p>
            <a:r>
              <a:rPr lang="en-US" dirty="0"/>
              <a:t>In 1996, the World Health Organization declared violence a major public health issue.</a:t>
            </a:r>
          </a:p>
          <a:p>
            <a:r>
              <a:rPr lang="en-US" dirty="0"/>
              <a:t>&gt;10 million living in relationships involving domestic violence.</a:t>
            </a:r>
          </a:p>
          <a:p>
            <a:r>
              <a:rPr lang="en-US" dirty="0"/>
              <a:t>Over 400,000 sexual assaults in persons aged ≥12 and 60,000 children/year.</a:t>
            </a:r>
          </a:p>
          <a:p>
            <a:r>
              <a:rPr lang="en-US" dirty="0"/>
              <a:t>19 million U.S. military veterans; ~2-4 million combat-exposed.</a:t>
            </a:r>
          </a:p>
          <a:p>
            <a:r>
              <a:rPr lang="en-US" dirty="0"/>
              <a:t>Approximately 4.8 million people seriously injured in automobile collisions/year. </a:t>
            </a:r>
          </a:p>
          <a:p>
            <a:r>
              <a:rPr lang="en-US" dirty="0"/>
              <a:t>&gt;5 million ICU admissions/year.</a:t>
            </a:r>
          </a:p>
        </p:txBody>
      </p:sp>
    </p:spTree>
    <p:extLst>
      <p:ext uri="{BB962C8B-B14F-4D97-AF65-F5344CB8AC3E}">
        <p14:creationId xmlns:p14="http://schemas.microsoft.com/office/powerpoint/2010/main" val="34344853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37B2035-1FCB-439A-B421-095E136C7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76D6CDF-C512-4739-B158-55EE955EFA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3" y="-1"/>
            <a:ext cx="1219200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614E1A-0A8C-E165-84E3-5E4ED6FB9334}"/>
              </a:ext>
            </a:extLst>
          </p:cNvPr>
          <p:cNvSpPr>
            <a:spLocks noGrp="1"/>
          </p:cNvSpPr>
          <p:nvPr>
            <p:ph type="title"/>
          </p:nvPr>
        </p:nvSpPr>
        <p:spPr>
          <a:xfrm>
            <a:off x="1137033" y="670560"/>
            <a:ext cx="10030639" cy="918398"/>
          </a:xfrm>
        </p:spPr>
        <p:txBody>
          <a:bodyPr anchor="t">
            <a:normAutofit/>
          </a:bodyPr>
          <a:lstStyle/>
          <a:p>
            <a:r>
              <a:rPr lang="en-US" dirty="0"/>
              <a:t>Adverse Childhood Experiences (ACEs)</a:t>
            </a:r>
          </a:p>
        </p:txBody>
      </p:sp>
      <p:pic>
        <p:nvPicPr>
          <p:cNvPr id="4" name="Picture 3">
            <a:extLst>
              <a:ext uri="{FF2B5EF4-FFF2-40B4-BE49-F238E27FC236}">
                <a16:creationId xmlns:a16="http://schemas.microsoft.com/office/drawing/2014/main" id="{265FD9F0-CADA-CDC0-7379-F272E09B581D}"/>
              </a:ext>
            </a:extLst>
          </p:cNvPr>
          <p:cNvPicPr>
            <a:picLocks noChangeAspect="1"/>
          </p:cNvPicPr>
          <p:nvPr/>
        </p:nvPicPr>
        <p:blipFill rotWithShape="1">
          <a:blip r:embed="rId3"/>
          <a:srcRect l="11052" r="9479" b="2"/>
          <a:stretch/>
        </p:blipFill>
        <p:spPr>
          <a:xfrm>
            <a:off x="1" y="3105151"/>
            <a:ext cx="6448424" cy="3752849"/>
          </a:xfrm>
          <a:custGeom>
            <a:avLst/>
            <a:gdLst/>
            <a:ahLst/>
            <a:cxnLst/>
            <a:rect l="l" t="t" r="r" b="b"/>
            <a:pathLst>
              <a:path w="6448424" h="3752849">
                <a:moveTo>
                  <a:pt x="0" y="0"/>
                </a:moveTo>
                <a:lnTo>
                  <a:pt x="137978" y="22215"/>
                </a:lnTo>
                <a:cubicBezTo>
                  <a:pt x="196046" y="32277"/>
                  <a:pt x="252469" y="42437"/>
                  <a:pt x="295660" y="49771"/>
                </a:cubicBezTo>
                <a:cubicBezTo>
                  <a:pt x="364885" y="66610"/>
                  <a:pt x="403214" y="32071"/>
                  <a:pt x="456941" y="65635"/>
                </a:cubicBezTo>
                <a:cubicBezTo>
                  <a:pt x="529612" y="69090"/>
                  <a:pt x="662508" y="71245"/>
                  <a:pt x="731691" y="70501"/>
                </a:cubicBezTo>
                <a:cubicBezTo>
                  <a:pt x="768741" y="62400"/>
                  <a:pt x="808263" y="64633"/>
                  <a:pt x="841820" y="61171"/>
                </a:cubicBezTo>
                <a:cubicBezTo>
                  <a:pt x="958973" y="43639"/>
                  <a:pt x="1009730" y="45863"/>
                  <a:pt x="1068219" y="39136"/>
                </a:cubicBezTo>
                <a:cubicBezTo>
                  <a:pt x="1104329" y="33447"/>
                  <a:pt x="1156536" y="44203"/>
                  <a:pt x="1174190" y="38808"/>
                </a:cubicBezTo>
                <a:cubicBezTo>
                  <a:pt x="1188943" y="36385"/>
                  <a:pt x="1213832" y="14880"/>
                  <a:pt x="1225923" y="34507"/>
                </a:cubicBezTo>
                <a:cubicBezTo>
                  <a:pt x="1305283" y="8501"/>
                  <a:pt x="1319617" y="30839"/>
                  <a:pt x="1385617" y="18003"/>
                </a:cubicBezTo>
                <a:cubicBezTo>
                  <a:pt x="1461876" y="-26747"/>
                  <a:pt x="1519510" y="56342"/>
                  <a:pt x="1563967" y="4638"/>
                </a:cubicBezTo>
                <a:lnTo>
                  <a:pt x="1676634" y="10582"/>
                </a:lnTo>
                <a:lnTo>
                  <a:pt x="1769429" y="20265"/>
                </a:lnTo>
                <a:cubicBezTo>
                  <a:pt x="1790625" y="23534"/>
                  <a:pt x="1880369" y="18448"/>
                  <a:pt x="1900584" y="27732"/>
                </a:cubicBezTo>
                <a:cubicBezTo>
                  <a:pt x="2072430" y="22762"/>
                  <a:pt x="2014935" y="5831"/>
                  <a:pt x="2127041" y="22101"/>
                </a:cubicBezTo>
                <a:cubicBezTo>
                  <a:pt x="2168847" y="65820"/>
                  <a:pt x="2153052" y="28773"/>
                  <a:pt x="2211644" y="44507"/>
                </a:cubicBezTo>
                <a:cubicBezTo>
                  <a:pt x="2211201" y="9921"/>
                  <a:pt x="2277596" y="73686"/>
                  <a:pt x="2299605" y="38004"/>
                </a:cubicBezTo>
                <a:cubicBezTo>
                  <a:pt x="2309570" y="41997"/>
                  <a:pt x="2318531" y="46991"/>
                  <a:pt x="2327359" y="52270"/>
                </a:cubicBezTo>
                <a:lnTo>
                  <a:pt x="2331995" y="55017"/>
                </a:lnTo>
                <a:lnTo>
                  <a:pt x="2353777" y="59755"/>
                </a:lnTo>
                <a:lnTo>
                  <a:pt x="2355893" y="68914"/>
                </a:lnTo>
                <a:lnTo>
                  <a:pt x="2385794" y="81650"/>
                </a:lnTo>
                <a:cubicBezTo>
                  <a:pt x="2397613" y="85211"/>
                  <a:pt x="2411061" y="87627"/>
                  <a:pt x="2427010" y="88184"/>
                </a:cubicBezTo>
                <a:cubicBezTo>
                  <a:pt x="2486314" y="76422"/>
                  <a:pt x="2553170" y="126870"/>
                  <a:pt x="2627153" y="110451"/>
                </a:cubicBezTo>
                <a:cubicBezTo>
                  <a:pt x="2653722" y="107383"/>
                  <a:pt x="2732043" y="116068"/>
                  <a:pt x="2744462" y="128780"/>
                </a:cubicBezTo>
                <a:cubicBezTo>
                  <a:pt x="2760299" y="132873"/>
                  <a:pt x="2780248" y="130843"/>
                  <a:pt x="2785202" y="143610"/>
                </a:cubicBezTo>
                <a:cubicBezTo>
                  <a:pt x="2794558" y="159316"/>
                  <a:pt x="2856498" y="142821"/>
                  <a:pt x="2844667" y="159029"/>
                </a:cubicBezTo>
                <a:cubicBezTo>
                  <a:pt x="2888530" y="147871"/>
                  <a:pt x="2914187" y="181391"/>
                  <a:pt x="2946649" y="192330"/>
                </a:cubicBezTo>
                <a:cubicBezTo>
                  <a:pt x="2981872" y="180417"/>
                  <a:pt x="3015239" y="215115"/>
                  <a:pt x="3088812" y="226485"/>
                </a:cubicBezTo>
                <a:cubicBezTo>
                  <a:pt x="3127734" y="212524"/>
                  <a:pt x="3138301" y="234381"/>
                  <a:pt x="3208669" y="217774"/>
                </a:cubicBezTo>
                <a:cubicBezTo>
                  <a:pt x="3242208" y="219284"/>
                  <a:pt x="3229623" y="233297"/>
                  <a:pt x="3290045" y="235553"/>
                </a:cubicBezTo>
                <a:cubicBezTo>
                  <a:pt x="3399655" y="215239"/>
                  <a:pt x="3444518" y="245862"/>
                  <a:pt x="3529335" y="249571"/>
                </a:cubicBezTo>
                <a:cubicBezTo>
                  <a:pt x="3623697" y="257405"/>
                  <a:pt x="3587652" y="268832"/>
                  <a:pt x="3716766" y="252690"/>
                </a:cubicBezTo>
                <a:cubicBezTo>
                  <a:pt x="3723469" y="267318"/>
                  <a:pt x="3737863" y="269842"/>
                  <a:pt x="3765333" y="266823"/>
                </a:cubicBezTo>
                <a:cubicBezTo>
                  <a:pt x="3810754" y="271601"/>
                  <a:pt x="3792745" y="303866"/>
                  <a:pt x="3846897" y="290090"/>
                </a:cubicBezTo>
                <a:cubicBezTo>
                  <a:pt x="3830941" y="306608"/>
                  <a:pt x="3929114" y="308026"/>
                  <a:pt x="3900217" y="323590"/>
                </a:cubicBezTo>
                <a:cubicBezTo>
                  <a:pt x="3922367" y="343425"/>
                  <a:pt x="3948574" y="318948"/>
                  <a:pt x="3971444" y="336662"/>
                </a:cubicBezTo>
                <a:cubicBezTo>
                  <a:pt x="4002781" y="344193"/>
                  <a:pt x="3960997" y="315419"/>
                  <a:pt x="3997868" y="318867"/>
                </a:cubicBezTo>
                <a:cubicBezTo>
                  <a:pt x="4041159" y="326219"/>
                  <a:pt x="4055435" y="293981"/>
                  <a:pt x="4070852" y="339615"/>
                </a:cubicBezTo>
                <a:cubicBezTo>
                  <a:pt x="4121286" y="335828"/>
                  <a:pt x="4121920" y="355506"/>
                  <a:pt x="4180483" y="373369"/>
                </a:cubicBezTo>
                <a:cubicBezTo>
                  <a:pt x="4211379" y="366707"/>
                  <a:pt x="4230171" y="374664"/>
                  <a:pt x="4246264" y="387458"/>
                </a:cubicBezTo>
                <a:cubicBezTo>
                  <a:pt x="4308508" y="393310"/>
                  <a:pt x="4357326" y="416142"/>
                  <a:pt x="4423169" y="431783"/>
                </a:cubicBezTo>
                <a:lnTo>
                  <a:pt x="4446752" y="435383"/>
                </a:lnTo>
                <a:lnTo>
                  <a:pt x="4446954" y="435566"/>
                </a:lnTo>
                <a:cubicBezTo>
                  <a:pt x="4508528" y="480137"/>
                  <a:pt x="4617740" y="529869"/>
                  <a:pt x="4662523" y="553169"/>
                </a:cubicBezTo>
                <a:cubicBezTo>
                  <a:pt x="4720320" y="547046"/>
                  <a:pt x="4678644" y="560102"/>
                  <a:pt x="4715641" y="575354"/>
                </a:cubicBezTo>
                <a:cubicBezTo>
                  <a:pt x="4682056" y="593278"/>
                  <a:pt x="4768370" y="586520"/>
                  <a:pt x="4742071" y="614016"/>
                </a:cubicBezTo>
                <a:cubicBezTo>
                  <a:pt x="4749637" y="615922"/>
                  <a:pt x="4757797" y="616899"/>
                  <a:pt x="4766183" y="617675"/>
                </a:cubicBezTo>
                <a:lnTo>
                  <a:pt x="4770562" y="618094"/>
                </a:lnTo>
                <a:lnTo>
                  <a:pt x="4783240" y="624350"/>
                </a:lnTo>
                <a:lnTo>
                  <a:pt x="4792882" y="620401"/>
                </a:lnTo>
                <a:lnTo>
                  <a:pt x="4816310" y="625721"/>
                </a:lnTo>
                <a:cubicBezTo>
                  <a:pt x="4824144" y="628595"/>
                  <a:pt x="4831482" y="632720"/>
                  <a:pt x="4837953" y="638824"/>
                </a:cubicBezTo>
                <a:cubicBezTo>
                  <a:pt x="4848645" y="668753"/>
                  <a:pt x="4922266" y="669148"/>
                  <a:pt x="4933914" y="707398"/>
                </a:cubicBezTo>
                <a:cubicBezTo>
                  <a:pt x="4940833" y="719653"/>
                  <a:pt x="4978358" y="746502"/>
                  <a:pt x="4995259" y="744825"/>
                </a:cubicBezTo>
                <a:cubicBezTo>
                  <a:pt x="5005107" y="749034"/>
                  <a:pt x="5010567" y="758092"/>
                  <a:pt x="5024744" y="753396"/>
                </a:cubicBezTo>
                <a:cubicBezTo>
                  <a:pt x="5047511" y="761361"/>
                  <a:pt x="5109162" y="783016"/>
                  <a:pt x="5131877" y="792613"/>
                </a:cubicBezTo>
                <a:cubicBezTo>
                  <a:pt x="5132671" y="802792"/>
                  <a:pt x="5144554" y="806683"/>
                  <a:pt x="5161031" y="810975"/>
                </a:cubicBezTo>
                <a:lnTo>
                  <a:pt x="5176815" y="815342"/>
                </a:lnTo>
                <a:lnTo>
                  <a:pt x="5180064" y="831233"/>
                </a:lnTo>
                <a:cubicBezTo>
                  <a:pt x="5202966" y="819270"/>
                  <a:pt x="5188976" y="863361"/>
                  <a:pt x="5215059" y="865080"/>
                </a:cubicBezTo>
                <a:cubicBezTo>
                  <a:pt x="5235765" y="864786"/>
                  <a:pt x="5236347" y="878098"/>
                  <a:pt x="5245643" y="887119"/>
                </a:cubicBezTo>
                <a:cubicBezTo>
                  <a:pt x="5267660" y="891609"/>
                  <a:pt x="5295742" y="939348"/>
                  <a:pt x="5295952" y="957174"/>
                </a:cubicBezTo>
                <a:cubicBezTo>
                  <a:pt x="5284322" y="1008946"/>
                  <a:pt x="5374979" y="1038019"/>
                  <a:pt x="5367826" y="1079140"/>
                </a:cubicBezTo>
                <a:cubicBezTo>
                  <a:pt x="5371668" y="1089190"/>
                  <a:pt x="5377921" y="1097135"/>
                  <a:pt x="5385646" y="1103730"/>
                </a:cubicBezTo>
                <a:lnTo>
                  <a:pt x="5410965" y="1119397"/>
                </a:lnTo>
                <a:lnTo>
                  <a:pt x="5436960" y="1130910"/>
                </a:lnTo>
                <a:lnTo>
                  <a:pt x="5442083" y="1133134"/>
                </a:lnTo>
                <a:cubicBezTo>
                  <a:pt x="5451910" y="1137346"/>
                  <a:pt x="5457170" y="1169188"/>
                  <a:pt x="5465219" y="1174479"/>
                </a:cubicBezTo>
                <a:cubicBezTo>
                  <a:pt x="5488744" y="1195184"/>
                  <a:pt x="5467141" y="1223401"/>
                  <a:pt x="5488171" y="1238604"/>
                </a:cubicBezTo>
                <a:cubicBezTo>
                  <a:pt x="5523491" y="1271811"/>
                  <a:pt x="5486623" y="1305961"/>
                  <a:pt x="5562172" y="1320840"/>
                </a:cubicBezTo>
                <a:cubicBezTo>
                  <a:pt x="5601634" y="1385316"/>
                  <a:pt x="5636528" y="1453139"/>
                  <a:pt x="5686905" y="1512529"/>
                </a:cubicBezTo>
                <a:cubicBezTo>
                  <a:pt x="5729049" y="1575678"/>
                  <a:pt x="5699691" y="1553768"/>
                  <a:pt x="5748726" y="1623716"/>
                </a:cubicBezTo>
                <a:cubicBezTo>
                  <a:pt x="5783098" y="1689734"/>
                  <a:pt x="5789710" y="1639740"/>
                  <a:pt x="5842593" y="1726595"/>
                </a:cubicBezTo>
                <a:cubicBezTo>
                  <a:pt x="5837824" y="1733043"/>
                  <a:pt x="5862023" y="1845188"/>
                  <a:pt x="5861042" y="1851837"/>
                </a:cubicBezTo>
                <a:cubicBezTo>
                  <a:pt x="5874156" y="1887981"/>
                  <a:pt x="5901790" y="1919218"/>
                  <a:pt x="5921290" y="1943460"/>
                </a:cubicBezTo>
                <a:lnTo>
                  <a:pt x="5978046" y="1997284"/>
                </a:lnTo>
                <a:lnTo>
                  <a:pt x="5992479" y="2056720"/>
                </a:lnTo>
                <a:cubicBezTo>
                  <a:pt x="6011078" y="2079033"/>
                  <a:pt x="6072687" y="2117397"/>
                  <a:pt x="6089639" y="2131171"/>
                </a:cubicBezTo>
                <a:lnTo>
                  <a:pt x="6094199" y="2139379"/>
                </a:lnTo>
                <a:lnTo>
                  <a:pt x="6094822" y="2139386"/>
                </a:lnTo>
                <a:cubicBezTo>
                  <a:pt x="6096947" y="2140841"/>
                  <a:pt x="6098876" y="2143416"/>
                  <a:pt x="6100692" y="2147736"/>
                </a:cubicBezTo>
                <a:lnTo>
                  <a:pt x="6102516" y="2154343"/>
                </a:lnTo>
                <a:lnTo>
                  <a:pt x="6111361" y="2170264"/>
                </a:lnTo>
                <a:lnTo>
                  <a:pt x="6215475" y="2270153"/>
                </a:lnTo>
                <a:lnTo>
                  <a:pt x="6255966" y="2335401"/>
                </a:lnTo>
                <a:lnTo>
                  <a:pt x="6272711" y="2385144"/>
                </a:lnTo>
                <a:cubicBezTo>
                  <a:pt x="6282320" y="2406495"/>
                  <a:pt x="6299066" y="2405139"/>
                  <a:pt x="6304347" y="2439388"/>
                </a:cubicBezTo>
                <a:cubicBezTo>
                  <a:pt x="6297131" y="2486231"/>
                  <a:pt x="6325530" y="2500962"/>
                  <a:pt x="6326729" y="2549400"/>
                </a:cubicBezTo>
                <a:cubicBezTo>
                  <a:pt x="6325926" y="2572066"/>
                  <a:pt x="6339111" y="2599957"/>
                  <a:pt x="6344663" y="2628839"/>
                </a:cubicBezTo>
                <a:lnTo>
                  <a:pt x="6375811" y="2639204"/>
                </a:lnTo>
                <a:cubicBezTo>
                  <a:pt x="6375427" y="2643533"/>
                  <a:pt x="6375041" y="2647863"/>
                  <a:pt x="6374657" y="2652193"/>
                </a:cubicBezTo>
                <a:cubicBezTo>
                  <a:pt x="6373555" y="2658134"/>
                  <a:pt x="6371943" y="2662665"/>
                  <a:pt x="6369740" y="2664642"/>
                </a:cubicBezTo>
                <a:cubicBezTo>
                  <a:pt x="6368032" y="2674540"/>
                  <a:pt x="6371528" y="2686899"/>
                  <a:pt x="6361964" y="2690172"/>
                </a:cubicBezTo>
                <a:cubicBezTo>
                  <a:pt x="6350507" y="2696218"/>
                  <a:pt x="6369375" y="2734440"/>
                  <a:pt x="6355511" y="2727335"/>
                </a:cubicBezTo>
                <a:cubicBezTo>
                  <a:pt x="6358746" y="2734104"/>
                  <a:pt x="6360434" y="2742096"/>
                  <a:pt x="6361058" y="2750592"/>
                </a:cubicBezTo>
                <a:cubicBezTo>
                  <a:pt x="6361013" y="2751998"/>
                  <a:pt x="6360970" y="2753408"/>
                  <a:pt x="6360926" y="2754814"/>
                </a:cubicBezTo>
                <a:lnTo>
                  <a:pt x="6339285" y="2810353"/>
                </a:lnTo>
                <a:cubicBezTo>
                  <a:pt x="6360091" y="2854187"/>
                  <a:pt x="6313103" y="2870086"/>
                  <a:pt x="6325672" y="2908809"/>
                </a:cubicBezTo>
                <a:cubicBezTo>
                  <a:pt x="6341563" y="2966972"/>
                  <a:pt x="6291836" y="2935388"/>
                  <a:pt x="6333498" y="3009772"/>
                </a:cubicBezTo>
                <a:cubicBezTo>
                  <a:pt x="6345476" y="3039254"/>
                  <a:pt x="6345955" y="3068963"/>
                  <a:pt x="6334947" y="3095405"/>
                </a:cubicBezTo>
                <a:lnTo>
                  <a:pt x="6344768" y="3155941"/>
                </a:lnTo>
                <a:cubicBezTo>
                  <a:pt x="6348643" y="3153663"/>
                  <a:pt x="6311793" y="3186588"/>
                  <a:pt x="6314754" y="3197987"/>
                </a:cubicBezTo>
                <a:cubicBezTo>
                  <a:pt x="6318695" y="3221971"/>
                  <a:pt x="6319257" y="3226752"/>
                  <a:pt x="6304230" y="3239690"/>
                </a:cubicBezTo>
                <a:cubicBezTo>
                  <a:pt x="6306321" y="3248567"/>
                  <a:pt x="6307305" y="3254005"/>
                  <a:pt x="6308837" y="3264003"/>
                </a:cubicBezTo>
                <a:cubicBezTo>
                  <a:pt x="6301812" y="3288243"/>
                  <a:pt x="6298529" y="3302527"/>
                  <a:pt x="6309285" y="3324103"/>
                </a:cubicBezTo>
                <a:cubicBezTo>
                  <a:pt x="6301188" y="3343007"/>
                  <a:pt x="6329285" y="3359307"/>
                  <a:pt x="6342503" y="3405661"/>
                </a:cubicBezTo>
                <a:cubicBezTo>
                  <a:pt x="6338012" y="3447477"/>
                  <a:pt x="6408325" y="3505721"/>
                  <a:pt x="6401531" y="3550593"/>
                </a:cubicBezTo>
                <a:cubicBezTo>
                  <a:pt x="6395655" y="3579549"/>
                  <a:pt x="6423437" y="3594758"/>
                  <a:pt x="6427705" y="3624684"/>
                </a:cubicBezTo>
                <a:cubicBezTo>
                  <a:pt x="6416402" y="3629199"/>
                  <a:pt x="6435787" y="3639516"/>
                  <a:pt x="6448424" y="3657106"/>
                </a:cubicBezTo>
                <a:lnTo>
                  <a:pt x="6444014" y="3752742"/>
                </a:lnTo>
                <a:cubicBezTo>
                  <a:pt x="6443990" y="3752777"/>
                  <a:pt x="6443967" y="3752813"/>
                  <a:pt x="6443946" y="3752849"/>
                </a:cubicBezTo>
                <a:lnTo>
                  <a:pt x="0" y="3752849"/>
                </a:lnTo>
                <a:close/>
              </a:path>
            </a:pathLst>
          </a:custGeom>
        </p:spPr>
      </p:pic>
      <p:sp>
        <p:nvSpPr>
          <p:cNvPr id="3" name="Content Placeholder 2">
            <a:extLst>
              <a:ext uri="{FF2B5EF4-FFF2-40B4-BE49-F238E27FC236}">
                <a16:creationId xmlns:a16="http://schemas.microsoft.com/office/drawing/2014/main" id="{524789BB-FFAE-456A-6432-8E5DF5703DFD}"/>
              </a:ext>
            </a:extLst>
          </p:cNvPr>
          <p:cNvSpPr>
            <a:spLocks noGrp="1"/>
          </p:cNvSpPr>
          <p:nvPr>
            <p:ph idx="1"/>
          </p:nvPr>
        </p:nvSpPr>
        <p:spPr>
          <a:xfrm>
            <a:off x="6448425" y="2347053"/>
            <a:ext cx="5309203" cy="3752849"/>
          </a:xfrm>
        </p:spPr>
        <p:txBody>
          <a:bodyPr anchor="t">
            <a:normAutofit/>
          </a:bodyPr>
          <a:lstStyle/>
          <a:p>
            <a:r>
              <a:rPr lang="en-US" sz="2400" dirty="0"/>
              <a:t>Developed by Vincent </a:t>
            </a:r>
            <a:r>
              <a:rPr lang="en-US" sz="2400" dirty="0" err="1"/>
              <a:t>Felitti</a:t>
            </a:r>
            <a:r>
              <a:rPr lang="en-US" sz="2400" dirty="0"/>
              <a:t> and Robert Anda at Kaiser Permanente in the 1980’s.</a:t>
            </a:r>
          </a:p>
          <a:p>
            <a:r>
              <a:rPr lang="en-US" sz="2400" dirty="0"/>
              <a:t>Based on observations from their obesity clinic – high incidence of child sexual abuse in persons trying to lose weight.</a:t>
            </a:r>
          </a:p>
          <a:p>
            <a:r>
              <a:rPr lang="en-US" sz="2400" dirty="0"/>
              <a:t>Revealed high incidence of ACEs among persons in their primary care clinics.</a:t>
            </a:r>
          </a:p>
        </p:txBody>
      </p:sp>
    </p:spTree>
    <p:extLst>
      <p:ext uri="{BB962C8B-B14F-4D97-AF65-F5344CB8AC3E}">
        <p14:creationId xmlns:p14="http://schemas.microsoft.com/office/powerpoint/2010/main" val="16038589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3C54F4CE-85F0-46ED-80DA-9518C9251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DADD1FCA-8ACB-4958-81DD-4CDD6D3E19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802086" cy="6858000"/>
          </a:xfrm>
          <a:custGeom>
            <a:avLst/>
            <a:gdLst>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9647 w 5734864"/>
              <a:gd name="connsiteY33" fmla="*/ 1936120 h 6858000"/>
              <a:gd name="connsiteX34" fmla="*/ 714660 w 5734864"/>
              <a:gd name="connsiteY34" fmla="*/ 1982709 h 6858000"/>
              <a:gd name="connsiteX35" fmla="*/ 710759 w 5734864"/>
              <a:gd name="connsiteY35" fmla="*/ 2013010 h 6858000"/>
              <a:gd name="connsiteX36" fmla="*/ 697927 w 5734864"/>
              <a:gd name="connsiteY36" fmla="*/ 2069833 h 6858000"/>
              <a:gd name="connsiteX37" fmla="*/ 693594 w 5734864"/>
              <a:gd name="connsiteY37" fmla="*/ 2103731 h 6858000"/>
              <a:gd name="connsiteX38" fmla="*/ 691109 w 5734864"/>
              <a:gd name="connsiteY38" fmla="*/ 2124027 h 6858000"/>
              <a:gd name="connsiteX39" fmla="*/ 676593 w 5734864"/>
              <a:gd name="connsiteY39" fmla="*/ 2176182 h 6858000"/>
              <a:gd name="connsiteX40" fmla="*/ 633227 w 5734864"/>
              <a:gd name="connsiteY40" fmla="*/ 2258036 h 6858000"/>
              <a:gd name="connsiteX41" fmla="*/ 625564 w 5734864"/>
              <a:gd name="connsiteY41" fmla="*/ 2284567 h 6858000"/>
              <a:gd name="connsiteX42" fmla="*/ 627074 w 5734864"/>
              <a:gd name="connsiteY42" fmla="*/ 2289605 h 6858000"/>
              <a:gd name="connsiteX43" fmla="*/ 614574 w 5734864"/>
              <a:gd name="connsiteY43" fmla="*/ 2308717 h 6858000"/>
              <a:gd name="connsiteX44" fmla="*/ 606890 w 5734864"/>
              <a:gd name="connsiteY44" fmla="*/ 2320662 h 6858000"/>
              <a:gd name="connsiteX45" fmla="*/ 605558 w 5734864"/>
              <a:gd name="connsiteY45" fmla="*/ 2327897 h 6858000"/>
              <a:gd name="connsiteX46" fmla="*/ 602202 w 5734864"/>
              <a:gd name="connsiteY46" fmla="*/ 2357749 h 6858000"/>
              <a:gd name="connsiteX47" fmla="*/ 600213 w 5734864"/>
              <a:gd name="connsiteY47" fmla="*/ 2364905 h 6858000"/>
              <a:gd name="connsiteX48" fmla="*/ 597160 w 5734864"/>
              <a:gd name="connsiteY48" fmla="*/ 2388351 h 6858000"/>
              <a:gd name="connsiteX49" fmla="*/ 597982 w 5734864"/>
              <a:gd name="connsiteY49" fmla="*/ 2402296 h 6858000"/>
              <a:gd name="connsiteX50" fmla="*/ 593150 w 5734864"/>
              <a:gd name="connsiteY50" fmla="*/ 2420015 h 6858000"/>
              <a:gd name="connsiteX51" fmla="*/ 592833 w 5734864"/>
              <a:gd name="connsiteY51" fmla="*/ 2422749 h 6858000"/>
              <a:gd name="connsiteX52" fmla="*/ 594479 w 5734864"/>
              <a:gd name="connsiteY52" fmla="*/ 2426002 h 6858000"/>
              <a:gd name="connsiteX53" fmla="*/ 591963 w 5734864"/>
              <a:gd name="connsiteY53" fmla="*/ 2431950 h 6858000"/>
              <a:gd name="connsiteX54" fmla="*/ 591544 w 5734864"/>
              <a:gd name="connsiteY54" fmla="*/ 2433897 h 6858000"/>
              <a:gd name="connsiteX55" fmla="*/ 589519 w 5734864"/>
              <a:gd name="connsiteY55" fmla="*/ 2451398 h 6858000"/>
              <a:gd name="connsiteX56" fmla="*/ 590037 w 5734864"/>
              <a:gd name="connsiteY56" fmla="*/ 2455536 h 6858000"/>
              <a:gd name="connsiteX57" fmla="*/ 588179 w 5734864"/>
              <a:gd name="connsiteY57" fmla="*/ 2462981 h 6858000"/>
              <a:gd name="connsiteX58" fmla="*/ 583434 w 5734864"/>
              <a:gd name="connsiteY58" fmla="*/ 2503991 h 6858000"/>
              <a:gd name="connsiteX59" fmla="*/ 567942 w 5734864"/>
              <a:gd name="connsiteY59" fmla="*/ 2652936 h 6858000"/>
              <a:gd name="connsiteX60" fmla="*/ 573869 w 5734864"/>
              <a:gd name="connsiteY60" fmla="*/ 2670188 h 6858000"/>
              <a:gd name="connsiteX61" fmla="*/ 575243 w 5734864"/>
              <a:gd name="connsiteY61" fmla="*/ 2688114 h 6858000"/>
              <a:gd name="connsiteX62" fmla="*/ 573824 w 5734864"/>
              <a:gd name="connsiteY62" fmla="*/ 2689856 h 6858000"/>
              <a:gd name="connsiteX63" fmla="*/ 570699 w 5734864"/>
              <a:gd name="connsiteY63" fmla="*/ 2709353 h 6858000"/>
              <a:gd name="connsiteX64" fmla="*/ 573192 w 5734864"/>
              <a:gd name="connsiteY64" fmla="*/ 2714527 h 6858000"/>
              <a:gd name="connsiteX65" fmla="*/ 572044 w 5734864"/>
              <a:gd name="connsiteY65" fmla="*/ 2728187 h 6858000"/>
              <a:gd name="connsiteX66" fmla="*/ 572465 w 5734864"/>
              <a:gd name="connsiteY66" fmla="*/ 2755863 h 6858000"/>
              <a:gd name="connsiteX67" fmla="*/ 570028 w 5734864"/>
              <a:gd name="connsiteY67" fmla="*/ 2760324 h 6858000"/>
              <a:gd name="connsiteX68" fmla="*/ 566748 w 5734864"/>
              <a:gd name="connsiteY68" fmla="*/ 2800948 h 6858000"/>
              <a:gd name="connsiteX69" fmla="*/ 565509 w 5734864"/>
              <a:gd name="connsiteY69" fmla="*/ 2801167 h 6858000"/>
              <a:gd name="connsiteX70" fmla="*/ 559367 w 5734864"/>
              <a:gd name="connsiteY70" fmla="*/ 2811129 h 6858000"/>
              <a:gd name="connsiteX71" fmla="*/ 550354 w 5734864"/>
              <a:gd name="connsiteY71" fmla="*/ 2830949 h 6858000"/>
              <a:gd name="connsiteX72" fmla="*/ 514795 w 5734864"/>
              <a:gd name="connsiteY72" fmla="*/ 2872433 h 6858000"/>
              <a:gd name="connsiteX73" fmla="*/ 509875 w 5734864"/>
              <a:gd name="connsiteY73" fmla="*/ 2923099 h 6858000"/>
              <a:gd name="connsiteX74" fmla="*/ 509577 w 5734864"/>
              <a:gd name="connsiteY74" fmla="*/ 2923197 h 6858000"/>
              <a:gd name="connsiteX75" fmla="*/ 507597 w 5734864"/>
              <a:gd name="connsiteY75" fmla="*/ 2931868 h 6858000"/>
              <a:gd name="connsiteX76" fmla="*/ 507379 w 5734864"/>
              <a:gd name="connsiteY76" fmla="*/ 2938322 h 6858000"/>
              <a:gd name="connsiteX77" fmla="*/ 504725 w 5734864"/>
              <a:gd name="connsiteY77" fmla="*/ 2954519 h 6858000"/>
              <a:gd name="connsiteX78" fmla="*/ 502018 w 5734864"/>
              <a:gd name="connsiteY78" fmla="*/ 2959643 h 6858000"/>
              <a:gd name="connsiteX79" fmla="*/ 498360 w 5734864"/>
              <a:gd name="connsiteY79" fmla="*/ 2961019 h 6858000"/>
              <a:gd name="connsiteX80" fmla="*/ 498483 w 5734864"/>
              <a:gd name="connsiteY80" fmla="*/ 2962590 h 6858000"/>
              <a:gd name="connsiteX81" fmla="*/ 484403 w 5734864"/>
              <a:gd name="connsiteY81" fmla="*/ 2990538 h 6858000"/>
              <a:gd name="connsiteX82" fmla="*/ 463075 w 5734864"/>
              <a:gd name="connsiteY82" fmla="*/ 3055956 h 6858000"/>
              <a:gd name="connsiteX83" fmla="*/ 455013 w 5734864"/>
              <a:gd name="connsiteY83" fmla="*/ 3094482 h 6858000"/>
              <a:gd name="connsiteX84" fmla="*/ 428391 w 5734864"/>
              <a:gd name="connsiteY84" fmla="*/ 3198850 h 6858000"/>
              <a:gd name="connsiteX85" fmla="*/ 401440 w 5734864"/>
              <a:gd name="connsiteY85" fmla="*/ 3307560 h 6858000"/>
              <a:gd name="connsiteX86" fmla="*/ 386076 w 5734864"/>
              <a:gd name="connsiteY86" fmla="*/ 3373943 h 6858000"/>
              <a:gd name="connsiteX87" fmla="*/ 374726 w 5734864"/>
              <a:gd name="connsiteY87" fmla="*/ 3381364 h 6858000"/>
              <a:gd name="connsiteX88" fmla="*/ 369145 w 5734864"/>
              <a:gd name="connsiteY88" fmla="*/ 3383729 h 6858000"/>
              <a:gd name="connsiteX89" fmla="*/ 364294 w 5734864"/>
              <a:gd name="connsiteY89" fmla="*/ 3414159 h 6858000"/>
              <a:gd name="connsiteX90" fmla="*/ 366450 w 5734864"/>
              <a:gd name="connsiteY90" fmla="*/ 3436925 h 6858000"/>
              <a:gd name="connsiteX91" fmla="*/ 351743 w 5734864"/>
              <a:gd name="connsiteY91" fmla="*/ 3521619 h 6858000"/>
              <a:gd name="connsiteX92" fmla="*/ 345784 w 5734864"/>
              <a:gd name="connsiteY92" fmla="*/ 3603757 h 6858000"/>
              <a:gd name="connsiteX93" fmla="*/ 344198 w 5734864"/>
              <a:gd name="connsiteY93" fmla="*/ 3652424 h 6858000"/>
              <a:gd name="connsiteX94" fmla="*/ 352450 w 5734864"/>
              <a:gd name="connsiteY94" fmla="*/ 3665222 h 6858000"/>
              <a:gd name="connsiteX95" fmla="*/ 342621 w 5734864"/>
              <a:gd name="connsiteY95" fmla="*/ 3700804 h 6858000"/>
              <a:gd name="connsiteX96" fmla="*/ 341514 w 5734864"/>
              <a:gd name="connsiteY96" fmla="*/ 3734774 h 6858000"/>
              <a:gd name="connsiteX97" fmla="*/ 340607 w 5734864"/>
              <a:gd name="connsiteY97" fmla="*/ 3785153 h 6858000"/>
              <a:gd name="connsiteX98" fmla="*/ 340707 w 5734864"/>
              <a:gd name="connsiteY98" fmla="*/ 3788177 h 6858000"/>
              <a:gd name="connsiteX99" fmla="*/ 340361 w 5734864"/>
              <a:gd name="connsiteY99" fmla="*/ 3798803 h 6858000"/>
              <a:gd name="connsiteX100" fmla="*/ 339642 w 5734864"/>
              <a:gd name="connsiteY100" fmla="*/ 3838750 h 6858000"/>
              <a:gd name="connsiteX101" fmla="*/ 360295 w 5734864"/>
              <a:gd name="connsiteY101" fmla="*/ 4015196 h 6858000"/>
              <a:gd name="connsiteX102" fmla="*/ 339043 w 5734864"/>
              <a:gd name="connsiteY102" fmla="*/ 4052778 h 6858000"/>
              <a:gd name="connsiteX103" fmla="*/ 339343 w 5734864"/>
              <a:gd name="connsiteY103" fmla="*/ 4096257 h 6858000"/>
              <a:gd name="connsiteX104" fmla="*/ 340786 w 5734864"/>
              <a:gd name="connsiteY104" fmla="*/ 4321136 h 6858000"/>
              <a:gd name="connsiteX105" fmla="*/ 343158 w 5734864"/>
              <a:gd name="connsiteY105" fmla="*/ 4429174 h 6858000"/>
              <a:gd name="connsiteX106" fmla="*/ 334599 w 5734864"/>
              <a:gd name="connsiteY106" fmla="*/ 4449938 h 6858000"/>
              <a:gd name="connsiteX107" fmla="*/ 332890 w 5734864"/>
              <a:gd name="connsiteY107" fmla="*/ 4453515 h 6858000"/>
              <a:gd name="connsiteX108" fmla="*/ 331105 w 5734864"/>
              <a:gd name="connsiteY108" fmla="*/ 4467941 h 6858000"/>
              <a:gd name="connsiteX109" fmla="*/ 324289 w 5734864"/>
              <a:gd name="connsiteY109" fmla="*/ 4471861 h 6858000"/>
              <a:gd name="connsiteX110" fmla="*/ 317079 w 5734864"/>
              <a:gd name="connsiteY110" fmla="*/ 4493468 h 6858000"/>
              <a:gd name="connsiteX111" fmla="*/ 315557 w 5734864"/>
              <a:gd name="connsiteY111" fmla="*/ 4520067 h 6858000"/>
              <a:gd name="connsiteX112" fmla="*/ 315240 w 5734864"/>
              <a:gd name="connsiteY112" fmla="*/ 4536872 h 6858000"/>
              <a:gd name="connsiteX113" fmla="*/ 316200 w 5734864"/>
              <a:gd name="connsiteY113" fmla="*/ 4538297 h 6858000"/>
              <a:gd name="connsiteX114" fmla="*/ 317507 w 5734864"/>
              <a:gd name="connsiteY114" fmla="*/ 4547582 h 6858000"/>
              <a:gd name="connsiteX115" fmla="*/ 323078 w 5734864"/>
              <a:gd name="connsiteY115" fmla="*/ 4592102 h 6858000"/>
              <a:gd name="connsiteX116" fmla="*/ 328722 w 5734864"/>
              <a:gd name="connsiteY116" fmla="*/ 4667914 h 6858000"/>
              <a:gd name="connsiteX117" fmla="*/ 335597 w 5734864"/>
              <a:gd name="connsiteY117" fmla="*/ 4695035 h 6858000"/>
              <a:gd name="connsiteX118" fmla="*/ 339485 w 5734864"/>
              <a:gd name="connsiteY118" fmla="*/ 4695979 h 6858000"/>
              <a:gd name="connsiteX119" fmla="*/ 341089 w 5734864"/>
              <a:gd name="connsiteY119" fmla="*/ 4704268 h 6858000"/>
              <a:gd name="connsiteX120" fmla="*/ 342177 w 5734864"/>
              <a:gd name="connsiteY120" fmla="*/ 4706060 h 6858000"/>
              <a:gd name="connsiteX121" fmla="*/ 347751 w 5734864"/>
              <a:gd name="connsiteY121" fmla="*/ 4716754 h 6858000"/>
              <a:gd name="connsiteX122" fmla="*/ 344125 w 5734864"/>
              <a:gd name="connsiteY122" fmla="*/ 4764669 h 6858000"/>
              <a:gd name="connsiteX123" fmla="*/ 340188 w 5734864"/>
              <a:gd name="connsiteY123" fmla="*/ 4779386 h 6858000"/>
              <a:gd name="connsiteX124" fmla="*/ 335146 w 5734864"/>
              <a:gd name="connsiteY124" fmla="*/ 4787491 h 6858000"/>
              <a:gd name="connsiteX125" fmla="*/ 319124 w 5734864"/>
              <a:gd name="connsiteY125" fmla="*/ 4843514 h 6858000"/>
              <a:gd name="connsiteX126" fmla="*/ 305956 w 5734864"/>
              <a:gd name="connsiteY126" fmla="*/ 4881505 h 6858000"/>
              <a:gd name="connsiteX127" fmla="*/ 301062 w 5734864"/>
              <a:gd name="connsiteY127" fmla="*/ 4889332 h 6858000"/>
              <a:gd name="connsiteX128" fmla="*/ 302141 w 5734864"/>
              <a:gd name="connsiteY128" fmla="*/ 4899400 h 6858000"/>
              <a:gd name="connsiteX129" fmla="*/ 304424 w 5734864"/>
              <a:gd name="connsiteY129" fmla="*/ 4902664 h 6858000"/>
              <a:gd name="connsiteX130" fmla="*/ 293123 w 5734864"/>
              <a:gd name="connsiteY130" fmla="*/ 4932769 h 6858000"/>
              <a:gd name="connsiteX131" fmla="*/ 292275 w 5734864"/>
              <a:gd name="connsiteY131" fmla="*/ 4936482 h 6858000"/>
              <a:gd name="connsiteX132" fmla="*/ 288304 w 5734864"/>
              <a:gd name="connsiteY132" fmla="*/ 4962325 h 6858000"/>
              <a:gd name="connsiteX133" fmla="*/ 287420 w 5734864"/>
              <a:gd name="connsiteY133" fmla="*/ 5042193 h 6858000"/>
              <a:gd name="connsiteX134" fmla="*/ 287020 w 5734864"/>
              <a:gd name="connsiteY134" fmla="*/ 5065655 h 6858000"/>
              <a:gd name="connsiteX135" fmla="*/ 288488 w 5734864"/>
              <a:gd name="connsiteY135" fmla="*/ 5082216 h 6858000"/>
              <a:gd name="connsiteX136" fmla="*/ 282763 w 5734864"/>
              <a:gd name="connsiteY136" fmla="*/ 5127114 h 6858000"/>
              <a:gd name="connsiteX137" fmla="*/ 269316 w 5734864"/>
              <a:gd name="connsiteY137" fmla="*/ 5202682 h 6858000"/>
              <a:gd name="connsiteX138" fmla="*/ 269174 w 5734864"/>
              <a:gd name="connsiteY138" fmla="*/ 5230835 h 6858000"/>
              <a:gd name="connsiteX139" fmla="*/ 272679 w 5734864"/>
              <a:gd name="connsiteY139" fmla="*/ 5232660 h 6858000"/>
              <a:gd name="connsiteX140" fmla="*/ 272160 w 5734864"/>
              <a:gd name="connsiteY140" fmla="*/ 5241150 h 6858000"/>
              <a:gd name="connsiteX141" fmla="*/ 272760 w 5734864"/>
              <a:gd name="connsiteY141" fmla="*/ 5243156 h 6858000"/>
              <a:gd name="connsiteX142" fmla="*/ 275462 w 5734864"/>
              <a:gd name="connsiteY142" fmla="*/ 5254919 h 6858000"/>
              <a:gd name="connsiteX143" fmla="*/ 262897 w 5734864"/>
              <a:gd name="connsiteY143" fmla="*/ 5286259 h 6858000"/>
              <a:gd name="connsiteX144" fmla="*/ 252761 w 5734864"/>
              <a:gd name="connsiteY144" fmla="*/ 5357801 h 6858000"/>
              <a:gd name="connsiteX145" fmla="*/ 242360 w 5734864"/>
              <a:gd name="connsiteY145" fmla="*/ 5460080 h 6858000"/>
              <a:gd name="connsiteX146" fmla="*/ 229880 w 5734864"/>
              <a:gd name="connsiteY146" fmla="*/ 5539714 h 6858000"/>
              <a:gd name="connsiteX147" fmla="*/ 204283 w 5734864"/>
              <a:gd name="connsiteY147" fmla="*/ 5639080 h 6858000"/>
              <a:gd name="connsiteX148" fmla="*/ 198948 w 5734864"/>
              <a:gd name="connsiteY148" fmla="*/ 5710958 h 6858000"/>
              <a:gd name="connsiteX149" fmla="*/ 192367 w 5734864"/>
              <a:gd name="connsiteY149" fmla="*/ 5719859 h 6858000"/>
              <a:gd name="connsiteX150" fmla="*/ 188035 w 5734864"/>
              <a:gd name="connsiteY150" fmla="*/ 5729935 h 6858000"/>
              <a:gd name="connsiteX151" fmla="*/ 188428 w 5734864"/>
              <a:gd name="connsiteY151" fmla="*/ 5731182 h 6858000"/>
              <a:gd name="connsiteX152" fmla="*/ 181635 w 5734864"/>
              <a:gd name="connsiteY152" fmla="*/ 5753538 h 6858000"/>
              <a:gd name="connsiteX153" fmla="*/ 169744 w 5734864"/>
              <a:gd name="connsiteY153" fmla="*/ 5796307 h 6858000"/>
              <a:gd name="connsiteX154" fmla="*/ 170351 w 5734864"/>
              <a:gd name="connsiteY154" fmla="*/ 5796644 h 6858000"/>
              <a:gd name="connsiteX155" fmla="*/ 171559 w 5734864"/>
              <a:gd name="connsiteY155" fmla="*/ 5803435 h 6858000"/>
              <a:gd name="connsiteX156" fmla="*/ 172284 w 5734864"/>
              <a:gd name="connsiteY156" fmla="*/ 5816391 h 6858000"/>
              <a:gd name="connsiteX157" fmla="*/ 182542 w 5734864"/>
              <a:gd name="connsiteY157" fmla="*/ 5846382 h 6858000"/>
              <a:gd name="connsiteX158" fmla="*/ 175877 w 5734864"/>
              <a:gd name="connsiteY158" fmla="*/ 5871336 h 6858000"/>
              <a:gd name="connsiteX159" fmla="*/ 174910 w 5734864"/>
              <a:gd name="connsiteY159" fmla="*/ 5876376 h 6858000"/>
              <a:gd name="connsiteX160" fmla="*/ 175047 w 5734864"/>
              <a:gd name="connsiteY160" fmla="*/ 5876483 h 6858000"/>
              <a:gd name="connsiteX161" fmla="*/ 174335 w 5734864"/>
              <a:gd name="connsiteY161" fmla="*/ 5881814 h 6858000"/>
              <a:gd name="connsiteX162" fmla="*/ 171273 w 5734864"/>
              <a:gd name="connsiteY162" fmla="*/ 5895339 h 6858000"/>
              <a:gd name="connsiteX163" fmla="*/ 171658 w 5734864"/>
              <a:gd name="connsiteY163" fmla="*/ 5898749 h 6858000"/>
              <a:gd name="connsiteX164" fmla="*/ 174658 w 5734864"/>
              <a:gd name="connsiteY164" fmla="*/ 5919558 h 6858000"/>
              <a:gd name="connsiteX165" fmla="*/ 169099 w 5734864"/>
              <a:gd name="connsiteY165" fmla="*/ 5984417 h 6858000"/>
              <a:gd name="connsiteX166" fmla="*/ 162007 w 5734864"/>
              <a:gd name="connsiteY166" fmla="*/ 6049043 h 6858000"/>
              <a:gd name="connsiteX167" fmla="*/ 156875 w 5734864"/>
              <a:gd name="connsiteY167" fmla="*/ 6114000 h 6858000"/>
              <a:gd name="connsiteX168" fmla="*/ 165441 w 5734864"/>
              <a:gd name="connsiteY168" fmla="*/ 6146938 h 6858000"/>
              <a:gd name="connsiteX169" fmla="*/ 165177 w 5734864"/>
              <a:gd name="connsiteY169" fmla="*/ 6150658 h 6858000"/>
              <a:gd name="connsiteX170" fmla="*/ 161772 w 5734864"/>
              <a:gd name="connsiteY170" fmla="*/ 6160011 h 6858000"/>
              <a:gd name="connsiteX171" fmla="*/ 160051 w 5734864"/>
              <a:gd name="connsiteY171" fmla="*/ 6163393 h 6858000"/>
              <a:gd name="connsiteX172" fmla="*/ 158473 w 5734864"/>
              <a:gd name="connsiteY172" fmla="*/ 6168628 h 6858000"/>
              <a:gd name="connsiteX173" fmla="*/ 158573 w 5734864"/>
              <a:gd name="connsiteY173" fmla="*/ 6168799 h 6858000"/>
              <a:gd name="connsiteX174" fmla="*/ 146463 w 5734864"/>
              <a:gd name="connsiteY174" fmla="*/ 6196671 h 6858000"/>
              <a:gd name="connsiteX175" fmla="*/ 150209 w 5734864"/>
              <a:gd name="connsiteY175" fmla="*/ 6232365 h 6858000"/>
              <a:gd name="connsiteX176" fmla="*/ 148544 w 5734864"/>
              <a:gd name="connsiteY176" fmla="*/ 6246162 h 6858000"/>
              <a:gd name="connsiteX177" fmla="*/ 148403 w 5734864"/>
              <a:gd name="connsiteY177" fmla="*/ 6253754 h 6858000"/>
              <a:gd name="connsiteX178" fmla="*/ 138880 w 5734864"/>
              <a:gd name="connsiteY178" fmla="*/ 6276449 h 6858000"/>
              <a:gd name="connsiteX179" fmla="*/ 138683 w 5734864"/>
              <a:gd name="connsiteY179" fmla="*/ 6279721 h 6858000"/>
              <a:gd name="connsiteX180" fmla="*/ 130721 w 5734864"/>
              <a:gd name="connsiteY180" fmla="*/ 6293675 h 6858000"/>
              <a:gd name="connsiteX181" fmla="*/ 120717 w 5734864"/>
              <a:gd name="connsiteY181" fmla="*/ 6313967 h 6858000"/>
              <a:gd name="connsiteX182" fmla="*/ 120841 w 5734864"/>
              <a:gd name="connsiteY182" fmla="*/ 6315437 h 6858000"/>
              <a:gd name="connsiteX183" fmla="*/ 115208 w 5734864"/>
              <a:gd name="connsiteY183" fmla="*/ 6324024 h 6858000"/>
              <a:gd name="connsiteX184" fmla="*/ 101217 w 5734864"/>
              <a:gd name="connsiteY184" fmla="*/ 6365923 h 6858000"/>
              <a:gd name="connsiteX185" fmla="*/ 74946 w 5734864"/>
              <a:gd name="connsiteY185" fmla="*/ 6556817 h 6858000"/>
              <a:gd name="connsiteX186" fmla="*/ 16001 w 5734864"/>
              <a:gd name="connsiteY186" fmla="*/ 6808678 h 6858000"/>
              <a:gd name="connsiteX187" fmla="*/ 0 w 5734864"/>
              <a:gd name="connsiteY187" fmla="*/ 6858000 h 6858000"/>
              <a:gd name="connsiteX188" fmla="*/ 5734864 w 5734864"/>
              <a:gd name="connsiteY188" fmla="*/ 685800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4660 w 5734864"/>
              <a:gd name="connsiteY33" fmla="*/ 1982709 h 6858000"/>
              <a:gd name="connsiteX34" fmla="*/ 710759 w 5734864"/>
              <a:gd name="connsiteY34" fmla="*/ 2013010 h 6858000"/>
              <a:gd name="connsiteX35" fmla="*/ 697927 w 5734864"/>
              <a:gd name="connsiteY35" fmla="*/ 2069833 h 6858000"/>
              <a:gd name="connsiteX36" fmla="*/ 693594 w 5734864"/>
              <a:gd name="connsiteY36" fmla="*/ 2103731 h 6858000"/>
              <a:gd name="connsiteX37" fmla="*/ 691109 w 5734864"/>
              <a:gd name="connsiteY37" fmla="*/ 2124027 h 6858000"/>
              <a:gd name="connsiteX38" fmla="*/ 676593 w 5734864"/>
              <a:gd name="connsiteY38" fmla="*/ 2176182 h 6858000"/>
              <a:gd name="connsiteX39" fmla="*/ 633227 w 5734864"/>
              <a:gd name="connsiteY39" fmla="*/ 2258036 h 6858000"/>
              <a:gd name="connsiteX40" fmla="*/ 625564 w 5734864"/>
              <a:gd name="connsiteY40" fmla="*/ 2284567 h 6858000"/>
              <a:gd name="connsiteX41" fmla="*/ 627074 w 5734864"/>
              <a:gd name="connsiteY41" fmla="*/ 2289605 h 6858000"/>
              <a:gd name="connsiteX42" fmla="*/ 614574 w 5734864"/>
              <a:gd name="connsiteY42" fmla="*/ 2308717 h 6858000"/>
              <a:gd name="connsiteX43" fmla="*/ 606890 w 5734864"/>
              <a:gd name="connsiteY43" fmla="*/ 2320662 h 6858000"/>
              <a:gd name="connsiteX44" fmla="*/ 605558 w 5734864"/>
              <a:gd name="connsiteY44" fmla="*/ 2327897 h 6858000"/>
              <a:gd name="connsiteX45" fmla="*/ 602202 w 5734864"/>
              <a:gd name="connsiteY45" fmla="*/ 2357749 h 6858000"/>
              <a:gd name="connsiteX46" fmla="*/ 600213 w 5734864"/>
              <a:gd name="connsiteY46" fmla="*/ 2364905 h 6858000"/>
              <a:gd name="connsiteX47" fmla="*/ 597160 w 5734864"/>
              <a:gd name="connsiteY47" fmla="*/ 2388351 h 6858000"/>
              <a:gd name="connsiteX48" fmla="*/ 597982 w 5734864"/>
              <a:gd name="connsiteY48" fmla="*/ 2402296 h 6858000"/>
              <a:gd name="connsiteX49" fmla="*/ 593150 w 5734864"/>
              <a:gd name="connsiteY49" fmla="*/ 2420015 h 6858000"/>
              <a:gd name="connsiteX50" fmla="*/ 592833 w 5734864"/>
              <a:gd name="connsiteY50" fmla="*/ 2422749 h 6858000"/>
              <a:gd name="connsiteX51" fmla="*/ 594479 w 5734864"/>
              <a:gd name="connsiteY51" fmla="*/ 2426002 h 6858000"/>
              <a:gd name="connsiteX52" fmla="*/ 591963 w 5734864"/>
              <a:gd name="connsiteY52" fmla="*/ 2431950 h 6858000"/>
              <a:gd name="connsiteX53" fmla="*/ 591544 w 5734864"/>
              <a:gd name="connsiteY53" fmla="*/ 2433897 h 6858000"/>
              <a:gd name="connsiteX54" fmla="*/ 589519 w 5734864"/>
              <a:gd name="connsiteY54" fmla="*/ 2451398 h 6858000"/>
              <a:gd name="connsiteX55" fmla="*/ 590037 w 5734864"/>
              <a:gd name="connsiteY55" fmla="*/ 2455536 h 6858000"/>
              <a:gd name="connsiteX56" fmla="*/ 588179 w 5734864"/>
              <a:gd name="connsiteY56" fmla="*/ 2462981 h 6858000"/>
              <a:gd name="connsiteX57" fmla="*/ 583434 w 5734864"/>
              <a:gd name="connsiteY57" fmla="*/ 2503991 h 6858000"/>
              <a:gd name="connsiteX58" fmla="*/ 567942 w 5734864"/>
              <a:gd name="connsiteY58" fmla="*/ 2652936 h 6858000"/>
              <a:gd name="connsiteX59" fmla="*/ 573869 w 5734864"/>
              <a:gd name="connsiteY59" fmla="*/ 2670188 h 6858000"/>
              <a:gd name="connsiteX60" fmla="*/ 575243 w 5734864"/>
              <a:gd name="connsiteY60" fmla="*/ 2688114 h 6858000"/>
              <a:gd name="connsiteX61" fmla="*/ 573824 w 5734864"/>
              <a:gd name="connsiteY61" fmla="*/ 2689856 h 6858000"/>
              <a:gd name="connsiteX62" fmla="*/ 570699 w 5734864"/>
              <a:gd name="connsiteY62" fmla="*/ 2709353 h 6858000"/>
              <a:gd name="connsiteX63" fmla="*/ 573192 w 5734864"/>
              <a:gd name="connsiteY63" fmla="*/ 2714527 h 6858000"/>
              <a:gd name="connsiteX64" fmla="*/ 572044 w 5734864"/>
              <a:gd name="connsiteY64" fmla="*/ 2728187 h 6858000"/>
              <a:gd name="connsiteX65" fmla="*/ 572465 w 5734864"/>
              <a:gd name="connsiteY65" fmla="*/ 2755863 h 6858000"/>
              <a:gd name="connsiteX66" fmla="*/ 570028 w 5734864"/>
              <a:gd name="connsiteY66" fmla="*/ 2760324 h 6858000"/>
              <a:gd name="connsiteX67" fmla="*/ 566748 w 5734864"/>
              <a:gd name="connsiteY67" fmla="*/ 2800948 h 6858000"/>
              <a:gd name="connsiteX68" fmla="*/ 565509 w 5734864"/>
              <a:gd name="connsiteY68" fmla="*/ 2801167 h 6858000"/>
              <a:gd name="connsiteX69" fmla="*/ 559367 w 5734864"/>
              <a:gd name="connsiteY69" fmla="*/ 2811129 h 6858000"/>
              <a:gd name="connsiteX70" fmla="*/ 550354 w 5734864"/>
              <a:gd name="connsiteY70" fmla="*/ 2830949 h 6858000"/>
              <a:gd name="connsiteX71" fmla="*/ 514795 w 5734864"/>
              <a:gd name="connsiteY71" fmla="*/ 2872433 h 6858000"/>
              <a:gd name="connsiteX72" fmla="*/ 509875 w 5734864"/>
              <a:gd name="connsiteY72" fmla="*/ 2923099 h 6858000"/>
              <a:gd name="connsiteX73" fmla="*/ 509577 w 5734864"/>
              <a:gd name="connsiteY73" fmla="*/ 2923197 h 6858000"/>
              <a:gd name="connsiteX74" fmla="*/ 507597 w 5734864"/>
              <a:gd name="connsiteY74" fmla="*/ 2931868 h 6858000"/>
              <a:gd name="connsiteX75" fmla="*/ 507379 w 5734864"/>
              <a:gd name="connsiteY75" fmla="*/ 2938322 h 6858000"/>
              <a:gd name="connsiteX76" fmla="*/ 504725 w 5734864"/>
              <a:gd name="connsiteY76" fmla="*/ 2954519 h 6858000"/>
              <a:gd name="connsiteX77" fmla="*/ 502018 w 5734864"/>
              <a:gd name="connsiteY77" fmla="*/ 2959643 h 6858000"/>
              <a:gd name="connsiteX78" fmla="*/ 498360 w 5734864"/>
              <a:gd name="connsiteY78" fmla="*/ 2961019 h 6858000"/>
              <a:gd name="connsiteX79" fmla="*/ 498483 w 5734864"/>
              <a:gd name="connsiteY79" fmla="*/ 2962590 h 6858000"/>
              <a:gd name="connsiteX80" fmla="*/ 484403 w 5734864"/>
              <a:gd name="connsiteY80" fmla="*/ 2990538 h 6858000"/>
              <a:gd name="connsiteX81" fmla="*/ 463075 w 5734864"/>
              <a:gd name="connsiteY81" fmla="*/ 3055956 h 6858000"/>
              <a:gd name="connsiteX82" fmla="*/ 455013 w 5734864"/>
              <a:gd name="connsiteY82" fmla="*/ 3094482 h 6858000"/>
              <a:gd name="connsiteX83" fmla="*/ 428391 w 5734864"/>
              <a:gd name="connsiteY83" fmla="*/ 3198850 h 6858000"/>
              <a:gd name="connsiteX84" fmla="*/ 401440 w 5734864"/>
              <a:gd name="connsiteY84" fmla="*/ 3307560 h 6858000"/>
              <a:gd name="connsiteX85" fmla="*/ 386076 w 5734864"/>
              <a:gd name="connsiteY85" fmla="*/ 3373943 h 6858000"/>
              <a:gd name="connsiteX86" fmla="*/ 374726 w 5734864"/>
              <a:gd name="connsiteY86" fmla="*/ 3381364 h 6858000"/>
              <a:gd name="connsiteX87" fmla="*/ 369145 w 5734864"/>
              <a:gd name="connsiteY87" fmla="*/ 3383729 h 6858000"/>
              <a:gd name="connsiteX88" fmla="*/ 364294 w 5734864"/>
              <a:gd name="connsiteY88" fmla="*/ 3414159 h 6858000"/>
              <a:gd name="connsiteX89" fmla="*/ 366450 w 5734864"/>
              <a:gd name="connsiteY89" fmla="*/ 3436925 h 6858000"/>
              <a:gd name="connsiteX90" fmla="*/ 351743 w 5734864"/>
              <a:gd name="connsiteY90" fmla="*/ 3521619 h 6858000"/>
              <a:gd name="connsiteX91" fmla="*/ 345784 w 5734864"/>
              <a:gd name="connsiteY91" fmla="*/ 3603757 h 6858000"/>
              <a:gd name="connsiteX92" fmla="*/ 344198 w 5734864"/>
              <a:gd name="connsiteY92" fmla="*/ 3652424 h 6858000"/>
              <a:gd name="connsiteX93" fmla="*/ 352450 w 5734864"/>
              <a:gd name="connsiteY93" fmla="*/ 3665222 h 6858000"/>
              <a:gd name="connsiteX94" fmla="*/ 342621 w 5734864"/>
              <a:gd name="connsiteY94" fmla="*/ 3700804 h 6858000"/>
              <a:gd name="connsiteX95" fmla="*/ 341514 w 5734864"/>
              <a:gd name="connsiteY95" fmla="*/ 3734774 h 6858000"/>
              <a:gd name="connsiteX96" fmla="*/ 340607 w 5734864"/>
              <a:gd name="connsiteY96" fmla="*/ 3785153 h 6858000"/>
              <a:gd name="connsiteX97" fmla="*/ 340707 w 5734864"/>
              <a:gd name="connsiteY97" fmla="*/ 3788177 h 6858000"/>
              <a:gd name="connsiteX98" fmla="*/ 340361 w 5734864"/>
              <a:gd name="connsiteY98" fmla="*/ 3798803 h 6858000"/>
              <a:gd name="connsiteX99" fmla="*/ 339642 w 5734864"/>
              <a:gd name="connsiteY99" fmla="*/ 3838750 h 6858000"/>
              <a:gd name="connsiteX100" fmla="*/ 360295 w 5734864"/>
              <a:gd name="connsiteY100" fmla="*/ 4015196 h 6858000"/>
              <a:gd name="connsiteX101" fmla="*/ 339043 w 5734864"/>
              <a:gd name="connsiteY101" fmla="*/ 4052778 h 6858000"/>
              <a:gd name="connsiteX102" fmla="*/ 339343 w 5734864"/>
              <a:gd name="connsiteY102" fmla="*/ 4096257 h 6858000"/>
              <a:gd name="connsiteX103" fmla="*/ 340786 w 5734864"/>
              <a:gd name="connsiteY103" fmla="*/ 4321136 h 6858000"/>
              <a:gd name="connsiteX104" fmla="*/ 343158 w 5734864"/>
              <a:gd name="connsiteY104" fmla="*/ 4429174 h 6858000"/>
              <a:gd name="connsiteX105" fmla="*/ 334599 w 5734864"/>
              <a:gd name="connsiteY105" fmla="*/ 4449938 h 6858000"/>
              <a:gd name="connsiteX106" fmla="*/ 332890 w 5734864"/>
              <a:gd name="connsiteY106" fmla="*/ 4453515 h 6858000"/>
              <a:gd name="connsiteX107" fmla="*/ 331105 w 5734864"/>
              <a:gd name="connsiteY107" fmla="*/ 4467941 h 6858000"/>
              <a:gd name="connsiteX108" fmla="*/ 324289 w 5734864"/>
              <a:gd name="connsiteY108" fmla="*/ 4471861 h 6858000"/>
              <a:gd name="connsiteX109" fmla="*/ 317079 w 5734864"/>
              <a:gd name="connsiteY109" fmla="*/ 4493468 h 6858000"/>
              <a:gd name="connsiteX110" fmla="*/ 315557 w 5734864"/>
              <a:gd name="connsiteY110" fmla="*/ 4520067 h 6858000"/>
              <a:gd name="connsiteX111" fmla="*/ 315240 w 5734864"/>
              <a:gd name="connsiteY111" fmla="*/ 4536872 h 6858000"/>
              <a:gd name="connsiteX112" fmla="*/ 316200 w 5734864"/>
              <a:gd name="connsiteY112" fmla="*/ 4538297 h 6858000"/>
              <a:gd name="connsiteX113" fmla="*/ 317507 w 5734864"/>
              <a:gd name="connsiteY113" fmla="*/ 4547582 h 6858000"/>
              <a:gd name="connsiteX114" fmla="*/ 323078 w 5734864"/>
              <a:gd name="connsiteY114" fmla="*/ 4592102 h 6858000"/>
              <a:gd name="connsiteX115" fmla="*/ 328722 w 5734864"/>
              <a:gd name="connsiteY115" fmla="*/ 4667914 h 6858000"/>
              <a:gd name="connsiteX116" fmla="*/ 335597 w 5734864"/>
              <a:gd name="connsiteY116" fmla="*/ 4695035 h 6858000"/>
              <a:gd name="connsiteX117" fmla="*/ 339485 w 5734864"/>
              <a:gd name="connsiteY117" fmla="*/ 4695979 h 6858000"/>
              <a:gd name="connsiteX118" fmla="*/ 341089 w 5734864"/>
              <a:gd name="connsiteY118" fmla="*/ 4704268 h 6858000"/>
              <a:gd name="connsiteX119" fmla="*/ 342177 w 5734864"/>
              <a:gd name="connsiteY119" fmla="*/ 4706060 h 6858000"/>
              <a:gd name="connsiteX120" fmla="*/ 347751 w 5734864"/>
              <a:gd name="connsiteY120" fmla="*/ 4716754 h 6858000"/>
              <a:gd name="connsiteX121" fmla="*/ 344125 w 5734864"/>
              <a:gd name="connsiteY121" fmla="*/ 4764669 h 6858000"/>
              <a:gd name="connsiteX122" fmla="*/ 340188 w 5734864"/>
              <a:gd name="connsiteY122" fmla="*/ 4779386 h 6858000"/>
              <a:gd name="connsiteX123" fmla="*/ 335146 w 5734864"/>
              <a:gd name="connsiteY123" fmla="*/ 4787491 h 6858000"/>
              <a:gd name="connsiteX124" fmla="*/ 319124 w 5734864"/>
              <a:gd name="connsiteY124" fmla="*/ 4843514 h 6858000"/>
              <a:gd name="connsiteX125" fmla="*/ 305956 w 5734864"/>
              <a:gd name="connsiteY125" fmla="*/ 4881505 h 6858000"/>
              <a:gd name="connsiteX126" fmla="*/ 301062 w 5734864"/>
              <a:gd name="connsiteY126" fmla="*/ 4889332 h 6858000"/>
              <a:gd name="connsiteX127" fmla="*/ 302141 w 5734864"/>
              <a:gd name="connsiteY127" fmla="*/ 4899400 h 6858000"/>
              <a:gd name="connsiteX128" fmla="*/ 304424 w 5734864"/>
              <a:gd name="connsiteY128" fmla="*/ 4902664 h 6858000"/>
              <a:gd name="connsiteX129" fmla="*/ 293123 w 5734864"/>
              <a:gd name="connsiteY129" fmla="*/ 4932769 h 6858000"/>
              <a:gd name="connsiteX130" fmla="*/ 292275 w 5734864"/>
              <a:gd name="connsiteY130" fmla="*/ 4936482 h 6858000"/>
              <a:gd name="connsiteX131" fmla="*/ 288304 w 5734864"/>
              <a:gd name="connsiteY131" fmla="*/ 4962325 h 6858000"/>
              <a:gd name="connsiteX132" fmla="*/ 287420 w 5734864"/>
              <a:gd name="connsiteY132" fmla="*/ 5042193 h 6858000"/>
              <a:gd name="connsiteX133" fmla="*/ 287020 w 5734864"/>
              <a:gd name="connsiteY133" fmla="*/ 5065655 h 6858000"/>
              <a:gd name="connsiteX134" fmla="*/ 288488 w 5734864"/>
              <a:gd name="connsiteY134" fmla="*/ 5082216 h 6858000"/>
              <a:gd name="connsiteX135" fmla="*/ 282763 w 5734864"/>
              <a:gd name="connsiteY135" fmla="*/ 5127114 h 6858000"/>
              <a:gd name="connsiteX136" fmla="*/ 269316 w 5734864"/>
              <a:gd name="connsiteY136" fmla="*/ 5202682 h 6858000"/>
              <a:gd name="connsiteX137" fmla="*/ 269174 w 5734864"/>
              <a:gd name="connsiteY137" fmla="*/ 5230835 h 6858000"/>
              <a:gd name="connsiteX138" fmla="*/ 272679 w 5734864"/>
              <a:gd name="connsiteY138" fmla="*/ 5232660 h 6858000"/>
              <a:gd name="connsiteX139" fmla="*/ 272160 w 5734864"/>
              <a:gd name="connsiteY139" fmla="*/ 5241150 h 6858000"/>
              <a:gd name="connsiteX140" fmla="*/ 272760 w 5734864"/>
              <a:gd name="connsiteY140" fmla="*/ 5243156 h 6858000"/>
              <a:gd name="connsiteX141" fmla="*/ 275462 w 5734864"/>
              <a:gd name="connsiteY141" fmla="*/ 5254919 h 6858000"/>
              <a:gd name="connsiteX142" fmla="*/ 262897 w 5734864"/>
              <a:gd name="connsiteY142" fmla="*/ 5286259 h 6858000"/>
              <a:gd name="connsiteX143" fmla="*/ 252761 w 5734864"/>
              <a:gd name="connsiteY143" fmla="*/ 5357801 h 6858000"/>
              <a:gd name="connsiteX144" fmla="*/ 242360 w 5734864"/>
              <a:gd name="connsiteY144" fmla="*/ 5460080 h 6858000"/>
              <a:gd name="connsiteX145" fmla="*/ 229880 w 5734864"/>
              <a:gd name="connsiteY145" fmla="*/ 5539714 h 6858000"/>
              <a:gd name="connsiteX146" fmla="*/ 204283 w 5734864"/>
              <a:gd name="connsiteY146" fmla="*/ 5639080 h 6858000"/>
              <a:gd name="connsiteX147" fmla="*/ 198948 w 5734864"/>
              <a:gd name="connsiteY147" fmla="*/ 5710958 h 6858000"/>
              <a:gd name="connsiteX148" fmla="*/ 192367 w 5734864"/>
              <a:gd name="connsiteY148" fmla="*/ 5719859 h 6858000"/>
              <a:gd name="connsiteX149" fmla="*/ 188035 w 5734864"/>
              <a:gd name="connsiteY149" fmla="*/ 5729935 h 6858000"/>
              <a:gd name="connsiteX150" fmla="*/ 188428 w 5734864"/>
              <a:gd name="connsiteY150" fmla="*/ 5731182 h 6858000"/>
              <a:gd name="connsiteX151" fmla="*/ 181635 w 5734864"/>
              <a:gd name="connsiteY151" fmla="*/ 5753538 h 6858000"/>
              <a:gd name="connsiteX152" fmla="*/ 169744 w 5734864"/>
              <a:gd name="connsiteY152" fmla="*/ 5796307 h 6858000"/>
              <a:gd name="connsiteX153" fmla="*/ 170351 w 5734864"/>
              <a:gd name="connsiteY153" fmla="*/ 5796644 h 6858000"/>
              <a:gd name="connsiteX154" fmla="*/ 171559 w 5734864"/>
              <a:gd name="connsiteY154" fmla="*/ 5803435 h 6858000"/>
              <a:gd name="connsiteX155" fmla="*/ 172284 w 5734864"/>
              <a:gd name="connsiteY155" fmla="*/ 5816391 h 6858000"/>
              <a:gd name="connsiteX156" fmla="*/ 182542 w 5734864"/>
              <a:gd name="connsiteY156" fmla="*/ 5846382 h 6858000"/>
              <a:gd name="connsiteX157" fmla="*/ 175877 w 5734864"/>
              <a:gd name="connsiteY157" fmla="*/ 5871336 h 6858000"/>
              <a:gd name="connsiteX158" fmla="*/ 174910 w 5734864"/>
              <a:gd name="connsiteY158" fmla="*/ 5876376 h 6858000"/>
              <a:gd name="connsiteX159" fmla="*/ 175047 w 5734864"/>
              <a:gd name="connsiteY159" fmla="*/ 5876483 h 6858000"/>
              <a:gd name="connsiteX160" fmla="*/ 174335 w 5734864"/>
              <a:gd name="connsiteY160" fmla="*/ 5881814 h 6858000"/>
              <a:gd name="connsiteX161" fmla="*/ 171273 w 5734864"/>
              <a:gd name="connsiteY161" fmla="*/ 5895339 h 6858000"/>
              <a:gd name="connsiteX162" fmla="*/ 171658 w 5734864"/>
              <a:gd name="connsiteY162" fmla="*/ 5898749 h 6858000"/>
              <a:gd name="connsiteX163" fmla="*/ 174658 w 5734864"/>
              <a:gd name="connsiteY163" fmla="*/ 5919558 h 6858000"/>
              <a:gd name="connsiteX164" fmla="*/ 169099 w 5734864"/>
              <a:gd name="connsiteY164" fmla="*/ 5984417 h 6858000"/>
              <a:gd name="connsiteX165" fmla="*/ 162007 w 5734864"/>
              <a:gd name="connsiteY165" fmla="*/ 6049043 h 6858000"/>
              <a:gd name="connsiteX166" fmla="*/ 156875 w 5734864"/>
              <a:gd name="connsiteY166" fmla="*/ 6114000 h 6858000"/>
              <a:gd name="connsiteX167" fmla="*/ 165441 w 5734864"/>
              <a:gd name="connsiteY167" fmla="*/ 6146938 h 6858000"/>
              <a:gd name="connsiteX168" fmla="*/ 165177 w 5734864"/>
              <a:gd name="connsiteY168" fmla="*/ 6150658 h 6858000"/>
              <a:gd name="connsiteX169" fmla="*/ 161772 w 5734864"/>
              <a:gd name="connsiteY169" fmla="*/ 6160011 h 6858000"/>
              <a:gd name="connsiteX170" fmla="*/ 160051 w 5734864"/>
              <a:gd name="connsiteY170" fmla="*/ 6163393 h 6858000"/>
              <a:gd name="connsiteX171" fmla="*/ 158473 w 5734864"/>
              <a:gd name="connsiteY171" fmla="*/ 6168628 h 6858000"/>
              <a:gd name="connsiteX172" fmla="*/ 158573 w 5734864"/>
              <a:gd name="connsiteY172" fmla="*/ 6168799 h 6858000"/>
              <a:gd name="connsiteX173" fmla="*/ 146463 w 5734864"/>
              <a:gd name="connsiteY173" fmla="*/ 6196671 h 6858000"/>
              <a:gd name="connsiteX174" fmla="*/ 150209 w 5734864"/>
              <a:gd name="connsiteY174" fmla="*/ 6232365 h 6858000"/>
              <a:gd name="connsiteX175" fmla="*/ 148544 w 5734864"/>
              <a:gd name="connsiteY175" fmla="*/ 6246162 h 6858000"/>
              <a:gd name="connsiteX176" fmla="*/ 148403 w 5734864"/>
              <a:gd name="connsiteY176" fmla="*/ 6253754 h 6858000"/>
              <a:gd name="connsiteX177" fmla="*/ 138880 w 5734864"/>
              <a:gd name="connsiteY177" fmla="*/ 6276449 h 6858000"/>
              <a:gd name="connsiteX178" fmla="*/ 138683 w 5734864"/>
              <a:gd name="connsiteY178" fmla="*/ 6279721 h 6858000"/>
              <a:gd name="connsiteX179" fmla="*/ 130721 w 5734864"/>
              <a:gd name="connsiteY179" fmla="*/ 6293675 h 6858000"/>
              <a:gd name="connsiteX180" fmla="*/ 120717 w 5734864"/>
              <a:gd name="connsiteY180" fmla="*/ 6313967 h 6858000"/>
              <a:gd name="connsiteX181" fmla="*/ 120841 w 5734864"/>
              <a:gd name="connsiteY181" fmla="*/ 6315437 h 6858000"/>
              <a:gd name="connsiteX182" fmla="*/ 115208 w 5734864"/>
              <a:gd name="connsiteY182" fmla="*/ 6324024 h 6858000"/>
              <a:gd name="connsiteX183" fmla="*/ 101217 w 5734864"/>
              <a:gd name="connsiteY183" fmla="*/ 6365923 h 6858000"/>
              <a:gd name="connsiteX184" fmla="*/ 74946 w 5734864"/>
              <a:gd name="connsiteY184" fmla="*/ 6556817 h 6858000"/>
              <a:gd name="connsiteX185" fmla="*/ 16001 w 5734864"/>
              <a:gd name="connsiteY185" fmla="*/ 6808678 h 6858000"/>
              <a:gd name="connsiteX186" fmla="*/ 0 w 5734864"/>
              <a:gd name="connsiteY186" fmla="*/ 6858000 h 6858000"/>
              <a:gd name="connsiteX187" fmla="*/ 5734864 w 5734864"/>
              <a:gd name="connsiteY187" fmla="*/ 6858000 h 6858000"/>
              <a:gd name="connsiteX188" fmla="*/ 5734864 w 5734864"/>
              <a:gd name="connsiteY188" fmla="*/ 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7865 w 5734864"/>
              <a:gd name="connsiteY13" fmla="*/ 1070795 h 6858000"/>
              <a:gd name="connsiteX14" fmla="*/ 862786 w 5734864"/>
              <a:gd name="connsiteY14" fmla="*/ 1238994 h 6858000"/>
              <a:gd name="connsiteX15" fmla="*/ 859345 w 5734864"/>
              <a:gd name="connsiteY15" fmla="*/ 1380427 h 6858000"/>
              <a:gd name="connsiteX16" fmla="*/ 855172 w 5734864"/>
              <a:gd name="connsiteY16" fmla="*/ 1435262 h 6858000"/>
              <a:gd name="connsiteX17" fmla="*/ 860494 w 5734864"/>
              <a:gd name="connsiteY17" fmla="*/ 1453861 h 6858000"/>
              <a:gd name="connsiteX18" fmla="*/ 853731 w 5734864"/>
              <a:gd name="connsiteY18" fmla="*/ 1467047 h 6858000"/>
              <a:gd name="connsiteX19" fmla="*/ 845847 w 5734864"/>
              <a:gd name="connsiteY19" fmla="*/ 1502307 h 6858000"/>
              <a:gd name="connsiteX20" fmla="*/ 817613 w 5734864"/>
              <a:gd name="connsiteY20" fmla="*/ 1565166 h 6858000"/>
              <a:gd name="connsiteX21" fmla="*/ 804223 w 5734864"/>
              <a:gd name="connsiteY21" fmla="*/ 1601941 h 6858000"/>
              <a:gd name="connsiteX22" fmla="*/ 791773 w 5734864"/>
              <a:gd name="connsiteY22" fmla="*/ 1627005 h 6858000"/>
              <a:gd name="connsiteX23" fmla="*/ 774645 w 5734864"/>
              <a:gd name="connsiteY23" fmla="*/ 1699922 h 6858000"/>
              <a:gd name="connsiteX24" fmla="*/ 752343 w 5734864"/>
              <a:gd name="connsiteY24" fmla="*/ 1824604 h 6858000"/>
              <a:gd name="connsiteX25" fmla="*/ 746254 w 5734864"/>
              <a:gd name="connsiteY25" fmla="*/ 1850222 h 6858000"/>
              <a:gd name="connsiteX26" fmla="*/ 728600 w 5734864"/>
              <a:gd name="connsiteY26" fmla="*/ 1869603 h 6858000"/>
              <a:gd name="connsiteX27" fmla="*/ 724396 w 5734864"/>
              <a:gd name="connsiteY27" fmla="*/ 1883104 h 6858000"/>
              <a:gd name="connsiteX28" fmla="*/ 722165 w 5734864"/>
              <a:gd name="connsiteY28" fmla="*/ 1885924 h 6858000"/>
              <a:gd name="connsiteX29" fmla="*/ 721338 w 5734864"/>
              <a:gd name="connsiteY29" fmla="*/ 1887123 h 6858000"/>
              <a:gd name="connsiteX30" fmla="*/ 714840 w 5734864"/>
              <a:gd name="connsiteY30" fmla="*/ 1902274 h 6858000"/>
              <a:gd name="connsiteX31" fmla="*/ 722847 w 5734864"/>
              <a:gd name="connsiteY31" fmla="*/ 1929891 h 6858000"/>
              <a:gd name="connsiteX32" fmla="*/ 714660 w 5734864"/>
              <a:gd name="connsiteY32" fmla="*/ 1982709 h 6858000"/>
              <a:gd name="connsiteX33" fmla="*/ 710759 w 5734864"/>
              <a:gd name="connsiteY33" fmla="*/ 2013010 h 6858000"/>
              <a:gd name="connsiteX34" fmla="*/ 697927 w 5734864"/>
              <a:gd name="connsiteY34" fmla="*/ 2069833 h 6858000"/>
              <a:gd name="connsiteX35" fmla="*/ 693594 w 5734864"/>
              <a:gd name="connsiteY35" fmla="*/ 2103731 h 6858000"/>
              <a:gd name="connsiteX36" fmla="*/ 691109 w 5734864"/>
              <a:gd name="connsiteY36" fmla="*/ 2124027 h 6858000"/>
              <a:gd name="connsiteX37" fmla="*/ 676593 w 5734864"/>
              <a:gd name="connsiteY37" fmla="*/ 2176182 h 6858000"/>
              <a:gd name="connsiteX38" fmla="*/ 633227 w 5734864"/>
              <a:gd name="connsiteY38" fmla="*/ 2258036 h 6858000"/>
              <a:gd name="connsiteX39" fmla="*/ 625564 w 5734864"/>
              <a:gd name="connsiteY39" fmla="*/ 2284567 h 6858000"/>
              <a:gd name="connsiteX40" fmla="*/ 627074 w 5734864"/>
              <a:gd name="connsiteY40" fmla="*/ 2289605 h 6858000"/>
              <a:gd name="connsiteX41" fmla="*/ 614574 w 5734864"/>
              <a:gd name="connsiteY41" fmla="*/ 2308717 h 6858000"/>
              <a:gd name="connsiteX42" fmla="*/ 606890 w 5734864"/>
              <a:gd name="connsiteY42" fmla="*/ 2320662 h 6858000"/>
              <a:gd name="connsiteX43" fmla="*/ 605558 w 5734864"/>
              <a:gd name="connsiteY43" fmla="*/ 2327897 h 6858000"/>
              <a:gd name="connsiteX44" fmla="*/ 602202 w 5734864"/>
              <a:gd name="connsiteY44" fmla="*/ 2357749 h 6858000"/>
              <a:gd name="connsiteX45" fmla="*/ 600213 w 5734864"/>
              <a:gd name="connsiteY45" fmla="*/ 2364905 h 6858000"/>
              <a:gd name="connsiteX46" fmla="*/ 597160 w 5734864"/>
              <a:gd name="connsiteY46" fmla="*/ 2388351 h 6858000"/>
              <a:gd name="connsiteX47" fmla="*/ 597982 w 5734864"/>
              <a:gd name="connsiteY47" fmla="*/ 2402296 h 6858000"/>
              <a:gd name="connsiteX48" fmla="*/ 593150 w 5734864"/>
              <a:gd name="connsiteY48" fmla="*/ 2420015 h 6858000"/>
              <a:gd name="connsiteX49" fmla="*/ 592833 w 5734864"/>
              <a:gd name="connsiteY49" fmla="*/ 2422749 h 6858000"/>
              <a:gd name="connsiteX50" fmla="*/ 594479 w 5734864"/>
              <a:gd name="connsiteY50" fmla="*/ 2426002 h 6858000"/>
              <a:gd name="connsiteX51" fmla="*/ 591963 w 5734864"/>
              <a:gd name="connsiteY51" fmla="*/ 2431950 h 6858000"/>
              <a:gd name="connsiteX52" fmla="*/ 591544 w 5734864"/>
              <a:gd name="connsiteY52" fmla="*/ 2433897 h 6858000"/>
              <a:gd name="connsiteX53" fmla="*/ 589519 w 5734864"/>
              <a:gd name="connsiteY53" fmla="*/ 2451398 h 6858000"/>
              <a:gd name="connsiteX54" fmla="*/ 590037 w 5734864"/>
              <a:gd name="connsiteY54" fmla="*/ 2455536 h 6858000"/>
              <a:gd name="connsiteX55" fmla="*/ 588179 w 5734864"/>
              <a:gd name="connsiteY55" fmla="*/ 2462981 h 6858000"/>
              <a:gd name="connsiteX56" fmla="*/ 583434 w 5734864"/>
              <a:gd name="connsiteY56" fmla="*/ 2503991 h 6858000"/>
              <a:gd name="connsiteX57" fmla="*/ 567942 w 5734864"/>
              <a:gd name="connsiteY57" fmla="*/ 2652936 h 6858000"/>
              <a:gd name="connsiteX58" fmla="*/ 573869 w 5734864"/>
              <a:gd name="connsiteY58" fmla="*/ 2670188 h 6858000"/>
              <a:gd name="connsiteX59" fmla="*/ 575243 w 5734864"/>
              <a:gd name="connsiteY59" fmla="*/ 2688114 h 6858000"/>
              <a:gd name="connsiteX60" fmla="*/ 573824 w 5734864"/>
              <a:gd name="connsiteY60" fmla="*/ 2689856 h 6858000"/>
              <a:gd name="connsiteX61" fmla="*/ 570699 w 5734864"/>
              <a:gd name="connsiteY61" fmla="*/ 2709353 h 6858000"/>
              <a:gd name="connsiteX62" fmla="*/ 573192 w 5734864"/>
              <a:gd name="connsiteY62" fmla="*/ 2714527 h 6858000"/>
              <a:gd name="connsiteX63" fmla="*/ 572044 w 5734864"/>
              <a:gd name="connsiteY63" fmla="*/ 2728187 h 6858000"/>
              <a:gd name="connsiteX64" fmla="*/ 572465 w 5734864"/>
              <a:gd name="connsiteY64" fmla="*/ 2755863 h 6858000"/>
              <a:gd name="connsiteX65" fmla="*/ 570028 w 5734864"/>
              <a:gd name="connsiteY65" fmla="*/ 2760324 h 6858000"/>
              <a:gd name="connsiteX66" fmla="*/ 566748 w 5734864"/>
              <a:gd name="connsiteY66" fmla="*/ 2800948 h 6858000"/>
              <a:gd name="connsiteX67" fmla="*/ 565509 w 5734864"/>
              <a:gd name="connsiteY67" fmla="*/ 2801167 h 6858000"/>
              <a:gd name="connsiteX68" fmla="*/ 559367 w 5734864"/>
              <a:gd name="connsiteY68" fmla="*/ 2811129 h 6858000"/>
              <a:gd name="connsiteX69" fmla="*/ 550354 w 5734864"/>
              <a:gd name="connsiteY69" fmla="*/ 2830949 h 6858000"/>
              <a:gd name="connsiteX70" fmla="*/ 514795 w 5734864"/>
              <a:gd name="connsiteY70" fmla="*/ 2872433 h 6858000"/>
              <a:gd name="connsiteX71" fmla="*/ 509875 w 5734864"/>
              <a:gd name="connsiteY71" fmla="*/ 2923099 h 6858000"/>
              <a:gd name="connsiteX72" fmla="*/ 509577 w 5734864"/>
              <a:gd name="connsiteY72" fmla="*/ 2923197 h 6858000"/>
              <a:gd name="connsiteX73" fmla="*/ 507597 w 5734864"/>
              <a:gd name="connsiteY73" fmla="*/ 2931868 h 6858000"/>
              <a:gd name="connsiteX74" fmla="*/ 507379 w 5734864"/>
              <a:gd name="connsiteY74" fmla="*/ 2938322 h 6858000"/>
              <a:gd name="connsiteX75" fmla="*/ 504725 w 5734864"/>
              <a:gd name="connsiteY75" fmla="*/ 2954519 h 6858000"/>
              <a:gd name="connsiteX76" fmla="*/ 502018 w 5734864"/>
              <a:gd name="connsiteY76" fmla="*/ 2959643 h 6858000"/>
              <a:gd name="connsiteX77" fmla="*/ 498360 w 5734864"/>
              <a:gd name="connsiteY77" fmla="*/ 2961019 h 6858000"/>
              <a:gd name="connsiteX78" fmla="*/ 498483 w 5734864"/>
              <a:gd name="connsiteY78" fmla="*/ 2962590 h 6858000"/>
              <a:gd name="connsiteX79" fmla="*/ 484403 w 5734864"/>
              <a:gd name="connsiteY79" fmla="*/ 2990538 h 6858000"/>
              <a:gd name="connsiteX80" fmla="*/ 463075 w 5734864"/>
              <a:gd name="connsiteY80" fmla="*/ 3055956 h 6858000"/>
              <a:gd name="connsiteX81" fmla="*/ 455013 w 5734864"/>
              <a:gd name="connsiteY81" fmla="*/ 3094482 h 6858000"/>
              <a:gd name="connsiteX82" fmla="*/ 428391 w 5734864"/>
              <a:gd name="connsiteY82" fmla="*/ 3198850 h 6858000"/>
              <a:gd name="connsiteX83" fmla="*/ 401440 w 5734864"/>
              <a:gd name="connsiteY83" fmla="*/ 3307560 h 6858000"/>
              <a:gd name="connsiteX84" fmla="*/ 386076 w 5734864"/>
              <a:gd name="connsiteY84" fmla="*/ 3373943 h 6858000"/>
              <a:gd name="connsiteX85" fmla="*/ 374726 w 5734864"/>
              <a:gd name="connsiteY85" fmla="*/ 3381364 h 6858000"/>
              <a:gd name="connsiteX86" fmla="*/ 369145 w 5734864"/>
              <a:gd name="connsiteY86" fmla="*/ 3383729 h 6858000"/>
              <a:gd name="connsiteX87" fmla="*/ 364294 w 5734864"/>
              <a:gd name="connsiteY87" fmla="*/ 3414159 h 6858000"/>
              <a:gd name="connsiteX88" fmla="*/ 366450 w 5734864"/>
              <a:gd name="connsiteY88" fmla="*/ 3436925 h 6858000"/>
              <a:gd name="connsiteX89" fmla="*/ 351743 w 5734864"/>
              <a:gd name="connsiteY89" fmla="*/ 3521619 h 6858000"/>
              <a:gd name="connsiteX90" fmla="*/ 345784 w 5734864"/>
              <a:gd name="connsiteY90" fmla="*/ 3603757 h 6858000"/>
              <a:gd name="connsiteX91" fmla="*/ 344198 w 5734864"/>
              <a:gd name="connsiteY91" fmla="*/ 3652424 h 6858000"/>
              <a:gd name="connsiteX92" fmla="*/ 352450 w 5734864"/>
              <a:gd name="connsiteY92" fmla="*/ 3665222 h 6858000"/>
              <a:gd name="connsiteX93" fmla="*/ 342621 w 5734864"/>
              <a:gd name="connsiteY93" fmla="*/ 3700804 h 6858000"/>
              <a:gd name="connsiteX94" fmla="*/ 341514 w 5734864"/>
              <a:gd name="connsiteY94" fmla="*/ 3734774 h 6858000"/>
              <a:gd name="connsiteX95" fmla="*/ 340607 w 5734864"/>
              <a:gd name="connsiteY95" fmla="*/ 3785153 h 6858000"/>
              <a:gd name="connsiteX96" fmla="*/ 340707 w 5734864"/>
              <a:gd name="connsiteY96" fmla="*/ 3788177 h 6858000"/>
              <a:gd name="connsiteX97" fmla="*/ 340361 w 5734864"/>
              <a:gd name="connsiteY97" fmla="*/ 3798803 h 6858000"/>
              <a:gd name="connsiteX98" fmla="*/ 339642 w 5734864"/>
              <a:gd name="connsiteY98" fmla="*/ 3838750 h 6858000"/>
              <a:gd name="connsiteX99" fmla="*/ 360295 w 5734864"/>
              <a:gd name="connsiteY99" fmla="*/ 4015196 h 6858000"/>
              <a:gd name="connsiteX100" fmla="*/ 339043 w 5734864"/>
              <a:gd name="connsiteY100" fmla="*/ 4052778 h 6858000"/>
              <a:gd name="connsiteX101" fmla="*/ 339343 w 5734864"/>
              <a:gd name="connsiteY101" fmla="*/ 4096257 h 6858000"/>
              <a:gd name="connsiteX102" fmla="*/ 340786 w 5734864"/>
              <a:gd name="connsiteY102" fmla="*/ 4321136 h 6858000"/>
              <a:gd name="connsiteX103" fmla="*/ 343158 w 5734864"/>
              <a:gd name="connsiteY103" fmla="*/ 4429174 h 6858000"/>
              <a:gd name="connsiteX104" fmla="*/ 334599 w 5734864"/>
              <a:gd name="connsiteY104" fmla="*/ 4449938 h 6858000"/>
              <a:gd name="connsiteX105" fmla="*/ 332890 w 5734864"/>
              <a:gd name="connsiteY105" fmla="*/ 4453515 h 6858000"/>
              <a:gd name="connsiteX106" fmla="*/ 331105 w 5734864"/>
              <a:gd name="connsiteY106" fmla="*/ 4467941 h 6858000"/>
              <a:gd name="connsiteX107" fmla="*/ 324289 w 5734864"/>
              <a:gd name="connsiteY107" fmla="*/ 4471861 h 6858000"/>
              <a:gd name="connsiteX108" fmla="*/ 317079 w 5734864"/>
              <a:gd name="connsiteY108" fmla="*/ 4493468 h 6858000"/>
              <a:gd name="connsiteX109" fmla="*/ 315557 w 5734864"/>
              <a:gd name="connsiteY109" fmla="*/ 4520067 h 6858000"/>
              <a:gd name="connsiteX110" fmla="*/ 315240 w 5734864"/>
              <a:gd name="connsiteY110" fmla="*/ 4536872 h 6858000"/>
              <a:gd name="connsiteX111" fmla="*/ 316200 w 5734864"/>
              <a:gd name="connsiteY111" fmla="*/ 4538297 h 6858000"/>
              <a:gd name="connsiteX112" fmla="*/ 317507 w 5734864"/>
              <a:gd name="connsiteY112" fmla="*/ 4547582 h 6858000"/>
              <a:gd name="connsiteX113" fmla="*/ 323078 w 5734864"/>
              <a:gd name="connsiteY113" fmla="*/ 4592102 h 6858000"/>
              <a:gd name="connsiteX114" fmla="*/ 328722 w 5734864"/>
              <a:gd name="connsiteY114" fmla="*/ 4667914 h 6858000"/>
              <a:gd name="connsiteX115" fmla="*/ 335597 w 5734864"/>
              <a:gd name="connsiteY115" fmla="*/ 4695035 h 6858000"/>
              <a:gd name="connsiteX116" fmla="*/ 339485 w 5734864"/>
              <a:gd name="connsiteY116" fmla="*/ 4695979 h 6858000"/>
              <a:gd name="connsiteX117" fmla="*/ 341089 w 5734864"/>
              <a:gd name="connsiteY117" fmla="*/ 4704268 h 6858000"/>
              <a:gd name="connsiteX118" fmla="*/ 342177 w 5734864"/>
              <a:gd name="connsiteY118" fmla="*/ 4706060 h 6858000"/>
              <a:gd name="connsiteX119" fmla="*/ 347751 w 5734864"/>
              <a:gd name="connsiteY119" fmla="*/ 4716754 h 6858000"/>
              <a:gd name="connsiteX120" fmla="*/ 344125 w 5734864"/>
              <a:gd name="connsiteY120" fmla="*/ 4764669 h 6858000"/>
              <a:gd name="connsiteX121" fmla="*/ 340188 w 5734864"/>
              <a:gd name="connsiteY121" fmla="*/ 4779386 h 6858000"/>
              <a:gd name="connsiteX122" fmla="*/ 335146 w 5734864"/>
              <a:gd name="connsiteY122" fmla="*/ 4787491 h 6858000"/>
              <a:gd name="connsiteX123" fmla="*/ 319124 w 5734864"/>
              <a:gd name="connsiteY123" fmla="*/ 4843514 h 6858000"/>
              <a:gd name="connsiteX124" fmla="*/ 305956 w 5734864"/>
              <a:gd name="connsiteY124" fmla="*/ 4881505 h 6858000"/>
              <a:gd name="connsiteX125" fmla="*/ 301062 w 5734864"/>
              <a:gd name="connsiteY125" fmla="*/ 4889332 h 6858000"/>
              <a:gd name="connsiteX126" fmla="*/ 302141 w 5734864"/>
              <a:gd name="connsiteY126" fmla="*/ 4899400 h 6858000"/>
              <a:gd name="connsiteX127" fmla="*/ 304424 w 5734864"/>
              <a:gd name="connsiteY127" fmla="*/ 4902664 h 6858000"/>
              <a:gd name="connsiteX128" fmla="*/ 293123 w 5734864"/>
              <a:gd name="connsiteY128" fmla="*/ 4932769 h 6858000"/>
              <a:gd name="connsiteX129" fmla="*/ 292275 w 5734864"/>
              <a:gd name="connsiteY129" fmla="*/ 4936482 h 6858000"/>
              <a:gd name="connsiteX130" fmla="*/ 288304 w 5734864"/>
              <a:gd name="connsiteY130" fmla="*/ 4962325 h 6858000"/>
              <a:gd name="connsiteX131" fmla="*/ 287420 w 5734864"/>
              <a:gd name="connsiteY131" fmla="*/ 5042193 h 6858000"/>
              <a:gd name="connsiteX132" fmla="*/ 287020 w 5734864"/>
              <a:gd name="connsiteY132" fmla="*/ 5065655 h 6858000"/>
              <a:gd name="connsiteX133" fmla="*/ 288488 w 5734864"/>
              <a:gd name="connsiteY133" fmla="*/ 5082216 h 6858000"/>
              <a:gd name="connsiteX134" fmla="*/ 282763 w 5734864"/>
              <a:gd name="connsiteY134" fmla="*/ 5127114 h 6858000"/>
              <a:gd name="connsiteX135" fmla="*/ 269316 w 5734864"/>
              <a:gd name="connsiteY135" fmla="*/ 5202682 h 6858000"/>
              <a:gd name="connsiteX136" fmla="*/ 269174 w 5734864"/>
              <a:gd name="connsiteY136" fmla="*/ 5230835 h 6858000"/>
              <a:gd name="connsiteX137" fmla="*/ 272679 w 5734864"/>
              <a:gd name="connsiteY137" fmla="*/ 5232660 h 6858000"/>
              <a:gd name="connsiteX138" fmla="*/ 272160 w 5734864"/>
              <a:gd name="connsiteY138" fmla="*/ 5241150 h 6858000"/>
              <a:gd name="connsiteX139" fmla="*/ 272760 w 5734864"/>
              <a:gd name="connsiteY139" fmla="*/ 5243156 h 6858000"/>
              <a:gd name="connsiteX140" fmla="*/ 275462 w 5734864"/>
              <a:gd name="connsiteY140" fmla="*/ 5254919 h 6858000"/>
              <a:gd name="connsiteX141" fmla="*/ 262897 w 5734864"/>
              <a:gd name="connsiteY141" fmla="*/ 5286259 h 6858000"/>
              <a:gd name="connsiteX142" fmla="*/ 252761 w 5734864"/>
              <a:gd name="connsiteY142" fmla="*/ 5357801 h 6858000"/>
              <a:gd name="connsiteX143" fmla="*/ 242360 w 5734864"/>
              <a:gd name="connsiteY143" fmla="*/ 5460080 h 6858000"/>
              <a:gd name="connsiteX144" fmla="*/ 229880 w 5734864"/>
              <a:gd name="connsiteY144" fmla="*/ 5539714 h 6858000"/>
              <a:gd name="connsiteX145" fmla="*/ 204283 w 5734864"/>
              <a:gd name="connsiteY145" fmla="*/ 5639080 h 6858000"/>
              <a:gd name="connsiteX146" fmla="*/ 198948 w 5734864"/>
              <a:gd name="connsiteY146" fmla="*/ 5710958 h 6858000"/>
              <a:gd name="connsiteX147" fmla="*/ 192367 w 5734864"/>
              <a:gd name="connsiteY147" fmla="*/ 5719859 h 6858000"/>
              <a:gd name="connsiteX148" fmla="*/ 188035 w 5734864"/>
              <a:gd name="connsiteY148" fmla="*/ 5729935 h 6858000"/>
              <a:gd name="connsiteX149" fmla="*/ 188428 w 5734864"/>
              <a:gd name="connsiteY149" fmla="*/ 5731182 h 6858000"/>
              <a:gd name="connsiteX150" fmla="*/ 181635 w 5734864"/>
              <a:gd name="connsiteY150" fmla="*/ 5753538 h 6858000"/>
              <a:gd name="connsiteX151" fmla="*/ 169744 w 5734864"/>
              <a:gd name="connsiteY151" fmla="*/ 5796307 h 6858000"/>
              <a:gd name="connsiteX152" fmla="*/ 170351 w 5734864"/>
              <a:gd name="connsiteY152" fmla="*/ 5796644 h 6858000"/>
              <a:gd name="connsiteX153" fmla="*/ 171559 w 5734864"/>
              <a:gd name="connsiteY153" fmla="*/ 5803435 h 6858000"/>
              <a:gd name="connsiteX154" fmla="*/ 172284 w 5734864"/>
              <a:gd name="connsiteY154" fmla="*/ 5816391 h 6858000"/>
              <a:gd name="connsiteX155" fmla="*/ 182542 w 5734864"/>
              <a:gd name="connsiteY155" fmla="*/ 5846382 h 6858000"/>
              <a:gd name="connsiteX156" fmla="*/ 175877 w 5734864"/>
              <a:gd name="connsiteY156" fmla="*/ 5871336 h 6858000"/>
              <a:gd name="connsiteX157" fmla="*/ 174910 w 5734864"/>
              <a:gd name="connsiteY157" fmla="*/ 5876376 h 6858000"/>
              <a:gd name="connsiteX158" fmla="*/ 175047 w 5734864"/>
              <a:gd name="connsiteY158" fmla="*/ 5876483 h 6858000"/>
              <a:gd name="connsiteX159" fmla="*/ 174335 w 5734864"/>
              <a:gd name="connsiteY159" fmla="*/ 5881814 h 6858000"/>
              <a:gd name="connsiteX160" fmla="*/ 171273 w 5734864"/>
              <a:gd name="connsiteY160" fmla="*/ 5895339 h 6858000"/>
              <a:gd name="connsiteX161" fmla="*/ 171658 w 5734864"/>
              <a:gd name="connsiteY161" fmla="*/ 5898749 h 6858000"/>
              <a:gd name="connsiteX162" fmla="*/ 174658 w 5734864"/>
              <a:gd name="connsiteY162" fmla="*/ 5919558 h 6858000"/>
              <a:gd name="connsiteX163" fmla="*/ 169099 w 5734864"/>
              <a:gd name="connsiteY163" fmla="*/ 5984417 h 6858000"/>
              <a:gd name="connsiteX164" fmla="*/ 162007 w 5734864"/>
              <a:gd name="connsiteY164" fmla="*/ 6049043 h 6858000"/>
              <a:gd name="connsiteX165" fmla="*/ 156875 w 5734864"/>
              <a:gd name="connsiteY165" fmla="*/ 6114000 h 6858000"/>
              <a:gd name="connsiteX166" fmla="*/ 165441 w 5734864"/>
              <a:gd name="connsiteY166" fmla="*/ 6146938 h 6858000"/>
              <a:gd name="connsiteX167" fmla="*/ 165177 w 5734864"/>
              <a:gd name="connsiteY167" fmla="*/ 6150658 h 6858000"/>
              <a:gd name="connsiteX168" fmla="*/ 161772 w 5734864"/>
              <a:gd name="connsiteY168" fmla="*/ 6160011 h 6858000"/>
              <a:gd name="connsiteX169" fmla="*/ 160051 w 5734864"/>
              <a:gd name="connsiteY169" fmla="*/ 6163393 h 6858000"/>
              <a:gd name="connsiteX170" fmla="*/ 158473 w 5734864"/>
              <a:gd name="connsiteY170" fmla="*/ 6168628 h 6858000"/>
              <a:gd name="connsiteX171" fmla="*/ 158573 w 5734864"/>
              <a:gd name="connsiteY171" fmla="*/ 6168799 h 6858000"/>
              <a:gd name="connsiteX172" fmla="*/ 146463 w 5734864"/>
              <a:gd name="connsiteY172" fmla="*/ 6196671 h 6858000"/>
              <a:gd name="connsiteX173" fmla="*/ 150209 w 5734864"/>
              <a:gd name="connsiteY173" fmla="*/ 6232365 h 6858000"/>
              <a:gd name="connsiteX174" fmla="*/ 148544 w 5734864"/>
              <a:gd name="connsiteY174" fmla="*/ 6246162 h 6858000"/>
              <a:gd name="connsiteX175" fmla="*/ 148403 w 5734864"/>
              <a:gd name="connsiteY175" fmla="*/ 6253754 h 6858000"/>
              <a:gd name="connsiteX176" fmla="*/ 138880 w 5734864"/>
              <a:gd name="connsiteY176" fmla="*/ 6276449 h 6858000"/>
              <a:gd name="connsiteX177" fmla="*/ 138683 w 5734864"/>
              <a:gd name="connsiteY177" fmla="*/ 6279721 h 6858000"/>
              <a:gd name="connsiteX178" fmla="*/ 130721 w 5734864"/>
              <a:gd name="connsiteY178" fmla="*/ 6293675 h 6858000"/>
              <a:gd name="connsiteX179" fmla="*/ 120717 w 5734864"/>
              <a:gd name="connsiteY179" fmla="*/ 6313967 h 6858000"/>
              <a:gd name="connsiteX180" fmla="*/ 120841 w 5734864"/>
              <a:gd name="connsiteY180" fmla="*/ 6315437 h 6858000"/>
              <a:gd name="connsiteX181" fmla="*/ 115208 w 5734864"/>
              <a:gd name="connsiteY181" fmla="*/ 6324024 h 6858000"/>
              <a:gd name="connsiteX182" fmla="*/ 101217 w 5734864"/>
              <a:gd name="connsiteY182" fmla="*/ 6365923 h 6858000"/>
              <a:gd name="connsiteX183" fmla="*/ 74946 w 5734864"/>
              <a:gd name="connsiteY183" fmla="*/ 6556817 h 6858000"/>
              <a:gd name="connsiteX184" fmla="*/ 16001 w 5734864"/>
              <a:gd name="connsiteY184" fmla="*/ 6808678 h 6858000"/>
              <a:gd name="connsiteX185" fmla="*/ 0 w 5734864"/>
              <a:gd name="connsiteY185" fmla="*/ 6858000 h 6858000"/>
              <a:gd name="connsiteX186" fmla="*/ 5734864 w 5734864"/>
              <a:gd name="connsiteY186" fmla="*/ 6858000 h 6858000"/>
              <a:gd name="connsiteX187" fmla="*/ 5734864 w 5734864"/>
              <a:gd name="connsiteY18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5734864" h="6858000">
                <a:moveTo>
                  <a:pt x="5734864" y="0"/>
                </a:moveTo>
                <a:lnTo>
                  <a:pt x="771611" y="0"/>
                </a:lnTo>
                <a:cubicBezTo>
                  <a:pt x="771634" y="16369"/>
                  <a:pt x="771656" y="32739"/>
                  <a:pt x="771679" y="49108"/>
                </a:cubicBezTo>
                <a:cubicBezTo>
                  <a:pt x="775201" y="55622"/>
                  <a:pt x="788724" y="196721"/>
                  <a:pt x="794248" y="200968"/>
                </a:cubicBezTo>
                <a:lnTo>
                  <a:pt x="801749" y="414071"/>
                </a:lnTo>
                <a:cubicBezTo>
                  <a:pt x="807329" y="440933"/>
                  <a:pt x="835107" y="598697"/>
                  <a:pt x="818548" y="585467"/>
                </a:cubicBezTo>
                <a:cubicBezTo>
                  <a:pt x="856197" y="664140"/>
                  <a:pt x="837895" y="708473"/>
                  <a:pt x="857476" y="800623"/>
                </a:cubicBezTo>
                <a:cubicBezTo>
                  <a:pt x="822401" y="857344"/>
                  <a:pt x="855723" y="824571"/>
                  <a:pt x="851083" y="878903"/>
                </a:cubicBezTo>
                <a:cubicBezTo>
                  <a:pt x="884811" y="859448"/>
                  <a:pt x="834648" y="946397"/>
                  <a:pt x="873564" y="943826"/>
                </a:cubicBezTo>
                <a:cubicBezTo>
                  <a:pt x="871487" y="953795"/>
                  <a:pt x="868248" y="963533"/>
                  <a:pt x="864705" y="973328"/>
                </a:cubicBezTo>
                <a:lnTo>
                  <a:pt x="862869" y="978457"/>
                </a:lnTo>
                <a:lnTo>
                  <a:pt x="862233" y="998041"/>
                </a:lnTo>
                <a:lnTo>
                  <a:pt x="853665" y="1004750"/>
                </a:lnTo>
                <a:lnTo>
                  <a:pt x="847865" y="1070795"/>
                </a:lnTo>
                <a:cubicBezTo>
                  <a:pt x="870234" y="1110486"/>
                  <a:pt x="833172" y="1190441"/>
                  <a:pt x="862786" y="1238994"/>
                </a:cubicBezTo>
                <a:cubicBezTo>
                  <a:pt x="864699" y="1290599"/>
                  <a:pt x="860615" y="1347716"/>
                  <a:pt x="859345" y="1380427"/>
                </a:cubicBezTo>
                <a:cubicBezTo>
                  <a:pt x="845703" y="1396391"/>
                  <a:pt x="873184" y="1435525"/>
                  <a:pt x="855172" y="1435262"/>
                </a:cubicBezTo>
                <a:lnTo>
                  <a:pt x="860494" y="1453861"/>
                </a:lnTo>
                <a:lnTo>
                  <a:pt x="853731" y="1467047"/>
                </a:lnTo>
                <a:cubicBezTo>
                  <a:pt x="846549" y="1480528"/>
                  <a:pt x="841728" y="1491093"/>
                  <a:pt x="845847" y="1502307"/>
                </a:cubicBezTo>
                <a:lnTo>
                  <a:pt x="817613" y="1565166"/>
                </a:lnTo>
                <a:cubicBezTo>
                  <a:pt x="805468" y="1557258"/>
                  <a:pt x="816534" y="1596564"/>
                  <a:pt x="804223" y="1601941"/>
                </a:cubicBezTo>
                <a:cubicBezTo>
                  <a:pt x="794287" y="1604654"/>
                  <a:pt x="795328" y="1617209"/>
                  <a:pt x="791773" y="1627005"/>
                </a:cubicBezTo>
                <a:cubicBezTo>
                  <a:pt x="781684" y="1634393"/>
                  <a:pt x="772978" y="1683187"/>
                  <a:pt x="774645" y="1699922"/>
                </a:cubicBezTo>
                <a:cubicBezTo>
                  <a:pt x="785341" y="1746767"/>
                  <a:pt x="744845" y="1787099"/>
                  <a:pt x="752343" y="1824604"/>
                </a:cubicBezTo>
                <a:cubicBezTo>
                  <a:pt x="751502" y="1834578"/>
                  <a:pt x="749297" y="1842929"/>
                  <a:pt x="746254" y="1850222"/>
                </a:cubicBezTo>
                <a:lnTo>
                  <a:pt x="728600" y="1869603"/>
                </a:lnTo>
                <a:lnTo>
                  <a:pt x="724396" y="1883104"/>
                </a:lnTo>
                <a:lnTo>
                  <a:pt x="722165" y="1885924"/>
                </a:lnTo>
                <a:lnTo>
                  <a:pt x="721338" y="1887123"/>
                </a:lnTo>
                <a:lnTo>
                  <a:pt x="714840" y="1902274"/>
                </a:lnTo>
                <a:lnTo>
                  <a:pt x="722847" y="1929891"/>
                </a:lnTo>
                <a:lnTo>
                  <a:pt x="714660" y="1982709"/>
                </a:lnTo>
                <a:cubicBezTo>
                  <a:pt x="727725" y="2006201"/>
                  <a:pt x="714739" y="1997091"/>
                  <a:pt x="710759" y="2013010"/>
                </a:cubicBezTo>
                <a:cubicBezTo>
                  <a:pt x="707970" y="2027531"/>
                  <a:pt x="700788" y="2054714"/>
                  <a:pt x="697927" y="2069833"/>
                </a:cubicBezTo>
                <a:cubicBezTo>
                  <a:pt x="685211" y="2080229"/>
                  <a:pt x="698762" y="2088241"/>
                  <a:pt x="693594" y="2103731"/>
                </a:cubicBezTo>
                <a:cubicBezTo>
                  <a:pt x="688481" y="2110649"/>
                  <a:pt x="687183" y="2115973"/>
                  <a:pt x="691109" y="2124027"/>
                </a:cubicBezTo>
                <a:cubicBezTo>
                  <a:pt x="666413" y="2155740"/>
                  <a:pt x="688031" y="2144874"/>
                  <a:pt x="676593" y="2176182"/>
                </a:cubicBezTo>
                <a:cubicBezTo>
                  <a:pt x="665190" y="2202944"/>
                  <a:pt x="656416" y="2233857"/>
                  <a:pt x="633227" y="2258036"/>
                </a:cubicBezTo>
                <a:cubicBezTo>
                  <a:pt x="626930" y="2262191"/>
                  <a:pt x="623498" y="2274069"/>
                  <a:pt x="625564" y="2284567"/>
                </a:cubicBezTo>
                <a:cubicBezTo>
                  <a:pt x="625918" y="2286374"/>
                  <a:pt x="626427" y="2288071"/>
                  <a:pt x="627074" y="2289605"/>
                </a:cubicBezTo>
                <a:cubicBezTo>
                  <a:pt x="619029" y="2296628"/>
                  <a:pt x="616453" y="2303188"/>
                  <a:pt x="614574" y="2308717"/>
                </a:cubicBezTo>
                <a:lnTo>
                  <a:pt x="606890" y="2320662"/>
                </a:lnTo>
                <a:lnTo>
                  <a:pt x="605558" y="2327897"/>
                </a:lnTo>
                <a:lnTo>
                  <a:pt x="602202" y="2357749"/>
                </a:lnTo>
                <a:lnTo>
                  <a:pt x="600213" y="2364905"/>
                </a:lnTo>
                <a:lnTo>
                  <a:pt x="597160" y="2388351"/>
                </a:lnTo>
                <a:lnTo>
                  <a:pt x="597982" y="2402296"/>
                </a:lnTo>
                <a:lnTo>
                  <a:pt x="593150" y="2420015"/>
                </a:lnTo>
                <a:cubicBezTo>
                  <a:pt x="593044" y="2420926"/>
                  <a:pt x="592939" y="2421838"/>
                  <a:pt x="592833" y="2422749"/>
                </a:cubicBezTo>
                <a:lnTo>
                  <a:pt x="594479" y="2426002"/>
                </a:lnTo>
                <a:cubicBezTo>
                  <a:pt x="594168" y="2427683"/>
                  <a:pt x="593118" y="2429721"/>
                  <a:pt x="591963" y="2431950"/>
                </a:cubicBezTo>
                <a:cubicBezTo>
                  <a:pt x="591823" y="2432599"/>
                  <a:pt x="591684" y="2433248"/>
                  <a:pt x="591544" y="2433897"/>
                </a:cubicBezTo>
                <a:lnTo>
                  <a:pt x="589519" y="2451398"/>
                </a:lnTo>
                <a:cubicBezTo>
                  <a:pt x="589692" y="2452777"/>
                  <a:pt x="589864" y="2454157"/>
                  <a:pt x="590037" y="2455536"/>
                </a:cubicBezTo>
                <a:lnTo>
                  <a:pt x="588179" y="2462981"/>
                </a:lnTo>
                <a:lnTo>
                  <a:pt x="583434" y="2503991"/>
                </a:lnTo>
                <a:cubicBezTo>
                  <a:pt x="576530" y="2566058"/>
                  <a:pt x="570433" y="2625224"/>
                  <a:pt x="567942" y="2652936"/>
                </a:cubicBezTo>
                <a:cubicBezTo>
                  <a:pt x="570864" y="2658290"/>
                  <a:pt x="572739" y="2664095"/>
                  <a:pt x="573869" y="2670188"/>
                </a:cubicBezTo>
                <a:lnTo>
                  <a:pt x="575243" y="2688114"/>
                </a:lnTo>
                <a:lnTo>
                  <a:pt x="573824" y="2689856"/>
                </a:lnTo>
                <a:cubicBezTo>
                  <a:pt x="569972" y="2698471"/>
                  <a:pt x="569572" y="2704494"/>
                  <a:pt x="570699" y="2709353"/>
                </a:cubicBezTo>
                <a:lnTo>
                  <a:pt x="573192" y="2714527"/>
                </a:lnTo>
                <a:cubicBezTo>
                  <a:pt x="572809" y="2719080"/>
                  <a:pt x="572427" y="2723634"/>
                  <a:pt x="572044" y="2728187"/>
                </a:cubicBezTo>
                <a:cubicBezTo>
                  <a:pt x="572184" y="2737412"/>
                  <a:pt x="572325" y="2746638"/>
                  <a:pt x="572465" y="2755863"/>
                </a:cubicBezTo>
                <a:lnTo>
                  <a:pt x="570028" y="2760324"/>
                </a:lnTo>
                <a:lnTo>
                  <a:pt x="566748" y="2800948"/>
                </a:lnTo>
                <a:lnTo>
                  <a:pt x="565509" y="2801167"/>
                </a:lnTo>
                <a:cubicBezTo>
                  <a:pt x="562655" y="2802587"/>
                  <a:pt x="560408" y="2805381"/>
                  <a:pt x="559367" y="2811129"/>
                </a:cubicBezTo>
                <a:cubicBezTo>
                  <a:pt x="543471" y="2797318"/>
                  <a:pt x="552020" y="2812773"/>
                  <a:pt x="550354" y="2830949"/>
                </a:cubicBezTo>
                <a:cubicBezTo>
                  <a:pt x="525292" y="2813553"/>
                  <a:pt x="531129" y="2868192"/>
                  <a:pt x="514795" y="2872433"/>
                </a:cubicBezTo>
                <a:lnTo>
                  <a:pt x="509875" y="2923099"/>
                </a:lnTo>
                <a:lnTo>
                  <a:pt x="509577" y="2923197"/>
                </a:lnTo>
                <a:cubicBezTo>
                  <a:pt x="508704" y="2924865"/>
                  <a:pt x="508038" y="2927556"/>
                  <a:pt x="507597" y="2931868"/>
                </a:cubicBezTo>
                <a:cubicBezTo>
                  <a:pt x="507524" y="2934019"/>
                  <a:pt x="507452" y="2936171"/>
                  <a:pt x="507379" y="2938322"/>
                </a:cubicBezTo>
                <a:lnTo>
                  <a:pt x="504725" y="2954519"/>
                </a:lnTo>
                <a:lnTo>
                  <a:pt x="502018" y="2959643"/>
                </a:lnTo>
                <a:lnTo>
                  <a:pt x="498360" y="2961019"/>
                </a:lnTo>
                <a:lnTo>
                  <a:pt x="498483" y="2962590"/>
                </a:lnTo>
                <a:cubicBezTo>
                  <a:pt x="502388" y="2975027"/>
                  <a:pt x="510202" y="2980016"/>
                  <a:pt x="484403" y="2990538"/>
                </a:cubicBezTo>
                <a:cubicBezTo>
                  <a:pt x="489425" y="3018352"/>
                  <a:pt x="474337" y="3021029"/>
                  <a:pt x="463075" y="3055956"/>
                </a:cubicBezTo>
                <a:cubicBezTo>
                  <a:pt x="469487" y="3072485"/>
                  <a:pt x="464165" y="3083955"/>
                  <a:pt x="455013" y="3094482"/>
                </a:cubicBezTo>
                <a:cubicBezTo>
                  <a:pt x="453131" y="3130054"/>
                  <a:pt x="437643" y="3160106"/>
                  <a:pt x="428391" y="3198850"/>
                </a:cubicBezTo>
                <a:lnTo>
                  <a:pt x="401440" y="3307560"/>
                </a:lnTo>
                <a:lnTo>
                  <a:pt x="386076" y="3373943"/>
                </a:lnTo>
                <a:cubicBezTo>
                  <a:pt x="386236" y="3376061"/>
                  <a:pt x="380537" y="3378856"/>
                  <a:pt x="374726" y="3381364"/>
                </a:cubicBezTo>
                <a:lnTo>
                  <a:pt x="369145" y="3383729"/>
                </a:lnTo>
                <a:lnTo>
                  <a:pt x="364294" y="3414159"/>
                </a:lnTo>
                <a:lnTo>
                  <a:pt x="366450" y="3436925"/>
                </a:lnTo>
                <a:lnTo>
                  <a:pt x="351743" y="3521619"/>
                </a:lnTo>
                <a:lnTo>
                  <a:pt x="345784" y="3603757"/>
                </a:lnTo>
                <a:cubicBezTo>
                  <a:pt x="345255" y="3619979"/>
                  <a:pt x="344727" y="3636202"/>
                  <a:pt x="344198" y="3652424"/>
                </a:cubicBezTo>
                <a:lnTo>
                  <a:pt x="352450" y="3665222"/>
                </a:lnTo>
                <a:lnTo>
                  <a:pt x="342621" y="3700804"/>
                </a:lnTo>
                <a:lnTo>
                  <a:pt x="341514" y="3734774"/>
                </a:lnTo>
                <a:cubicBezTo>
                  <a:pt x="341212" y="3751567"/>
                  <a:pt x="340909" y="3768360"/>
                  <a:pt x="340607" y="3785153"/>
                </a:cubicBezTo>
                <a:cubicBezTo>
                  <a:pt x="340640" y="3786161"/>
                  <a:pt x="340674" y="3787169"/>
                  <a:pt x="340707" y="3788177"/>
                </a:cubicBezTo>
                <a:cubicBezTo>
                  <a:pt x="340592" y="3791719"/>
                  <a:pt x="340476" y="3795261"/>
                  <a:pt x="340361" y="3798803"/>
                </a:cubicBezTo>
                <a:cubicBezTo>
                  <a:pt x="340121" y="3812119"/>
                  <a:pt x="339882" y="3825434"/>
                  <a:pt x="339642" y="3838750"/>
                </a:cubicBezTo>
                <a:cubicBezTo>
                  <a:pt x="337363" y="3949044"/>
                  <a:pt x="361794" y="3960437"/>
                  <a:pt x="360295" y="4015196"/>
                </a:cubicBezTo>
                <a:lnTo>
                  <a:pt x="339043" y="4052778"/>
                </a:lnTo>
                <a:lnTo>
                  <a:pt x="339343" y="4096257"/>
                </a:lnTo>
                <a:cubicBezTo>
                  <a:pt x="362058" y="4159145"/>
                  <a:pt x="332404" y="4250479"/>
                  <a:pt x="340786" y="4321136"/>
                </a:cubicBezTo>
                <a:cubicBezTo>
                  <a:pt x="341421" y="4376624"/>
                  <a:pt x="344189" y="4407708"/>
                  <a:pt x="343158" y="4429174"/>
                </a:cubicBezTo>
                <a:cubicBezTo>
                  <a:pt x="340948" y="4436304"/>
                  <a:pt x="337887" y="4443121"/>
                  <a:pt x="334599" y="4449938"/>
                </a:cubicBezTo>
                <a:lnTo>
                  <a:pt x="332890" y="4453515"/>
                </a:lnTo>
                <a:lnTo>
                  <a:pt x="331105" y="4467941"/>
                </a:lnTo>
                <a:lnTo>
                  <a:pt x="324289" y="4471861"/>
                </a:lnTo>
                <a:lnTo>
                  <a:pt x="317079" y="4493468"/>
                </a:lnTo>
                <a:cubicBezTo>
                  <a:pt x="315353" y="4501584"/>
                  <a:pt x="314639" y="4510343"/>
                  <a:pt x="315557" y="4520067"/>
                </a:cubicBezTo>
                <a:cubicBezTo>
                  <a:pt x="315451" y="4525669"/>
                  <a:pt x="315346" y="4531270"/>
                  <a:pt x="315240" y="4536872"/>
                </a:cubicBezTo>
                <a:lnTo>
                  <a:pt x="316200" y="4538297"/>
                </a:lnTo>
                <a:cubicBezTo>
                  <a:pt x="316738" y="4541182"/>
                  <a:pt x="316785" y="4544563"/>
                  <a:pt x="317507" y="4547582"/>
                </a:cubicBezTo>
                <a:cubicBezTo>
                  <a:pt x="322716" y="4552468"/>
                  <a:pt x="324912" y="4582137"/>
                  <a:pt x="323078" y="4592102"/>
                </a:cubicBezTo>
                <a:cubicBezTo>
                  <a:pt x="314597" y="4619728"/>
                  <a:pt x="334923" y="4645745"/>
                  <a:pt x="328722" y="4667914"/>
                </a:cubicBezTo>
                <a:cubicBezTo>
                  <a:pt x="330810" y="4685069"/>
                  <a:pt x="333803" y="4690356"/>
                  <a:pt x="335597" y="4695035"/>
                </a:cubicBezTo>
                <a:lnTo>
                  <a:pt x="339485" y="4695979"/>
                </a:lnTo>
                <a:lnTo>
                  <a:pt x="341089" y="4704268"/>
                </a:lnTo>
                <a:lnTo>
                  <a:pt x="342177" y="4706060"/>
                </a:lnTo>
                <a:cubicBezTo>
                  <a:pt x="344268" y="4709474"/>
                  <a:pt x="346234" y="4712931"/>
                  <a:pt x="347751" y="4716754"/>
                </a:cubicBezTo>
                <a:lnTo>
                  <a:pt x="344125" y="4764669"/>
                </a:lnTo>
                <a:lnTo>
                  <a:pt x="340188" y="4779386"/>
                </a:lnTo>
                <a:lnTo>
                  <a:pt x="335146" y="4787491"/>
                </a:lnTo>
                <a:lnTo>
                  <a:pt x="319124" y="4843514"/>
                </a:lnTo>
                <a:lnTo>
                  <a:pt x="305956" y="4881505"/>
                </a:lnTo>
                <a:lnTo>
                  <a:pt x="301062" y="4889332"/>
                </a:lnTo>
                <a:lnTo>
                  <a:pt x="302141" y="4899400"/>
                </a:lnTo>
                <a:cubicBezTo>
                  <a:pt x="302767" y="4900706"/>
                  <a:pt x="303536" y="4901803"/>
                  <a:pt x="304424" y="4902664"/>
                </a:cubicBezTo>
                <a:lnTo>
                  <a:pt x="293123" y="4932769"/>
                </a:lnTo>
                <a:lnTo>
                  <a:pt x="292275" y="4936482"/>
                </a:lnTo>
                <a:lnTo>
                  <a:pt x="288304" y="4962325"/>
                </a:lnTo>
                <a:cubicBezTo>
                  <a:pt x="288009" y="4988948"/>
                  <a:pt x="287715" y="5015570"/>
                  <a:pt x="287420" y="5042193"/>
                </a:cubicBezTo>
                <a:cubicBezTo>
                  <a:pt x="295373" y="5039737"/>
                  <a:pt x="281659" y="5060438"/>
                  <a:pt x="287020" y="5065655"/>
                </a:cubicBezTo>
                <a:cubicBezTo>
                  <a:pt x="291675" y="5068928"/>
                  <a:pt x="288601" y="5075970"/>
                  <a:pt x="288488" y="5082216"/>
                </a:cubicBezTo>
                <a:cubicBezTo>
                  <a:pt x="292282" y="5088207"/>
                  <a:pt x="287008" y="5117775"/>
                  <a:pt x="282763" y="5127114"/>
                </a:cubicBezTo>
                <a:cubicBezTo>
                  <a:pt x="267723" y="5152218"/>
                  <a:pt x="280799" y="5182399"/>
                  <a:pt x="269316" y="5202682"/>
                </a:cubicBezTo>
                <a:cubicBezTo>
                  <a:pt x="267050" y="5219969"/>
                  <a:pt x="268614" y="5225841"/>
                  <a:pt x="269174" y="5230835"/>
                </a:cubicBezTo>
                <a:lnTo>
                  <a:pt x="272679" y="5232660"/>
                </a:lnTo>
                <a:lnTo>
                  <a:pt x="272160" y="5241150"/>
                </a:lnTo>
                <a:lnTo>
                  <a:pt x="272760" y="5243156"/>
                </a:lnTo>
                <a:cubicBezTo>
                  <a:pt x="273922" y="5246984"/>
                  <a:pt x="274952" y="5250824"/>
                  <a:pt x="275462" y="5254919"/>
                </a:cubicBezTo>
                <a:cubicBezTo>
                  <a:pt x="258407" y="5258851"/>
                  <a:pt x="276976" y="5290392"/>
                  <a:pt x="262897" y="5286259"/>
                </a:cubicBezTo>
                <a:cubicBezTo>
                  <a:pt x="262724" y="5309439"/>
                  <a:pt x="239612" y="5337531"/>
                  <a:pt x="252761" y="5357801"/>
                </a:cubicBezTo>
                <a:cubicBezTo>
                  <a:pt x="248775" y="5392256"/>
                  <a:pt x="247799" y="5423412"/>
                  <a:pt x="242360" y="5460080"/>
                </a:cubicBezTo>
                <a:cubicBezTo>
                  <a:pt x="232632" y="5488478"/>
                  <a:pt x="242025" y="5519143"/>
                  <a:pt x="229880" y="5539714"/>
                </a:cubicBezTo>
                <a:cubicBezTo>
                  <a:pt x="230558" y="5572454"/>
                  <a:pt x="222150" y="5613340"/>
                  <a:pt x="204283" y="5639080"/>
                </a:cubicBezTo>
                <a:cubicBezTo>
                  <a:pt x="201596" y="5674226"/>
                  <a:pt x="191051" y="5680198"/>
                  <a:pt x="198948" y="5710958"/>
                </a:cubicBezTo>
                <a:cubicBezTo>
                  <a:pt x="196338" y="5713534"/>
                  <a:pt x="194185" y="5716550"/>
                  <a:pt x="192367" y="5719859"/>
                </a:cubicBezTo>
                <a:lnTo>
                  <a:pt x="188035" y="5729935"/>
                </a:lnTo>
                <a:lnTo>
                  <a:pt x="188428" y="5731182"/>
                </a:lnTo>
                <a:lnTo>
                  <a:pt x="181635" y="5753538"/>
                </a:lnTo>
                <a:lnTo>
                  <a:pt x="169744" y="5796307"/>
                </a:lnTo>
                <a:lnTo>
                  <a:pt x="170351" y="5796644"/>
                </a:lnTo>
                <a:cubicBezTo>
                  <a:pt x="171558" y="5797954"/>
                  <a:pt x="172173" y="5799948"/>
                  <a:pt x="171559" y="5803435"/>
                </a:cubicBezTo>
                <a:cubicBezTo>
                  <a:pt x="182664" y="5798231"/>
                  <a:pt x="175075" y="5805646"/>
                  <a:pt x="172284" y="5816391"/>
                </a:cubicBezTo>
                <a:cubicBezTo>
                  <a:pt x="188911" y="5810703"/>
                  <a:pt x="174844" y="5841128"/>
                  <a:pt x="182542" y="5846382"/>
                </a:cubicBezTo>
                <a:cubicBezTo>
                  <a:pt x="180118" y="5854404"/>
                  <a:pt x="177856" y="5862781"/>
                  <a:pt x="175877" y="5871336"/>
                </a:cubicBezTo>
                <a:lnTo>
                  <a:pt x="174910" y="5876376"/>
                </a:lnTo>
                <a:lnTo>
                  <a:pt x="175047" y="5876483"/>
                </a:lnTo>
                <a:cubicBezTo>
                  <a:pt x="175167" y="5877594"/>
                  <a:pt x="174973" y="5879257"/>
                  <a:pt x="174335" y="5881814"/>
                </a:cubicBezTo>
                <a:lnTo>
                  <a:pt x="171273" y="5895339"/>
                </a:lnTo>
                <a:cubicBezTo>
                  <a:pt x="171401" y="5896476"/>
                  <a:pt x="171530" y="5897612"/>
                  <a:pt x="171658" y="5898749"/>
                </a:cubicBezTo>
                <a:lnTo>
                  <a:pt x="174658" y="5919558"/>
                </a:lnTo>
                <a:cubicBezTo>
                  <a:pt x="173958" y="5933601"/>
                  <a:pt x="171208" y="5962838"/>
                  <a:pt x="169099" y="5984417"/>
                </a:cubicBezTo>
                <a:cubicBezTo>
                  <a:pt x="162916" y="6005205"/>
                  <a:pt x="164971" y="6025162"/>
                  <a:pt x="162007" y="6049043"/>
                </a:cubicBezTo>
                <a:cubicBezTo>
                  <a:pt x="150795" y="6073830"/>
                  <a:pt x="160091" y="6088483"/>
                  <a:pt x="156875" y="6114000"/>
                </a:cubicBezTo>
                <a:cubicBezTo>
                  <a:pt x="141597" y="6134477"/>
                  <a:pt x="163381" y="6133378"/>
                  <a:pt x="165441" y="6146938"/>
                </a:cubicBezTo>
                <a:lnTo>
                  <a:pt x="165177" y="6150658"/>
                </a:lnTo>
                <a:lnTo>
                  <a:pt x="161772" y="6160011"/>
                </a:lnTo>
                <a:lnTo>
                  <a:pt x="160051" y="6163393"/>
                </a:lnTo>
                <a:cubicBezTo>
                  <a:pt x="159032" y="6165775"/>
                  <a:pt x="158564" y="6167421"/>
                  <a:pt x="158473" y="6168628"/>
                </a:cubicBezTo>
                <a:cubicBezTo>
                  <a:pt x="158506" y="6168685"/>
                  <a:pt x="158540" y="6168742"/>
                  <a:pt x="158573" y="6168799"/>
                </a:cubicBezTo>
                <a:lnTo>
                  <a:pt x="146463" y="6196671"/>
                </a:lnTo>
                <a:cubicBezTo>
                  <a:pt x="152348" y="6205503"/>
                  <a:pt x="134460" y="6231012"/>
                  <a:pt x="150209" y="6232365"/>
                </a:cubicBezTo>
                <a:cubicBezTo>
                  <a:pt x="145821" y="6242321"/>
                  <a:pt x="137774" y="6246719"/>
                  <a:pt x="148544" y="6246162"/>
                </a:cubicBezTo>
                <a:cubicBezTo>
                  <a:pt x="147378" y="6249522"/>
                  <a:pt x="147566" y="6251866"/>
                  <a:pt x="148403" y="6253754"/>
                </a:cubicBezTo>
                <a:lnTo>
                  <a:pt x="138880" y="6276449"/>
                </a:lnTo>
                <a:cubicBezTo>
                  <a:pt x="138814" y="6277540"/>
                  <a:pt x="138749" y="6278630"/>
                  <a:pt x="138683" y="6279721"/>
                </a:cubicBezTo>
                <a:lnTo>
                  <a:pt x="130721" y="6293675"/>
                </a:lnTo>
                <a:lnTo>
                  <a:pt x="120717" y="6313967"/>
                </a:lnTo>
                <a:cubicBezTo>
                  <a:pt x="120758" y="6314457"/>
                  <a:pt x="120800" y="6314947"/>
                  <a:pt x="120841" y="6315437"/>
                </a:cubicBezTo>
                <a:lnTo>
                  <a:pt x="115208" y="6324024"/>
                </a:lnTo>
                <a:cubicBezTo>
                  <a:pt x="113007" y="6326672"/>
                  <a:pt x="103991" y="6364381"/>
                  <a:pt x="101217" y="6365923"/>
                </a:cubicBezTo>
                <a:lnTo>
                  <a:pt x="74946" y="6556817"/>
                </a:lnTo>
                <a:cubicBezTo>
                  <a:pt x="55357" y="6665926"/>
                  <a:pt x="35695" y="6744075"/>
                  <a:pt x="16001" y="6808678"/>
                </a:cubicBezTo>
                <a:lnTo>
                  <a:pt x="0" y="6858000"/>
                </a:lnTo>
                <a:lnTo>
                  <a:pt x="5734864" y="6858000"/>
                </a:lnTo>
                <a:lnTo>
                  <a:pt x="5734864"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280D95E9-5398-154C-D277-1CFA15C16E5B}"/>
              </a:ext>
            </a:extLst>
          </p:cNvPr>
          <p:cNvSpPr>
            <a:spLocks noGrp="1"/>
          </p:cNvSpPr>
          <p:nvPr>
            <p:ph type="title"/>
          </p:nvPr>
        </p:nvSpPr>
        <p:spPr>
          <a:xfrm>
            <a:off x="773408" y="992094"/>
            <a:ext cx="3616913" cy="2795160"/>
          </a:xfrm>
        </p:spPr>
        <p:txBody>
          <a:bodyPr vert="horz" lIns="91440" tIns="45720" rIns="91440" bIns="45720" rtlCol="0" anchor="b">
            <a:normAutofit/>
          </a:bodyPr>
          <a:lstStyle/>
          <a:p>
            <a:pPr algn="ctr"/>
            <a:r>
              <a:rPr lang="en-US" kern="1200" dirty="0">
                <a:solidFill>
                  <a:schemeClr val="tx1"/>
                </a:solidFill>
                <a:latin typeface="+mj-lt"/>
                <a:ea typeface="+mj-ea"/>
                <a:cs typeface="+mj-cs"/>
              </a:rPr>
              <a:t>ACE items</a:t>
            </a:r>
          </a:p>
        </p:txBody>
      </p:sp>
      <p:pic>
        <p:nvPicPr>
          <p:cNvPr id="7" name="Picture 6">
            <a:extLst>
              <a:ext uri="{FF2B5EF4-FFF2-40B4-BE49-F238E27FC236}">
                <a16:creationId xmlns:a16="http://schemas.microsoft.com/office/drawing/2014/main" id="{EC9CE7EE-4FDA-1995-693A-F54540348EB5}"/>
              </a:ext>
            </a:extLst>
          </p:cNvPr>
          <p:cNvPicPr>
            <a:picLocks noChangeAspect="1"/>
          </p:cNvPicPr>
          <p:nvPr/>
        </p:nvPicPr>
        <p:blipFill>
          <a:blip r:embed="rId3"/>
          <a:stretch>
            <a:fillRect/>
          </a:stretch>
        </p:blipFill>
        <p:spPr>
          <a:xfrm>
            <a:off x="6575494" y="102658"/>
            <a:ext cx="4343518" cy="6631328"/>
          </a:xfrm>
          <a:prstGeom prst="rect">
            <a:avLst/>
          </a:prstGeom>
        </p:spPr>
      </p:pic>
    </p:spTree>
    <p:extLst>
      <p:ext uri="{BB962C8B-B14F-4D97-AF65-F5344CB8AC3E}">
        <p14:creationId xmlns:p14="http://schemas.microsoft.com/office/powerpoint/2010/main" val="27719840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0DCC097-1DB8-4B6D-85D0-6FBA0E1CA4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0B58608-23C8-4441-994D-C6823EEE1D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2083506"/>
          </a:xfrm>
          <a:custGeom>
            <a:avLst/>
            <a:gdLst>
              <a:gd name="connsiteX0" fmla="*/ 0 w 12191999"/>
              <a:gd name="connsiteY0" fmla="*/ 0 h 2083506"/>
              <a:gd name="connsiteX1" fmla="*/ 9429748 w 12191999"/>
              <a:gd name="connsiteY1" fmla="*/ 0 h 2083506"/>
              <a:gd name="connsiteX2" fmla="*/ 9429748 w 12191999"/>
              <a:gd name="connsiteY2" fmla="*/ 1 h 2083506"/>
              <a:gd name="connsiteX3" fmla="*/ 12191999 w 12191999"/>
              <a:gd name="connsiteY3" fmla="*/ 1 h 2083506"/>
              <a:gd name="connsiteX4" fmla="*/ 12191999 w 12191999"/>
              <a:gd name="connsiteY4" fmla="*/ 1164372 h 2083506"/>
              <a:gd name="connsiteX5" fmla="*/ 12147852 w 12191999"/>
              <a:gd name="connsiteY5" fmla="*/ 1163783 h 2083506"/>
              <a:gd name="connsiteX6" fmla="*/ 11993604 w 12191999"/>
              <a:gd name="connsiteY6" fmla="*/ 1153496 h 2083506"/>
              <a:gd name="connsiteX7" fmla="*/ 11865319 w 12191999"/>
              <a:gd name="connsiteY7" fmla="*/ 1176624 h 2083506"/>
              <a:gd name="connsiteX8" fmla="*/ 11718353 w 12191999"/>
              <a:gd name="connsiteY8" fmla="*/ 1209136 h 2083506"/>
              <a:gd name="connsiteX9" fmla="*/ 11609067 w 12191999"/>
              <a:gd name="connsiteY9" fmla="*/ 1218512 h 2083506"/>
              <a:gd name="connsiteX10" fmla="*/ 11545958 w 12191999"/>
              <a:gd name="connsiteY10" fmla="*/ 1240430 h 2083506"/>
              <a:gd name="connsiteX11" fmla="*/ 11445770 w 12191999"/>
              <a:gd name="connsiteY11" fmla="*/ 1225780 h 2083506"/>
              <a:gd name="connsiteX12" fmla="*/ 11398842 w 12191999"/>
              <a:gd name="connsiteY12" fmla="*/ 1227250 h 2083506"/>
              <a:gd name="connsiteX13" fmla="*/ 11240093 w 12191999"/>
              <a:gd name="connsiteY13" fmla="*/ 1266797 h 2083506"/>
              <a:gd name="connsiteX14" fmla="*/ 11141364 w 12191999"/>
              <a:gd name="connsiteY14" fmla="*/ 1288059 h 2083506"/>
              <a:gd name="connsiteX15" fmla="*/ 11015396 w 12191999"/>
              <a:gd name="connsiteY15" fmla="*/ 1353104 h 2083506"/>
              <a:gd name="connsiteX16" fmla="*/ 10973905 w 12191999"/>
              <a:gd name="connsiteY16" fmla="*/ 1365109 h 2083506"/>
              <a:gd name="connsiteX17" fmla="*/ 10904858 w 12191999"/>
              <a:gd name="connsiteY17" fmla="*/ 1371966 h 2083506"/>
              <a:gd name="connsiteX18" fmla="*/ 10827883 w 12191999"/>
              <a:gd name="connsiteY18" fmla="*/ 1410270 h 2083506"/>
              <a:gd name="connsiteX19" fmla="*/ 10690996 w 12191999"/>
              <a:gd name="connsiteY19" fmla="*/ 1426394 h 2083506"/>
              <a:gd name="connsiteX20" fmla="*/ 10624461 w 12191999"/>
              <a:gd name="connsiteY20" fmla="*/ 1444283 h 2083506"/>
              <a:gd name="connsiteX21" fmla="*/ 10517208 w 12191999"/>
              <a:gd name="connsiteY21" fmla="*/ 1478947 h 2083506"/>
              <a:gd name="connsiteX22" fmla="*/ 10497937 w 12191999"/>
              <a:gd name="connsiteY22" fmla="*/ 1469831 h 2083506"/>
              <a:gd name="connsiteX23" fmla="*/ 10471201 w 12191999"/>
              <a:gd name="connsiteY23" fmla="*/ 1486037 h 2083506"/>
              <a:gd name="connsiteX24" fmla="*/ 10448263 w 12191999"/>
              <a:gd name="connsiteY24" fmla="*/ 1478223 h 2083506"/>
              <a:gd name="connsiteX25" fmla="*/ 10388089 w 12191999"/>
              <a:gd name="connsiteY25" fmla="*/ 1507175 h 2083506"/>
              <a:gd name="connsiteX26" fmla="*/ 10333720 w 12191999"/>
              <a:gd name="connsiteY26" fmla="*/ 1515848 h 2083506"/>
              <a:gd name="connsiteX27" fmla="*/ 10104338 w 12191999"/>
              <a:gd name="connsiteY27" fmla="*/ 1569424 h 2083506"/>
              <a:gd name="connsiteX28" fmla="*/ 9910445 w 12191999"/>
              <a:gd name="connsiteY28" fmla="*/ 1632275 h 2083506"/>
              <a:gd name="connsiteX29" fmla="*/ 9770872 w 12191999"/>
              <a:gd name="connsiteY29" fmla="*/ 1688088 h 2083506"/>
              <a:gd name="connsiteX30" fmla="*/ 9733849 w 12191999"/>
              <a:gd name="connsiteY30" fmla="*/ 1700034 h 2083506"/>
              <a:gd name="connsiteX31" fmla="*/ 9703714 w 12191999"/>
              <a:gd name="connsiteY31" fmla="*/ 1730093 h 2083506"/>
              <a:gd name="connsiteX32" fmla="*/ 9698351 w 12191999"/>
              <a:gd name="connsiteY32" fmla="*/ 1730377 h 2083506"/>
              <a:gd name="connsiteX33" fmla="*/ 9632895 w 12191999"/>
              <a:gd name="connsiteY33" fmla="*/ 1736363 h 2083506"/>
              <a:gd name="connsiteX34" fmla="*/ 9569107 w 12191999"/>
              <a:gd name="connsiteY34" fmla="*/ 1741010 h 2083506"/>
              <a:gd name="connsiteX35" fmla="*/ 9536451 w 12191999"/>
              <a:gd name="connsiteY35" fmla="*/ 1755120 h 2083506"/>
              <a:gd name="connsiteX36" fmla="*/ 9529385 w 12191999"/>
              <a:gd name="connsiteY36" fmla="*/ 1757515 h 2083506"/>
              <a:gd name="connsiteX37" fmla="*/ 9498527 w 12191999"/>
              <a:gd name="connsiteY37" fmla="*/ 1753117 h 2083506"/>
              <a:gd name="connsiteX38" fmla="*/ 9436642 w 12191999"/>
              <a:gd name="connsiteY38" fmla="*/ 1755478 h 2083506"/>
              <a:gd name="connsiteX39" fmla="*/ 9429748 w 12191999"/>
              <a:gd name="connsiteY39" fmla="*/ 1756317 h 2083506"/>
              <a:gd name="connsiteX40" fmla="*/ 9429748 w 12191999"/>
              <a:gd name="connsiteY40" fmla="*/ 1768745 h 2083506"/>
              <a:gd name="connsiteX41" fmla="*/ 9425802 w 12191999"/>
              <a:gd name="connsiteY41" fmla="*/ 1769273 h 2083506"/>
              <a:gd name="connsiteX42" fmla="*/ 9349763 w 12191999"/>
              <a:gd name="connsiteY42" fmla="*/ 1776107 h 2083506"/>
              <a:gd name="connsiteX43" fmla="*/ 9256503 w 12191999"/>
              <a:gd name="connsiteY43" fmla="*/ 1800699 h 2083506"/>
              <a:gd name="connsiteX44" fmla="*/ 9222873 w 12191999"/>
              <a:gd name="connsiteY44" fmla="*/ 1803003 h 2083506"/>
              <a:gd name="connsiteX45" fmla="*/ 9224095 w 12191999"/>
              <a:gd name="connsiteY45" fmla="*/ 1807355 h 2083506"/>
              <a:gd name="connsiteX46" fmla="*/ 9211603 w 12191999"/>
              <a:gd name="connsiteY46" fmla="*/ 1807675 h 2083506"/>
              <a:gd name="connsiteX47" fmla="*/ 9183719 w 12191999"/>
              <a:gd name="connsiteY47" fmla="*/ 1807781 h 2083506"/>
              <a:gd name="connsiteX48" fmla="*/ 9100221 w 12191999"/>
              <a:gd name="connsiteY48" fmla="*/ 1808989 h 2083506"/>
              <a:gd name="connsiteX49" fmla="*/ 9077439 w 12191999"/>
              <a:gd name="connsiteY49" fmla="*/ 1817333 h 2083506"/>
              <a:gd name="connsiteX50" fmla="*/ 9055889 w 12191999"/>
              <a:gd name="connsiteY50" fmla="*/ 1817464 h 2083506"/>
              <a:gd name="connsiteX51" fmla="*/ 8930912 w 12191999"/>
              <a:gd name="connsiteY51" fmla="*/ 1828648 h 2083506"/>
              <a:gd name="connsiteX52" fmla="*/ 8913729 w 12191999"/>
              <a:gd name="connsiteY52" fmla="*/ 1829483 h 2083506"/>
              <a:gd name="connsiteX53" fmla="*/ 8904423 w 12191999"/>
              <a:gd name="connsiteY53" fmla="*/ 1833234 h 2083506"/>
              <a:gd name="connsiteX54" fmla="*/ 8871099 w 12191999"/>
              <a:gd name="connsiteY54" fmla="*/ 1833979 h 2083506"/>
              <a:gd name="connsiteX55" fmla="*/ 8869557 w 12191999"/>
              <a:gd name="connsiteY55" fmla="*/ 1836113 h 2083506"/>
              <a:gd name="connsiteX56" fmla="*/ 8760021 w 12191999"/>
              <a:gd name="connsiteY56" fmla="*/ 1854442 h 2083506"/>
              <a:gd name="connsiteX57" fmla="*/ 8741254 w 12191999"/>
              <a:gd name="connsiteY57" fmla="*/ 1857469 h 2083506"/>
              <a:gd name="connsiteX58" fmla="*/ 8725039 w 12191999"/>
              <a:gd name="connsiteY58" fmla="*/ 1856552 h 2083506"/>
              <a:gd name="connsiteX59" fmla="*/ 8635265 w 12191999"/>
              <a:gd name="connsiteY59" fmla="*/ 1859168 h 2083506"/>
              <a:gd name="connsiteX60" fmla="*/ 8613911 w 12191999"/>
              <a:gd name="connsiteY60" fmla="*/ 1857561 h 2083506"/>
              <a:gd name="connsiteX61" fmla="*/ 8604931 w 12191999"/>
              <a:gd name="connsiteY61" fmla="*/ 1854170 h 2083506"/>
              <a:gd name="connsiteX62" fmla="*/ 8570171 w 12191999"/>
              <a:gd name="connsiteY62" fmla="*/ 1860579 h 2083506"/>
              <a:gd name="connsiteX63" fmla="*/ 8516537 w 12191999"/>
              <a:gd name="connsiteY63" fmla="*/ 1864971 h 2083506"/>
              <a:gd name="connsiteX64" fmla="*/ 8491046 w 12191999"/>
              <a:gd name="connsiteY64" fmla="*/ 1868141 h 2083506"/>
              <a:gd name="connsiteX65" fmla="*/ 8470478 w 12191999"/>
              <a:gd name="connsiteY65" fmla="*/ 1866216 h 2083506"/>
              <a:gd name="connsiteX66" fmla="*/ 8353433 w 12191999"/>
              <a:gd name="connsiteY66" fmla="*/ 1865729 h 2083506"/>
              <a:gd name="connsiteX67" fmla="*/ 8347675 w 12191999"/>
              <a:gd name="connsiteY67" fmla="*/ 1865075 h 2083506"/>
              <a:gd name="connsiteX68" fmla="*/ 8343939 w 12191999"/>
              <a:gd name="connsiteY68" fmla="*/ 1865677 h 2083506"/>
              <a:gd name="connsiteX69" fmla="*/ 8221566 w 12191999"/>
              <a:gd name="connsiteY69" fmla="*/ 1881148 h 2083506"/>
              <a:gd name="connsiteX70" fmla="*/ 8066095 w 12191999"/>
              <a:gd name="connsiteY70" fmla="*/ 1919902 h 2083506"/>
              <a:gd name="connsiteX71" fmla="*/ 8044849 w 12191999"/>
              <a:gd name="connsiteY71" fmla="*/ 1916308 h 2083506"/>
              <a:gd name="connsiteX72" fmla="*/ 8041142 w 12191999"/>
              <a:gd name="connsiteY72" fmla="*/ 1915506 h 2083506"/>
              <a:gd name="connsiteX73" fmla="*/ 8022159 w 12191999"/>
              <a:gd name="connsiteY73" fmla="*/ 1911521 h 2083506"/>
              <a:gd name="connsiteX74" fmla="*/ 7944932 w 12191999"/>
              <a:gd name="connsiteY74" fmla="*/ 1917265 h 2083506"/>
              <a:gd name="connsiteX75" fmla="*/ 7879011 w 12191999"/>
              <a:gd name="connsiteY75" fmla="*/ 1928570 h 2083506"/>
              <a:gd name="connsiteX76" fmla="*/ 7865529 w 12191999"/>
              <a:gd name="connsiteY76" fmla="*/ 1934399 h 2083506"/>
              <a:gd name="connsiteX77" fmla="*/ 7774801 w 12191999"/>
              <a:gd name="connsiteY77" fmla="*/ 1947969 h 2083506"/>
              <a:gd name="connsiteX78" fmla="*/ 7748398 w 12191999"/>
              <a:gd name="connsiteY78" fmla="*/ 1955982 h 2083506"/>
              <a:gd name="connsiteX79" fmla="*/ 7740684 w 12191999"/>
              <a:gd name="connsiteY79" fmla="*/ 1955717 h 2083506"/>
              <a:gd name="connsiteX80" fmla="*/ 7712976 w 12191999"/>
              <a:gd name="connsiteY80" fmla="*/ 1960442 h 2083506"/>
              <a:gd name="connsiteX81" fmla="*/ 7699956 w 12191999"/>
              <a:gd name="connsiteY81" fmla="*/ 1966104 h 2083506"/>
              <a:gd name="connsiteX82" fmla="*/ 7684158 w 12191999"/>
              <a:gd name="connsiteY82" fmla="*/ 1962927 h 2083506"/>
              <a:gd name="connsiteX83" fmla="*/ 7643109 w 12191999"/>
              <a:gd name="connsiteY83" fmla="*/ 1964400 h 2083506"/>
              <a:gd name="connsiteX84" fmla="*/ 7630180 w 12191999"/>
              <a:gd name="connsiteY84" fmla="*/ 1970266 h 2083506"/>
              <a:gd name="connsiteX85" fmla="*/ 7609131 w 12191999"/>
              <a:gd name="connsiteY85" fmla="*/ 1971774 h 2083506"/>
              <a:gd name="connsiteX86" fmla="*/ 7555555 w 12191999"/>
              <a:gd name="connsiteY86" fmla="*/ 1969491 h 2083506"/>
              <a:gd name="connsiteX87" fmla="*/ 7520919 w 12191999"/>
              <a:gd name="connsiteY87" fmla="*/ 1970177 h 2083506"/>
              <a:gd name="connsiteX88" fmla="*/ 7456258 w 12191999"/>
              <a:gd name="connsiteY88" fmla="*/ 1960468 h 2083506"/>
              <a:gd name="connsiteX89" fmla="*/ 7393047 w 12191999"/>
              <a:gd name="connsiteY89" fmla="*/ 1952408 h 2083506"/>
              <a:gd name="connsiteX90" fmla="*/ 7199912 w 12191999"/>
              <a:gd name="connsiteY90" fmla="*/ 1959913 h 2083506"/>
              <a:gd name="connsiteX91" fmla="*/ 7146774 w 12191999"/>
              <a:gd name="connsiteY91" fmla="*/ 1956641 h 2083506"/>
              <a:gd name="connsiteX92" fmla="*/ 7122244 w 12191999"/>
              <a:gd name="connsiteY92" fmla="*/ 1953891 h 2083506"/>
              <a:gd name="connsiteX93" fmla="*/ 7032241 w 12191999"/>
              <a:gd name="connsiteY93" fmla="*/ 1962723 h 2083506"/>
              <a:gd name="connsiteX94" fmla="*/ 6941492 w 12191999"/>
              <a:gd name="connsiteY94" fmla="*/ 1976868 h 2083506"/>
              <a:gd name="connsiteX95" fmla="*/ 6906514 w 12191999"/>
              <a:gd name="connsiteY95" fmla="*/ 1968589 h 2083506"/>
              <a:gd name="connsiteX96" fmla="*/ 6826395 w 12191999"/>
              <a:gd name="connsiteY96" fmla="*/ 1974141 h 2083506"/>
              <a:gd name="connsiteX97" fmla="*/ 6716431 w 12191999"/>
              <a:gd name="connsiteY97" fmla="*/ 2004297 h 2083506"/>
              <a:gd name="connsiteX98" fmla="*/ 6569607 w 12191999"/>
              <a:gd name="connsiteY98" fmla="*/ 2015496 h 2083506"/>
              <a:gd name="connsiteX99" fmla="*/ 6561430 w 12191999"/>
              <a:gd name="connsiteY99" fmla="*/ 2020996 h 2083506"/>
              <a:gd name="connsiteX100" fmla="*/ 6549371 w 12191999"/>
              <a:gd name="connsiteY100" fmla="*/ 2024747 h 2083506"/>
              <a:gd name="connsiteX101" fmla="*/ 6547040 w 12191999"/>
              <a:gd name="connsiteY101" fmla="*/ 2024474 h 2083506"/>
              <a:gd name="connsiteX102" fmla="*/ 6530482 w 12191999"/>
              <a:gd name="connsiteY102" fmla="*/ 2026659 h 2083506"/>
              <a:gd name="connsiteX103" fmla="*/ 6528565 w 12191999"/>
              <a:gd name="connsiteY103" fmla="*/ 2028600 h 2083506"/>
              <a:gd name="connsiteX104" fmla="*/ 6517741 w 12191999"/>
              <a:gd name="connsiteY104" fmla="*/ 2030558 h 2083506"/>
              <a:gd name="connsiteX105" fmla="*/ 6497855 w 12191999"/>
              <a:gd name="connsiteY105" fmla="*/ 2035650 h 2083506"/>
              <a:gd name="connsiteX106" fmla="*/ 6492785 w 12191999"/>
              <a:gd name="connsiteY106" fmla="*/ 2035444 h 2083506"/>
              <a:gd name="connsiteX107" fmla="*/ 6460692 w 12191999"/>
              <a:gd name="connsiteY107" fmla="*/ 2041321 h 2083506"/>
              <a:gd name="connsiteX108" fmla="*/ 6459609 w 12191999"/>
              <a:gd name="connsiteY108" fmla="*/ 2040851 h 2083506"/>
              <a:gd name="connsiteX109" fmla="*/ 6447765 w 12191999"/>
              <a:gd name="connsiteY109" fmla="*/ 2040102 h 2083506"/>
              <a:gd name="connsiteX110" fmla="*/ 6426590 w 12191999"/>
              <a:gd name="connsiteY110" fmla="*/ 2039928 h 2083506"/>
              <a:gd name="connsiteX111" fmla="*/ 6401693 w 12191999"/>
              <a:gd name="connsiteY111" fmla="*/ 2033537 h 2083506"/>
              <a:gd name="connsiteX112" fmla="*/ 6387141 w 12191999"/>
              <a:gd name="connsiteY112" fmla="*/ 2033161 h 2083506"/>
              <a:gd name="connsiteX113" fmla="*/ 6357846 w 12191999"/>
              <a:gd name="connsiteY113" fmla="*/ 2036782 h 2083506"/>
              <a:gd name="connsiteX114" fmla="*/ 6342914 w 12191999"/>
              <a:gd name="connsiteY114" fmla="*/ 2037585 h 2083506"/>
              <a:gd name="connsiteX115" fmla="*/ 6336300 w 12191999"/>
              <a:gd name="connsiteY115" fmla="*/ 2038781 h 2083506"/>
              <a:gd name="connsiteX116" fmla="*/ 6317178 w 12191999"/>
              <a:gd name="connsiteY116" fmla="*/ 2038968 h 2083506"/>
              <a:gd name="connsiteX117" fmla="*/ 6161427 w 12191999"/>
              <a:gd name="connsiteY117" fmla="*/ 2047338 h 2083506"/>
              <a:gd name="connsiteX118" fmla="*/ 6097339 w 12191999"/>
              <a:gd name="connsiteY118" fmla="*/ 2082438 h 2083506"/>
              <a:gd name="connsiteX119" fmla="*/ 6079059 w 12191999"/>
              <a:gd name="connsiteY119" fmla="*/ 2081299 h 2083506"/>
              <a:gd name="connsiteX120" fmla="*/ 5998439 w 12191999"/>
              <a:gd name="connsiteY120" fmla="*/ 2070958 h 2083506"/>
              <a:gd name="connsiteX121" fmla="*/ 5904290 w 12191999"/>
              <a:gd name="connsiteY121" fmla="*/ 2070255 h 2083506"/>
              <a:gd name="connsiteX122" fmla="*/ 5814867 w 12191999"/>
              <a:gd name="connsiteY122" fmla="*/ 2079032 h 2083506"/>
              <a:gd name="connsiteX123" fmla="*/ 5725743 w 12191999"/>
              <a:gd name="connsiteY123" fmla="*/ 2070558 h 2083506"/>
              <a:gd name="connsiteX124" fmla="*/ 5650546 w 12191999"/>
              <a:gd name="connsiteY124" fmla="*/ 2052412 h 2083506"/>
              <a:gd name="connsiteX125" fmla="*/ 5581284 w 12191999"/>
              <a:gd name="connsiteY125" fmla="*/ 2023175 h 2083506"/>
              <a:gd name="connsiteX126" fmla="*/ 5572593 w 12191999"/>
              <a:gd name="connsiteY126" fmla="*/ 2018391 h 2083506"/>
              <a:gd name="connsiteX127" fmla="*/ 5548580 w 12191999"/>
              <a:gd name="connsiteY127" fmla="*/ 2016951 h 2083506"/>
              <a:gd name="connsiteX128" fmla="*/ 5471173 w 12191999"/>
              <a:gd name="connsiteY128" fmla="*/ 2018786 h 2083506"/>
              <a:gd name="connsiteX129" fmla="*/ 5340320 w 12191999"/>
              <a:gd name="connsiteY129" fmla="*/ 2037611 h 2083506"/>
              <a:gd name="connsiteX130" fmla="*/ 5254376 w 12191999"/>
              <a:gd name="connsiteY130" fmla="*/ 2042928 h 2083506"/>
              <a:gd name="connsiteX131" fmla="*/ 5258035 w 12191999"/>
              <a:gd name="connsiteY131" fmla="*/ 2035649 h 2083506"/>
              <a:gd name="connsiteX132" fmla="*/ 5230622 w 12191999"/>
              <a:gd name="connsiteY132" fmla="*/ 2024576 h 2083506"/>
              <a:gd name="connsiteX133" fmla="*/ 5026203 w 12191999"/>
              <a:gd name="connsiteY133" fmla="*/ 2030162 h 2083506"/>
              <a:gd name="connsiteX134" fmla="*/ 4973988 w 12191999"/>
              <a:gd name="connsiteY134" fmla="*/ 2026668 h 2083506"/>
              <a:gd name="connsiteX135" fmla="*/ 4928030 w 12191999"/>
              <a:gd name="connsiteY135" fmla="*/ 2033642 h 2083506"/>
              <a:gd name="connsiteX136" fmla="*/ 4908970 w 12191999"/>
              <a:gd name="connsiteY136" fmla="*/ 2030033 h 2083506"/>
              <a:gd name="connsiteX137" fmla="*/ 4905679 w 12191999"/>
              <a:gd name="connsiteY137" fmla="*/ 2029300 h 2083506"/>
              <a:gd name="connsiteX138" fmla="*/ 4892525 w 12191999"/>
              <a:gd name="connsiteY138" fmla="*/ 2028768 h 2083506"/>
              <a:gd name="connsiteX139" fmla="*/ 4888818 w 12191999"/>
              <a:gd name="connsiteY139" fmla="*/ 2025619 h 2083506"/>
              <a:gd name="connsiteX140" fmla="*/ 4869018 w 12191999"/>
              <a:gd name="connsiteY140" fmla="*/ 2022668 h 2083506"/>
              <a:gd name="connsiteX141" fmla="*/ 4844804 w 12191999"/>
              <a:gd name="connsiteY141" fmla="*/ 2022527 h 2083506"/>
              <a:gd name="connsiteX142" fmla="*/ 4758778 w 12191999"/>
              <a:gd name="connsiteY142" fmla="*/ 2021694 h 2083506"/>
              <a:gd name="connsiteX143" fmla="*/ 4744748 w 12191999"/>
              <a:gd name="connsiteY143" fmla="*/ 2023396 h 2083506"/>
              <a:gd name="connsiteX144" fmla="*/ 4698956 w 12191999"/>
              <a:gd name="connsiteY144" fmla="*/ 2020558 h 2083506"/>
              <a:gd name="connsiteX145" fmla="*/ 4658147 w 12191999"/>
              <a:gd name="connsiteY145" fmla="*/ 2019920 h 2083506"/>
              <a:gd name="connsiteX146" fmla="*/ 4631706 w 12191999"/>
              <a:gd name="connsiteY146" fmla="*/ 2021274 h 2083506"/>
              <a:gd name="connsiteX147" fmla="*/ 4624776 w 12191999"/>
              <a:gd name="connsiteY147" fmla="*/ 2020152 h 2083506"/>
              <a:gd name="connsiteX148" fmla="*/ 4598150 w 12191999"/>
              <a:gd name="connsiteY148" fmla="*/ 2019429 h 2083506"/>
              <a:gd name="connsiteX149" fmla="*/ 4584588 w 12191999"/>
              <a:gd name="connsiteY149" fmla="*/ 2021092 h 2083506"/>
              <a:gd name="connsiteX150" fmla="*/ 4571203 w 12191999"/>
              <a:gd name="connsiteY150" fmla="*/ 2017263 h 2083506"/>
              <a:gd name="connsiteX151" fmla="*/ 4567930 w 12191999"/>
              <a:gd name="connsiteY151" fmla="*/ 2014458 h 2083506"/>
              <a:gd name="connsiteX152" fmla="*/ 4548984 w 12191999"/>
              <a:gd name="connsiteY152" fmla="*/ 2015717 h 2083506"/>
              <a:gd name="connsiteX153" fmla="*/ 4533451 w 12191999"/>
              <a:gd name="connsiteY153" fmla="*/ 2012976 h 2083506"/>
              <a:gd name="connsiteX154" fmla="*/ 4519910 w 12191999"/>
              <a:gd name="connsiteY154" fmla="*/ 2014768 h 2083506"/>
              <a:gd name="connsiteX155" fmla="*/ 4514290 w 12191999"/>
              <a:gd name="connsiteY155" fmla="*/ 2014364 h 2083506"/>
              <a:gd name="connsiteX156" fmla="*/ 4500320 w 12191999"/>
              <a:gd name="connsiteY156" fmla="*/ 2013007 h 2083506"/>
              <a:gd name="connsiteX157" fmla="*/ 4476219 w 12191999"/>
              <a:gd name="connsiteY157" fmla="*/ 2009993 h 2083506"/>
              <a:gd name="connsiteX158" fmla="*/ 4468701 w 12191999"/>
              <a:gd name="connsiteY158" fmla="*/ 2009574 h 2083506"/>
              <a:gd name="connsiteX159" fmla="*/ 4452333 w 12191999"/>
              <a:gd name="connsiteY159" fmla="*/ 2004964 h 2083506"/>
              <a:gd name="connsiteX160" fmla="*/ 4420644 w 12191999"/>
              <a:gd name="connsiteY160" fmla="*/ 2001021 h 2083506"/>
              <a:gd name="connsiteX161" fmla="*/ 4364856 w 12191999"/>
              <a:gd name="connsiteY161" fmla="*/ 1987267 h 2083506"/>
              <a:gd name="connsiteX162" fmla="*/ 4332062 w 12191999"/>
              <a:gd name="connsiteY162" fmla="*/ 1980703 h 2083506"/>
              <a:gd name="connsiteX163" fmla="*/ 4309876 w 12191999"/>
              <a:gd name="connsiteY163" fmla="*/ 1974653 h 2083506"/>
              <a:gd name="connsiteX164" fmla="*/ 4244391 w 12191999"/>
              <a:gd name="connsiteY164" fmla="*/ 1966109 h 2083506"/>
              <a:gd name="connsiteX165" fmla="*/ 4132071 w 12191999"/>
              <a:gd name="connsiteY165" fmla="*/ 1954813 h 2083506"/>
              <a:gd name="connsiteX166" fmla="*/ 4109069 w 12191999"/>
              <a:gd name="connsiteY166" fmla="*/ 1951778 h 2083506"/>
              <a:gd name="connsiteX167" fmla="*/ 4092908 w 12191999"/>
              <a:gd name="connsiteY167" fmla="*/ 1946662 h 2083506"/>
              <a:gd name="connsiteX168" fmla="*/ 4092306 w 12191999"/>
              <a:gd name="connsiteY168" fmla="*/ 1943291 h 2083506"/>
              <a:gd name="connsiteX169" fmla="*/ 4080234 w 12191999"/>
              <a:gd name="connsiteY169" fmla="*/ 1941219 h 2083506"/>
              <a:gd name="connsiteX170" fmla="*/ 4077778 w 12191999"/>
              <a:gd name="connsiteY170" fmla="*/ 1940145 h 2083506"/>
              <a:gd name="connsiteX171" fmla="*/ 4062936 w 12191999"/>
              <a:gd name="connsiteY171" fmla="*/ 1934506 h 2083506"/>
              <a:gd name="connsiteX172" fmla="*/ 4012506 w 12191999"/>
              <a:gd name="connsiteY172" fmla="*/ 1935475 h 2083506"/>
              <a:gd name="connsiteX173" fmla="*/ 3965880 w 12191999"/>
              <a:gd name="connsiteY173" fmla="*/ 1925968 h 2083506"/>
              <a:gd name="connsiteX174" fmla="*/ 3765338 w 12191999"/>
              <a:gd name="connsiteY174" fmla="*/ 1906649 h 2083506"/>
              <a:gd name="connsiteX175" fmla="*/ 3749493 w 12191999"/>
              <a:gd name="connsiteY175" fmla="*/ 1893071 h 2083506"/>
              <a:gd name="connsiteX176" fmla="*/ 3672704 w 12191999"/>
              <a:gd name="connsiteY176" fmla="*/ 1881383 h 2083506"/>
              <a:gd name="connsiteX177" fmla="*/ 3530082 w 12191999"/>
              <a:gd name="connsiteY177" fmla="*/ 1883187 h 2083506"/>
              <a:gd name="connsiteX178" fmla="*/ 3387664 w 12191999"/>
              <a:gd name="connsiteY178" fmla="*/ 1862579 h 2083506"/>
              <a:gd name="connsiteX179" fmla="*/ 3371681 w 12191999"/>
              <a:gd name="connsiteY179" fmla="*/ 1865293 h 2083506"/>
              <a:gd name="connsiteX180" fmla="*/ 3355305 w 12191999"/>
              <a:gd name="connsiteY180" fmla="*/ 1865842 h 2083506"/>
              <a:gd name="connsiteX181" fmla="*/ 3353790 w 12191999"/>
              <a:gd name="connsiteY181" fmla="*/ 1865158 h 2083506"/>
              <a:gd name="connsiteX182" fmla="*/ 3336210 w 12191999"/>
              <a:gd name="connsiteY182" fmla="*/ 1863564 h 2083506"/>
              <a:gd name="connsiteX183" fmla="*/ 3331381 w 12191999"/>
              <a:gd name="connsiteY183" fmla="*/ 1864716 h 2083506"/>
              <a:gd name="connsiteX184" fmla="*/ 3319012 w 12191999"/>
              <a:gd name="connsiteY184" fmla="*/ 1864093 h 2083506"/>
              <a:gd name="connsiteX185" fmla="*/ 3293818 w 12191999"/>
              <a:gd name="connsiteY185" fmla="*/ 1864135 h 2083506"/>
              <a:gd name="connsiteX186" fmla="*/ 3289881 w 12191999"/>
              <a:gd name="connsiteY186" fmla="*/ 1862954 h 2083506"/>
              <a:gd name="connsiteX187" fmla="*/ 3253090 w 12191999"/>
              <a:gd name="connsiteY187" fmla="*/ 1861164 h 2083506"/>
              <a:gd name="connsiteX188" fmla="*/ 3252949 w 12191999"/>
              <a:gd name="connsiteY188" fmla="*/ 1860574 h 2083506"/>
              <a:gd name="connsiteX189" fmla="*/ 3244187 w 12191999"/>
              <a:gd name="connsiteY189" fmla="*/ 1857604 h 2083506"/>
              <a:gd name="connsiteX190" fmla="*/ 3246570 w 12191999"/>
              <a:gd name="connsiteY190" fmla="*/ 1852946 h 2083506"/>
              <a:gd name="connsiteX191" fmla="*/ 3237810 w 12191999"/>
              <a:gd name="connsiteY191" fmla="*/ 1853064 h 2083506"/>
              <a:gd name="connsiteX192" fmla="*/ 3230822 w 12191999"/>
              <a:gd name="connsiteY192" fmla="*/ 1855474 h 2083506"/>
              <a:gd name="connsiteX193" fmla="*/ 3136549 w 12191999"/>
              <a:gd name="connsiteY193" fmla="*/ 1874037 h 2083506"/>
              <a:gd name="connsiteX194" fmla="*/ 2845754 w 12191999"/>
              <a:gd name="connsiteY194" fmla="*/ 1910932 h 2083506"/>
              <a:gd name="connsiteX195" fmla="*/ 2786878 w 12191999"/>
              <a:gd name="connsiteY195" fmla="*/ 1917162 h 2083506"/>
              <a:gd name="connsiteX196" fmla="*/ 2725298 w 12191999"/>
              <a:gd name="connsiteY196" fmla="*/ 1912340 h 2083506"/>
              <a:gd name="connsiteX197" fmla="*/ 2697754 w 12191999"/>
              <a:gd name="connsiteY197" fmla="*/ 1914863 h 2083506"/>
              <a:gd name="connsiteX198" fmla="*/ 2568063 w 12191999"/>
              <a:gd name="connsiteY198" fmla="*/ 1936283 h 2083506"/>
              <a:gd name="connsiteX199" fmla="*/ 2489784 w 12191999"/>
              <a:gd name="connsiteY199" fmla="*/ 1943720 h 2083506"/>
              <a:gd name="connsiteX200" fmla="*/ 2458978 w 12191999"/>
              <a:gd name="connsiteY200" fmla="*/ 1938095 h 2083506"/>
              <a:gd name="connsiteX201" fmla="*/ 2318712 w 12191999"/>
              <a:gd name="connsiteY201" fmla="*/ 1934474 h 2083506"/>
              <a:gd name="connsiteX202" fmla="*/ 2268709 w 12191999"/>
              <a:gd name="connsiteY202" fmla="*/ 1940521 h 2083506"/>
              <a:gd name="connsiteX203" fmla="*/ 2264080 w 12191999"/>
              <a:gd name="connsiteY203" fmla="*/ 1941232 h 2083506"/>
              <a:gd name="connsiteX204" fmla="*/ 2254684 w 12191999"/>
              <a:gd name="connsiteY204" fmla="*/ 1943524 h 2083506"/>
              <a:gd name="connsiteX205" fmla="*/ 2252523 w 12191999"/>
              <a:gd name="connsiteY205" fmla="*/ 1943004 h 2083506"/>
              <a:gd name="connsiteX206" fmla="*/ 2173350 w 12191999"/>
              <a:gd name="connsiteY206" fmla="*/ 1929202 h 2083506"/>
              <a:gd name="connsiteX207" fmla="*/ 2155266 w 12191999"/>
              <a:gd name="connsiteY207" fmla="*/ 1920267 h 2083506"/>
              <a:gd name="connsiteX208" fmla="*/ 2091013 w 12191999"/>
              <a:gd name="connsiteY208" fmla="*/ 1914631 h 2083506"/>
              <a:gd name="connsiteX209" fmla="*/ 2030712 w 12191999"/>
              <a:gd name="connsiteY209" fmla="*/ 1897690 h 2083506"/>
              <a:gd name="connsiteX210" fmla="*/ 1908838 w 12191999"/>
              <a:gd name="connsiteY210" fmla="*/ 1892222 h 2083506"/>
              <a:gd name="connsiteX211" fmla="*/ 1877796 w 12191999"/>
              <a:gd name="connsiteY211" fmla="*/ 1883887 h 2083506"/>
              <a:gd name="connsiteX212" fmla="*/ 1875824 w 12191999"/>
              <a:gd name="connsiteY212" fmla="*/ 1879265 h 2083506"/>
              <a:gd name="connsiteX213" fmla="*/ 1823048 w 12191999"/>
              <a:gd name="connsiteY213" fmla="*/ 1881064 h 2083506"/>
              <a:gd name="connsiteX214" fmla="*/ 1765736 w 12191999"/>
              <a:gd name="connsiteY214" fmla="*/ 1856578 h 2083506"/>
              <a:gd name="connsiteX215" fmla="*/ 1725669 w 12191999"/>
              <a:gd name="connsiteY215" fmla="*/ 1833744 h 2083506"/>
              <a:gd name="connsiteX216" fmla="*/ 1725216 w 12191999"/>
              <a:gd name="connsiteY216" fmla="*/ 1829447 h 2083506"/>
              <a:gd name="connsiteX217" fmla="*/ 1721485 w 12191999"/>
              <a:gd name="connsiteY217" fmla="*/ 1828960 h 2083506"/>
              <a:gd name="connsiteX218" fmla="*/ 1717786 w 12191999"/>
              <a:gd name="connsiteY218" fmla="*/ 1832224 h 2083506"/>
              <a:gd name="connsiteX219" fmla="*/ 1689907 w 12191999"/>
              <a:gd name="connsiteY219" fmla="*/ 1825425 h 2083506"/>
              <a:gd name="connsiteX220" fmla="*/ 1688093 w 12191999"/>
              <a:gd name="connsiteY220" fmla="*/ 1817391 h 2083506"/>
              <a:gd name="connsiteX221" fmla="*/ 1496789 w 12191999"/>
              <a:gd name="connsiteY221" fmla="*/ 1805297 h 2083506"/>
              <a:gd name="connsiteX222" fmla="*/ 1392839 w 12191999"/>
              <a:gd name="connsiteY222" fmla="*/ 1758649 h 2083506"/>
              <a:gd name="connsiteX223" fmla="*/ 1360872 w 12191999"/>
              <a:gd name="connsiteY223" fmla="*/ 1752441 h 2083506"/>
              <a:gd name="connsiteX224" fmla="*/ 1313885 w 12191999"/>
              <a:gd name="connsiteY224" fmla="*/ 1731785 h 2083506"/>
              <a:gd name="connsiteX225" fmla="*/ 1247665 w 12191999"/>
              <a:gd name="connsiteY225" fmla="*/ 1727765 h 2083506"/>
              <a:gd name="connsiteX226" fmla="*/ 1196850 w 12191999"/>
              <a:gd name="connsiteY226" fmla="*/ 1729622 h 2083506"/>
              <a:gd name="connsiteX227" fmla="*/ 1168728 w 12191999"/>
              <a:gd name="connsiteY227" fmla="*/ 1728550 h 2083506"/>
              <a:gd name="connsiteX228" fmla="*/ 1096918 w 12191999"/>
              <a:gd name="connsiteY228" fmla="*/ 1721485 h 2083506"/>
              <a:gd name="connsiteX229" fmla="*/ 1094082 w 12191999"/>
              <a:gd name="connsiteY229" fmla="*/ 1720113 h 2083506"/>
              <a:gd name="connsiteX230" fmla="*/ 1040782 w 12191999"/>
              <a:gd name="connsiteY230" fmla="*/ 1721762 h 2083506"/>
              <a:gd name="connsiteX231" fmla="*/ 955980 w 12191999"/>
              <a:gd name="connsiteY231" fmla="*/ 1719289 h 2083506"/>
              <a:gd name="connsiteX232" fmla="*/ 926108 w 12191999"/>
              <a:gd name="connsiteY232" fmla="*/ 1715917 h 2083506"/>
              <a:gd name="connsiteX233" fmla="*/ 876049 w 12191999"/>
              <a:gd name="connsiteY233" fmla="*/ 1710422 h 2083506"/>
              <a:gd name="connsiteX234" fmla="*/ 839194 w 12191999"/>
              <a:gd name="connsiteY234" fmla="*/ 1700176 h 2083506"/>
              <a:gd name="connsiteX235" fmla="*/ 797112 w 12191999"/>
              <a:gd name="connsiteY235" fmla="*/ 1698014 h 2083506"/>
              <a:gd name="connsiteX236" fmla="*/ 786610 w 12191999"/>
              <a:gd name="connsiteY236" fmla="*/ 1705455 h 2083506"/>
              <a:gd name="connsiteX237" fmla="*/ 741833 w 12191999"/>
              <a:gd name="connsiteY237" fmla="*/ 1700566 h 2083506"/>
              <a:gd name="connsiteX238" fmla="*/ 673985 w 12191999"/>
              <a:gd name="connsiteY238" fmla="*/ 1692278 h 2083506"/>
              <a:gd name="connsiteX239" fmla="*/ 634665 w 12191999"/>
              <a:gd name="connsiteY239" fmla="*/ 1689550 h 2083506"/>
              <a:gd name="connsiteX240" fmla="*/ 527471 w 12191999"/>
              <a:gd name="connsiteY240" fmla="*/ 1679869 h 2083506"/>
              <a:gd name="connsiteX241" fmla="*/ 420260 w 12191999"/>
              <a:gd name="connsiteY241" fmla="*/ 1668475 h 2083506"/>
              <a:gd name="connsiteX242" fmla="*/ 357630 w 12191999"/>
              <a:gd name="connsiteY242" fmla="*/ 1652142 h 2083506"/>
              <a:gd name="connsiteX243" fmla="*/ 269407 w 12191999"/>
              <a:gd name="connsiteY243" fmla="*/ 1643812 h 2083506"/>
              <a:gd name="connsiteX244" fmla="*/ 254769 w 12191999"/>
              <a:gd name="connsiteY244" fmla="*/ 1641013 h 2083506"/>
              <a:gd name="connsiteX245" fmla="*/ 150763 w 12191999"/>
              <a:gd name="connsiteY245" fmla="*/ 1628143 h 2083506"/>
              <a:gd name="connsiteX246" fmla="*/ 29133 w 12191999"/>
              <a:gd name="connsiteY246" fmla="*/ 1626172 h 2083506"/>
              <a:gd name="connsiteX247" fmla="*/ 0 w 12191999"/>
              <a:gd name="connsiteY247" fmla="*/ 1619589 h 2083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Lst>
            <a:rect l="l" t="t" r="r" b="b"/>
            <a:pathLst>
              <a:path w="12191999" h="2083506">
                <a:moveTo>
                  <a:pt x="0" y="0"/>
                </a:moveTo>
                <a:lnTo>
                  <a:pt x="9429748" y="0"/>
                </a:lnTo>
                <a:lnTo>
                  <a:pt x="9429748" y="1"/>
                </a:lnTo>
                <a:lnTo>
                  <a:pt x="12191999" y="1"/>
                </a:lnTo>
                <a:lnTo>
                  <a:pt x="12191999" y="1164372"/>
                </a:lnTo>
                <a:lnTo>
                  <a:pt x="12147852" y="1163783"/>
                </a:lnTo>
                <a:cubicBezTo>
                  <a:pt x="12063101" y="1189107"/>
                  <a:pt x="12045020" y="1156925"/>
                  <a:pt x="11993604" y="1153496"/>
                </a:cubicBezTo>
                <a:cubicBezTo>
                  <a:pt x="11954216" y="1165241"/>
                  <a:pt x="11911195" y="1167350"/>
                  <a:pt x="11865319" y="1176624"/>
                </a:cubicBezTo>
                <a:cubicBezTo>
                  <a:pt x="11822513" y="1184682"/>
                  <a:pt x="11766915" y="1201558"/>
                  <a:pt x="11718353" y="1209136"/>
                </a:cubicBezTo>
                <a:cubicBezTo>
                  <a:pt x="11675379" y="1217463"/>
                  <a:pt x="11638007" y="1216639"/>
                  <a:pt x="11609067" y="1218512"/>
                </a:cubicBezTo>
                <a:cubicBezTo>
                  <a:pt x="11597582" y="1221322"/>
                  <a:pt x="11554280" y="1243577"/>
                  <a:pt x="11545958" y="1240430"/>
                </a:cubicBezTo>
                <a:lnTo>
                  <a:pt x="11445770" y="1225780"/>
                </a:lnTo>
                <a:cubicBezTo>
                  <a:pt x="11425543" y="1230782"/>
                  <a:pt x="11413740" y="1222096"/>
                  <a:pt x="11398842" y="1227250"/>
                </a:cubicBezTo>
                <a:cubicBezTo>
                  <a:pt x="11367060" y="1233093"/>
                  <a:pt x="11269285" y="1263712"/>
                  <a:pt x="11240093" y="1266797"/>
                </a:cubicBezTo>
                <a:cubicBezTo>
                  <a:pt x="11197297" y="1273685"/>
                  <a:pt x="11181311" y="1272682"/>
                  <a:pt x="11141364" y="1288059"/>
                </a:cubicBezTo>
                <a:cubicBezTo>
                  <a:pt x="11099891" y="1305386"/>
                  <a:pt x="11051533" y="1319157"/>
                  <a:pt x="11015396" y="1353104"/>
                </a:cubicBezTo>
                <a:cubicBezTo>
                  <a:pt x="11009424" y="1362217"/>
                  <a:pt x="10992328" y="1361966"/>
                  <a:pt x="10973905" y="1365109"/>
                </a:cubicBezTo>
                <a:cubicBezTo>
                  <a:pt x="10955482" y="1368254"/>
                  <a:pt x="10907369" y="1372817"/>
                  <a:pt x="10904858" y="1371966"/>
                </a:cubicBezTo>
                <a:cubicBezTo>
                  <a:pt x="10880521" y="1379494"/>
                  <a:pt x="10873670" y="1399734"/>
                  <a:pt x="10827883" y="1410270"/>
                </a:cubicBezTo>
                <a:cubicBezTo>
                  <a:pt x="10790248" y="1415655"/>
                  <a:pt x="10724899" y="1420726"/>
                  <a:pt x="10690996" y="1426394"/>
                </a:cubicBezTo>
                <a:cubicBezTo>
                  <a:pt x="10676463" y="1423331"/>
                  <a:pt x="10634514" y="1436908"/>
                  <a:pt x="10624461" y="1444283"/>
                </a:cubicBezTo>
                <a:cubicBezTo>
                  <a:pt x="10601952" y="1468442"/>
                  <a:pt x="10536224" y="1460228"/>
                  <a:pt x="10517208" y="1478947"/>
                </a:cubicBezTo>
                <a:cubicBezTo>
                  <a:pt x="10509508" y="1482271"/>
                  <a:pt x="10505833" y="1468818"/>
                  <a:pt x="10497937" y="1469831"/>
                </a:cubicBezTo>
                <a:lnTo>
                  <a:pt x="10471201" y="1486037"/>
                </a:lnTo>
                <a:lnTo>
                  <a:pt x="10448263" y="1478223"/>
                </a:lnTo>
                <a:lnTo>
                  <a:pt x="10388089" y="1507175"/>
                </a:lnTo>
                <a:cubicBezTo>
                  <a:pt x="10350285" y="1513081"/>
                  <a:pt x="10383281" y="1526586"/>
                  <a:pt x="10333720" y="1515848"/>
                </a:cubicBezTo>
                <a:cubicBezTo>
                  <a:pt x="10286428" y="1526223"/>
                  <a:pt x="10174884" y="1550019"/>
                  <a:pt x="10104338" y="1569424"/>
                </a:cubicBezTo>
                <a:cubicBezTo>
                  <a:pt x="10066963" y="1581564"/>
                  <a:pt x="9967395" y="1605712"/>
                  <a:pt x="9910445" y="1632275"/>
                </a:cubicBezTo>
                <a:cubicBezTo>
                  <a:pt x="9856131" y="1644130"/>
                  <a:pt x="9831118" y="1689967"/>
                  <a:pt x="9770872" y="1688088"/>
                </a:cubicBezTo>
                <a:cubicBezTo>
                  <a:pt x="9769882" y="1691843"/>
                  <a:pt x="9737016" y="1697044"/>
                  <a:pt x="9733849" y="1700034"/>
                </a:cubicBezTo>
                <a:lnTo>
                  <a:pt x="9703714" y="1730093"/>
                </a:lnTo>
                <a:lnTo>
                  <a:pt x="9698351" y="1730377"/>
                </a:lnTo>
                <a:lnTo>
                  <a:pt x="9632895" y="1736363"/>
                </a:lnTo>
                <a:lnTo>
                  <a:pt x="9569107" y="1741010"/>
                </a:lnTo>
                <a:cubicBezTo>
                  <a:pt x="9558961" y="1745882"/>
                  <a:pt x="9548028" y="1750646"/>
                  <a:pt x="9536451" y="1755120"/>
                </a:cubicBezTo>
                <a:lnTo>
                  <a:pt x="9529385" y="1757515"/>
                </a:lnTo>
                <a:lnTo>
                  <a:pt x="9498527" y="1753117"/>
                </a:lnTo>
                <a:lnTo>
                  <a:pt x="9436642" y="1755478"/>
                </a:lnTo>
                <a:lnTo>
                  <a:pt x="9429748" y="1756317"/>
                </a:lnTo>
                <a:lnTo>
                  <a:pt x="9429748" y="1768745"/>
                </a:lnTo>
                <a:lnTo>
                  <a:pt x="9425802" y="1769273"/>
                </a:lnTo>
                <a:cubicBezTo>
                  <a:pt x="9390751" y="1773262"/>
                  <a:pt x="9371406" y="1773457"/>
                  <a:pt x="9349763" y="1776107"/>
                </a:cubicBezTo>
                <a:cubicBezTo>
                  <a:pt x="9314721" y="1782260"/>
                  <a:pt x="9277650" y="1796217"/>
                  <a:pt x="9256503" y="1800699"/>
                </a:cubicBezTo>
                <a:lnTo>
                  <a:pt x="9222873" y="1803003"/>
                </a:lnTo>
                <a:lnTo>
                  <a:pt x="9224095" y="1807355"/>
                </a:lnTo>
                <a:lnTo>
                  <a:pt x="9211603" y="1807675"/>
                </a:lnTo>
                <a:lnTo>
                  <a:pt x="9183719" y="1807781"/>
                </a:lnTo>
                <a:cubicBezTo>
                  <a:pt x="9166319" y="1808439"/>
                  <a:pt x="9117935" y="1807396"/>
                  <a:pt x="9100221" y="1808989"/>
                </a:cubicBezTo>
                <a:cubicBezTo>
                  <a:pt x="9095111" y="1813630"/>
                  <a:pt x="9087224" y="1816160"/>
                  <a:pt x="9077439" y="1817333"/>
                </a:cubicBezTo>
                <a:lnTo>
                  <a:pt x="9055889" y="1817464"/>
                </a:lnTo>
                <a:lnTo>
                  <a:pt x="8930912" y="1828648"/>
                </a:lnTo>
                <a:lnTo>
                  <a:pt x="8913729" y="1829483"/>
                </a:lnTo>
                <a:lnTo>
                  <a:pt x="8904423" y="1833234"/>
                </a:lnTo>
                <a:cubicBezTo>
                  <a:pt x="8897319" y="1833982"/>
                  <a:pt x="8876911" y="1833498"/>
                  <a:pt x="8871099" y="1833979"/>
                </a:cubicBezTo>
                <a:lnTo>
                  <a:pt x="8869557" y="1836113"/>
                </a:lnTo>
                <a:cubicBezTo>
                  <a:pt x="8851043" y="1839524"/>
                  <a:pt x="8781405" y="1850882"/>
                  <a:pt x="8760021" y="1854442"/>
                </a:cubicBezTo>
                <a:cubicBezTo>
                  <a:pt x="8755749" y="1851161"/>
                  <a:pt x="8746183" y="1856343"/>
                  <a:pt x="8741254" y="1857469"/>
                </a:cubicBezTo>
                <a:cubicBezTo>
                  <a:pt x="8740491" y="1855259"/>
                  <a:pt x="8728559" y="1854585"/>
                  <a:pt x="8725039" y="1856552"/>
                </a:cubicBezTo>
                <a:cubicBezTo>
                  <a:pt x="8641157" y="1867333"/>
                  <a:pt x="8683145" y="1845054"/>
                  <a:pt x="8635265" y="1859168"/>
                </a:cubicBezTo>
                <a:cubicBezTo>
                  <a:pt x="8626795" y="1860103"/>
                  <a:pt x="8619931" y="1859212"/>
                  <a:pt x="8613911" y="1857561"/>
                </a:cubicBezTo>
                <a:lnTo>
                  <a:pt x="8604931" y="1854170"/>
                </a:lnTo>
                <a:lnTo>
                  <a:pt x="8570171" y="1860579"/>
                </a:lnTo>
                <a:cubicBezTo>
                  <a:pt x="8553049" y="1862813"/>
                  <a:pt x="8535028" y="1864294"/>
                  <a:pt x="8516537" y="1864971"/>
                </a:cubicBezTo>
                <a:cubicBezTo>
                  <a:pt x="8512388" y="1860455"/>
                  <a:pt x="8497874" y="1866870"/>
                  <a:pt x="8491046" y="1868141"/>
                </a:cubicBezTo>
                <a:cubicBezTo>
                  <a:pt x="8490975" y="1865191"/>
                  <a:pt x="8475847" y="1863778"/>
                  <a:pt x="8470478" y="1866216"/>
                </a:cubicBezTo>
                <a:cubicBezTo>
                  <a:pt x="8357654" y="1876758"/>
                  <a:pt x="8421139" y="1849210"/>
                  <a:pt x="8353433" y="1865729"/>
                </a:cubicBezTo>
                <a:lnTo>
                  <a:pt x="8347675" y="1865075"/>
                </a:lnTo>
                <a:lnTo>
                  <a:pt x="8343939" y="1865677"/>
                </a:lnTo>
                <a:cubicBezTo>
                  <a:pt x="8309852" y="1870841"/>
                  <a:pt x="8272587" y="1875809"/>
                  <a:pt x="8221566" y="1881148"/>
                </a:cubicBezTo>
                <a:cubicBezTo>
                  <a:pt x="8158043" y="1892960"/>
                  <a:pt x="8095547" y="1914042"/>
                  <a:pt x="8066095" y="1919902"/>
                </a:cubicBezTo>
                <a:cubicBezTo>
                  <a:pt x="8058949" y="1919234"/>
                  <a:pt x="8051921" y="1917862"/>
                  <a:pt x="8044849" y="1916308"/>
                </a:cubicBezTo>
                <a:lnTo>
                  <a:pt x="8041142" y="1915506"/>
                </a:lnTo>
                <a:lnTo>
                  <a:pt x="8022159" y="1911521"/>
                </a:lnTo>
                <a:lnTo>
                  <a:pt x="7944932" y="1917265"/>
                </a:lnTo>
                <a:lnTo>
                  <a:pt x="7879011" y="1928570"/>
                </a:lnTo>
                <a:lnTo>
                  <a:pt x="7865529" y="1934399"/>
                </a:lnTo>
                <a:lnTo>
                  <a:pt x="7774801" y="1947969"/>
                </a:lnTo>
                <a:lnTo>
                  <a:pt x="7748398" y="1955982"/>
                </a:lnTo>
                <a:lnTo>
                  <a:pt x="7740684" y="1955717"/>
                </a:lnTo>
                <a:cubicBezTo>
                  <a:pt x="7728362" y="1958584"/>
                  <a:pt x="7714099" y="1968442"/>
                  <a:pt x="7712976" y="1960442"/>
                </a:cubicBezTo>
                <a:lnTo>
                  <a:pt x="7699956" y="1966104"/>
                </a:lnTo>
                <a:lnTo>
                  <a:pt x="7684158" y="1962927"/>
                </a:lnTo>
                <a:cubicBezTo>
                  <a:pt x="7674684" y="1962643"/>
                  <a:pt x="7652105" y="1963177"/>
                  <a:pt x="7643109" y="1964400"/>
                </a:cubicBezTo>
                <a:lnTo>
                  <a:pt x="7630180" y="1970266"/>
                </a:lnTo>
                <a:lnTo>
                  <a:pt x="7609131" y="1971774"/>
                </a:lnTo>
                <a:cubicBezTo>
                  <a:pt x="7596694" y="1971644"/>
                  <a:pt x="7570258" y="1969757"/>
                  <a:pt x="7555555" y="1969491"/>
                </a:cubicBezTo>
                <a:cubicBezTo>
                  <a:pt x="7541460" y="1966540"/>
                  <a:pt x="7530571" y="1964848"/>
                  <a:pt x="7520919" y="1970177"/>
                </a:cubicBezTo>
                <a:cubicBezTo>
                  <a:pt x="7500295" y="1966884"/>
                  <a:pt x="7480780" y="1949401"/>
                  <a:pt x="7456258" y="1960468"/>
                </a:cubicBezTo>
                <a:cubicBezTo>
                  <a:pt x="7434946" y="1957506"/>
                  <a:pt x="7435772" y="1952500"/>
                  <a:pt x="7393047" y="1952408"/>
                </a:cubicBezTo>
                <a:cubicBezTo>
                  <a:pt x="7356520" y="1952860"/>
                  <a:pt x="7236307" y="1958626"/>
                  <a:pt x="7199912" y="1959913"/>
                </a:cubicBezTo>
                <a:cubicBezTo>
                  <a:pt x="7176501" y="1959942"/>
                  <a:pt x="7160098" y="1958343"/>
                  <a:pt x="7146774" y="1956641"/>
                </a:cubicBezTo>
                <a:lnTo>
                  <a:pt x="7122244" y="1953891"/>
                </a:lnTo>
                <a:lnTo>
                  <a:pt x="7032241" y="1962723"/>
                </a:lnTo>
                <a:cubicBezTo>
                  <a:pt x="6997214" y="1965198"/>
                  <a:pt x="6963725" y="1968396"/>
                  <a:pt x="6941492" y="1976868"/>
                </a:cubicBezTo>
                <a:cubicBezTo>
                  <a:pt x="6947015" y="1970398"/>
                  <a:pt x="6923088" y="1965379"/>
                  <a:pt x="6906514" y="1968589"/>
                </a:cubicBezTo>
                <a:cubicBezTo>
                  <a:pt x="6925890" y="1943204"/>
                  <a:pt x="6840983" y="1991464"/>
                  <a:pt x="6826395" y="1974141"/>
                </a:cubicBezTo>
                <a:cubicBezTo>
                  <a:pt x="6825676" y="1990223"/>
                  <a:pt x="6751393" y="2017492"/>
                  <a:pt x="6716431" y="2004297"/>
                </a:cubicBezTo>
                <a:cubicBezTo>
                  <a:pt x="6663167" y="2007518"/>
                  <a:pt x="6625450" y="2020811"/>
                  <a:pt x="6569607" y="2015496"/>
                </a:cubicBezTo>
                <a:cubicBezTo>
                  <a:pt x="6567874" y="2017648"/>
                  <a:pt x="6565034" y="2019449"/>
                  <a:pt x="6561430" y="2020996"/>
                </a:cubicBezTo>
                <a:lnTo>
                  <a:pt x="6549371" y="2024747"/>
                </a:lnTo>
                <a:lnTo>
                  <a:pt x="6547040" y="2024474"/>
                </a:lnTo>
                <a:cubicBezTo>
                  <a:pt x="6537882" y="2024425"/>
                  <a:pt x="6533193" y="2025332"/>
                  <a:pt x="6530482" y="2026659"/>
                </a:cubicBezTo>
                <a:lnTo>
                  <a:pt x="6528565" y="2028600"/>
                </a:lnTo>
                <a:lnTo>
                  <a:pt x="6517741" y="2030558"/>
                </a:lnTo>
                <a:lnTo>
                  <a:pt x="6497855" y="2035650"/>
                </a:lnTo>
                <a:lnTo>
                  <a:pt x="6492785" y="2035444"/>
                </a:lnTo>
                <a:lnTo>
                  <a:pt x="6460692" y="2041321"/>
                </a:lnTo>
                <a:lnTo>
                  <a:pt x="6459609" y="2040851"/>
                </a:lnTo>
                <a:cubicBezTo>
                  <a:pt x="6456451" y="2039933"/>
                  <a:pt x="6452734" y="2039508"/>
                  <a:pt x="6447765" y="2040102"/>
                </a:cubicBezTo>
                <a:cubicBezTo>
                  <a:pt x="6446007" y="2031126"/>
                  <a:pt x="6441093" y="2037380"/>
                  <a:pt x="6426590" y="2039928"/>
                </a:cubicBezTo>
                <a:cubicBezTo>
                  <a:pt x="6423606" y="2033241"/>
                  <a:pt x="6413230" y="2032925"/>
                  <a:pt x="6401693" y="2033537"/>
                </a:cubicBezTo>
                <a:lnTo>
                  <a:pt x="6387141" y="2033161"/>
                </a:lnTo>
                <a:lnTo>
                  <a:pt x="6357846" y="2036782"/>
                </a:lnTo>
                <a:lnTo>
                  <a:pt x="6342914" y="2037585"/>
                </a:lnTo>
                <a:lnTo>
                  <a:pt x="6336300" y="2038781"/>
                </a:lnTo>
                <a:lnTo>
                  <a:pt x="6317178" y="2038968"/>
                </a:lnTo>
                <a:lnTo>
                  <a:pt x="6161427" y="2047338"/>
                </a:lnTo>
                <a:cubicBezTo>
                  <a:pt x="6147824" y="2057658"/>
                  <a:pt x="6118908" y="2077615"/>
                  <a:pt x="6097339" y="2082438"/>
                </a:cubicBezTo>
                <a:cubicBezTo>
                  <a:pt x="6090149" y="2084046"/>
                  <a:pt x="6083776" y="2083972"/>
                  <a:pt x="6079059" y="2081299"/>
                </a:cubicBezTo>
                <a:cubicBezTo>
                  <a:pt x="6063900" y="2082334"/>
                  <a:pt x="6011621" y="2084537"/>
                  <a:pt x="5998439" y="2070958"/>
                </a:cubicBezTo>
                <a:cubicBezTo>
                  <a:pt x="5976443" y="2071759"/>
                  <a:pt x="5925514" y="2069780"/>
                  <a:pt x="5904290" y="2070255"/>
                </a:cubicBezTo>
                <a:cubicBezTo>
                  <a:pt x="5871515" y="2066244"/>
                  <a:pt x="5843986" y="2088249"/>
                  <a:pt x="5814867" y="2079032"/>
                </a:cubicBezTo>
                <a:cubicBezTo>
                  <a:pt x="5792003" y="2070559"/>
                  <a:pt x="5750009" y="2076273"/>
                  <a:pt x="5725743" y="2070558"/>
                </a:cubicBezTo>
                <a:cubicBezTo>
                  <a:pt x="5716432" y="2058355"/>
                  <a:pt x="5667424" y="2047322"/>
                  <a:pt x="5650546" y="2052412"/>
                </a:cubicBezTo>
                <a:cubicBezTo>
                  <a:pt x="5614627" y="2046084"/>
                  <a:pt x="5608108" y="2028306"/>
                  <a:pt x="5581284" y="2023175"/>
                </a:cubicBezTo>
                <a:lnTo>
                  <a:pt x="5572593" y="2018391"/>
                </a:lnTo>
                <a:lnTo>
                  <a:pt x="5548580" y="2016951"/>
                </a:lnTo>
                <a:cubicBezTo>
                  <a:pt x="5523726" y="2017783"/>
                  <a:pt x="5498337" y="2019663"/>
                  <a:pt x="5471173" y="2018786"/>
                </a:cubicBezTo>
                <a:cubicBezTo>
                  <a:pt x="5447687" y="2003020"/>
                  <a:pt x="5353807" y="2022324"/>
                  <a:pt x="5340320" y="2037611"/>
                </a:cubicBezTo>
                <a:cubicBezTo>
                  <a:pt x="5340015" y="2024215"/>
                  <a:pt x="5271937" y="2042455"/>
                  <a:pt x="5254376" y="2042928"/>
                </a:cubicBezTo>
                <a:cubicBezTo>
                  <a:pt x="5248522" y="2043086"/>
                  <a:pt x="5248281" y="2041270"/>
                  <a:pt x="5258035" y="2035649"/>
                </a:cubicBezTo>
                <a:cubicBezTo>
                  <a:pt x="5239374" y="2037214"/>
                  <a:pt x="5220112" y="2030252"/>
                  <a:pt x="5230622" y="2024576"/>
                </a:cubicBezTo>
                <a:cubicBezTo>
                  <a:pt x="5173932" y="2036724"/>
                  <a:pt x="5090262" y="2024645"/>
                  <a:pt x="5026203" y="2030162"/>
                </a:cubicBezTo>
                <a:cubicBezTo>
                  <a:pt x="4991280" y="2016814"/>
                  <a:pt x="5010212" y="2029164"/>
                  <a:pt x="4973988" y="2026668"/>
                </a:cubicBezTo>
                <a:cubicBezTo>
                  <a:pt x="4983896" y="2038955"/>
                  <a:pt x="4930012" y="2019774"/>
                  <a:pt x="4928030" y="2033642"/>
                </a:cubicBezTo>
                <a:cubicBezTo>
                  <a:pt x="4921501" y="2032748"/>
                  <a:pt x="4915238" y="2031445"/>
                  <a:pt x="4908970" y="2030033"/>
                </a:cubicBezTo>
                <a:lnTo>
                  <a:pt x="4905679" y="2029300"/>
                </a:lnTo>
                <a:lnTo>
                  <a:pt x="4892525" y="2028768"/>
                </a:lnTo>
                <a:lnTo>
                  <a:pt x="4888818" y="2025619"/>
                </a:lnTo>
                <a:lnTo>
                  <a:pt x="4869018" y="2022668"/>
                </a:lnTo>
                <a:cubicBezTo>
                  <a:pt x="4861602" y="2022028"/>
                  <a:pt x="4853622" y="2021880"/>
                  <a:pt x="4844804" y="2022527"/>
                </a:cubicBezTo>
                <a:cubicBezTo>
                  <a:pt x="4823110" y="2028022"/>
                  <a:pt x="4789330" y="2021287"/>
                  <a:pt x="4758778" y="2021694"/>
                </a:cubicBezTo>
                <a:lnTo>
                  <a:pt x="4744748" y="2023396"/>
                </a:lnTo>
                <a:lnTo>
                  <a:pt x="4698956" y="2020558"/>
                </a:lnTo>
                <a:cubicBezTo>
                  <a:pt x="4685921" y="2020008"/>
                  <a:pt x="4672392" y="2019718"/>
                  <a:pt x="4658147" y="2019920"/>
                </a:cubicBezTo>
                <a:lnTo>
                  <a:pt x="4631706" y="2021274"/>
                </a:lnTo>
                <a:lnTo>
                  <a:pt x="4624776" y="2020152"/>
                </a:lnTo>
                <a:cubicBezTo>
                  <a:pt x="4612703" y="2020277"/>
                  <a:pt x="4596727" y="2024226"/>
                  <a:pt x="4598150" y="2019429"/>
                </a:cubicBezTo>
                <a:lnTo>
                  <a:pt x="4584588" y="2021092"/>
                </a:lnTo>
                <a:lnTo>
                  <a:pt x="4571203" y="2017263"/>
                </a:lnTo>
                <a:cubicBezTo>
                  <a:pt x="4569736" y="2016374"/>
                  <a:pt x="4568633" y="2015427"/>
                  <a:pt x="4567930" y="2014458"/>
                </a:cubicBezTo>
                <a:lnTo>
                  <a:pt x="4548984" y="2015717"/>
                </a:lnTo>
                <a:lnTo>
                  <a:pt x="4533451" y="2012976"/>
                </a:lnTo>
                <a:lnTo>
                  <a:pt x="4519910" y="2014768"/>
                </a:lnTo>
                <a:lnTo>
                  <a:pt x="4514290" y="2014364"/>
                </a:lnTo>
                <a:lnTo>
                  <a:pt x="4500320" y="2013007"/>
                </a:lnTo>
                <a:cubicBezTo>
                  <a:pt x="4493159" y="2012056"/>
                  <a:pt x="4485144" y="2010910"/>
                  <a:pt x="4476219" y="2009993"/>
                </a:cubicBezTo>
                <a:lnTo>
                  <a:pt x="4468701" y="2009574"/>
                </a:lnTo>
                <a:lnTo>
                  <a:pt x="4452333" y="2004964"/>
                </a:lnTo>
                <a:cubicBezTo>
                  <a:pt x="4440422" y="2001479"/>
                  <a:pt x="4431048" y="1999130"/>
                  <a:pt x="4420644" y="2001021"/>
                </a:cubicBezTo>
                <a:cubicBezTo>
                  <a:pt x="4402911" y="1996519"/>
                  <a:pt x="4390524" y="1983900"/>
                  <a:pt x="4364856" y="1987267"/>
                </a:cubicBezTo>
                <a:cubicBezTo>
                  <a:pt x="4372645" y="1981550"/>
                  <a:pt x="4336350" y="1986575"/>
                  <a:pt x="4332062" y="1980703"/>
                </a:cubicBezTo>
                <a:cubicBezTo>
                  <a:pt x="4330083" y="1975974"/>
                  <a:pt x="4318612" y="1976397"/>
                  <a:pt x="4309876" y="1974653"/>
                </a:cubicBezTo>
                <a:cubicBezTo>
                  <a:pt x="4303650" y="1969824"/>
                  <a:pt x="4259693" y="1965414"/>
                  <a:pt x="4244391" y="1966109"/>
                </a:cubicBezTo>
                <a:cubicBezTo>
                  <a:pt x="4201255" y="1970914"/>
                  <a:pt x="4166558" y="1951471"/>
                  <a:pt x="4132071" y="1954813"/>
                </a:cubicBezTo>
                <a:cubicBezTo>
                  <a:pt x="4123041" y="1954358"/>
                  <a:pt x="4115554" y="1953263"/>
                  <a:pt x="4109069" y="1951778"/>
                </a:cubicBezTo>
                <a:lnTo>
                  <a:pt x="4092908" y="1946662"/>
                </a:lnTo>
                <a:cubicBezTo>
                  <a:pt x="4092707" y="1945539"/>
                  <a:pt x="4092506" y="1944415"/>
                  <a:pt x="4092306" y="1943291"/>
                </a:cubicBezTo>
                <a:lnTo>
                  <a:pt x="4080234" y="1941219"/>
                </a:lnTo>
                <a:lnTo>
                  <a:pt x="4077778" y="1940145"/>
                </a:lnTo>
                <a:cubicBezTo>
                  <a:pt x="4073105" y="1938081"/>
                  <a:pt x="4068339" y="1936119"/>
                  <a:pt x="4062936" y="1934506"/>
                </a:cubicBezTo>
                <a:cubicBezTo>
                  <a:pt x="4048082" y="1947155"/>
                  <a:pt x="4014523" y="1922869"/>
                  <a:pt x="4012506" y="1935475"/>
                </a:cubicBezTo>
                <a:cubicBezTo>
                  <a:pt x="3980228" y="1928812"/>
                  <a:pt x="3986775" y="1942559"/>
                  <a:pt x="3965880" y="1925968"/>
                </a:cubicBezTo>
                <a:cubicBezTo>
                  <a:pt x="3899515" y="1923414"/>
                  <a:pt x="3830855" y="1902158"/>
                  <a:pt x="3765338" y="1906649"/>
                </a:cubicBezTo>
                <a:cubicBezTo>
                  <a:pt x="3780686" y="1902635"/>
                  <a:pt x="3768784" y="1893856"/>
                  <a:pt x="3749493" y="1893071"/>
                </a:cubicBezTo>
                <a:cubicBezTo>
                  <a:pt x="3807776" y="1876857"/>
                  <a:pt x="3656400" y="1898030"/>
                  <a:pt x="3672704" y="1881383"/>
                </a:cubicBezTo>
                <a:cubicBezTo>
                  <a:pt x="3645532" y="1893973"/>
                  <a:pt x="3537791" y="1900656"/>
                  <a:pt x="3530082" y="1883187"/>
                </a:cubicBezTo>
                <a:cubicBezTo>
                  <a:pt x="3479808" y="1875044"/>
                  <a:pt x="3426017" y="1877998"/>
                  <a:pt x="3387664" y="1862579"/>
                </a:cubicBezTo>
                <a:cubicBezTo>
                  <a:pt x="3382649" y="1863935"/>
                  <a:pt x="3377277" y="1864791"/>
                  <a:pt x="3371681" y="1865293"/>
                </a:cubicBezTo>
                <a:lnTo>
                  <a:pt x="3355305" y="1865842"/>
                </a:lnTo>
                <a:lnTo>
                  <a:pt x="3353790" y="1865158"/>
                </a:lnTo>
                <a:cubicBezTo>
                  <a:pt x="3346144" y="1863282"/>
                  <a:pt x="3340687" y="1863057"/>
                  <a:pt x="3336210" y="1863564"/>
                </a:cubicBezTo>
                <a:lnTo>
                  <a:pt x="3331381" y="1864716"/>
                </a:lnTo>
                <a:lnTo>
                  <a:pt x="3319012" y="1864093"/>
                </a:lnTo>
                <a:lnTo>
                  <a:pt x="3293818" y="1864135"/>
                </a:lnTo>
                <a:lnTo>
                  <a:pt x="3289881" y="1862954"/>
                </a:lnTo>
                <a:lnTo>
                  <a:pt x="3253090" y="1861164"/>
                </a:lnTo>
                <a:cubicBezTo>
                  <a:pt x="3253042" y="1860968"/>
                  <a:pt x="3252996" y="1860771"/>
                  <a:pt x="3252949" y="1860574"/>
                </a:cubicBezTo>
                <a:cubicBezTo>
                  <a:pt x="3251799" y="1859213"/>
                  <a:pt x="3249368" y="1858131"/>
                  <a:pt x="3244187" y="1857604"/>
                </a:cubicBezTo>
                <a:cubicBezTo>
                  <a:pt x="3250860" y="1853873"/>
                  <a:pt x="3250577" y="1852999"/>
                  <a:pt x="3246570" y="1852946"/>
                </a:cubicBezTo>
                <a:lnTo>
                  <a:pt x="3237810" y="1853064"/>
                </a:lnTo>
                <a:lnTo>
                  <a:pt x="3230822" y="1855474"/>
                </a:lnTo>
                <a:cubicBezTo>
                  <a:pt x="3206812" y="1862286"/>
                  <a:pt x="3176733" y="1868865"/>
                  <a:pt x="3136549" y="1874037"/>
                </a:cubicBezTo>
                <a:cubicBezTo>
                  <a:pt x="3081163" y="1880168"/>
                  <a:pt x="2902557" y="1900580"/>
                  <a:pt x="2845754" y="1910932"/>
                </a:cubicBezTo>
                <a:cubicBezTo>
                  <a:pt x="2860822" y="1944376"/>
                  <a:pt x="2813389" y="1905358"/>
                  <a:pt x="2786878" y="1917162"/>
                </a:cubicBezTo>
                <a:cubicBezTo>
                  <a:pt x="2766803" y="1917398"/>
                  <a:pt x="2741628" y="1915886"/>
                  <a:pt x="2725298" y="1912340"/>
                </a:cubicBezTo>
                <a:cubicBezTo>
                  <a:pt x="2716680" y="1911427"/>
                  <a:pt x="2707572" y="1911972"/>
                  <a:pt x="2697754" y="1914863"/>
                </a:cubicBezTo>
                <a:cubicBezTo>
                  <a:pt x="2667185" y="1939014"/>
                  <a:pt x="2622149" y="1926211"/>
                  <a:pt x="2568063" y="1936283"/>
                </a:cubicBezTo>
                <a:cubicBezTo>
                  <a:pt x="2552625" y="1932001"/>
                  <a:pt x="2502682" y="1953378"/>
                  <a:pt x="2489784" y="1943720"/>
                </a:cubicBezTo>
                <a:cubicBezTo>
                  <a:pt x="2478524" y="1943155"/>
                  <a:pt x="2467418" y="1949411"/>
                  <a:pt x="2458978" y="1938095"/>
                </a:cubicBezTo>
                <a:cubicBezTo>
                  <a:pt x="2417552" y="1934639"/>
                  <a:pt x="2366376" y="1931293"/>
                  <a:pt x="2318712" y="1934474"/>
                </a:cubicBezTo>
                <a:cubicBezTo>
                  <a:pt x="2296029" y="1936526"/>
                  <a:pt x="2282069" y="1938434"/>
                  <a:pt x="2268709" y="1940521"/>
                </a:cubicBezTo>
                <a:lnTo>
                  <a:pt x="2264080" y="1941232"/>
                </a:lnTo>
                <a:lnTo>
                  <a:pt x="2254684" y="1943524"/>
                </a:lnTo>
                <a:lnTo>
                  <a:pt x="2252523" y="1943004"/>
                </a:lnTo>
                <a:lnTo>
                  <a:pt x="2173350" y="1929202"/>
                </a:lnTo>
                <a:lnTo>
                  <a:pt x="2155266" y="1920267"/>
                </a:lnTo>
                <a:lnTo>
                  <a:pt x="2091013" y="1914631"/>
                </a:lnTo>
                <a:cubicBezTo>
                  <a:pt x="2033357" y="1920614"/>
                  <a:pt x="2070513" y="1905065"/>
                  <a:pt x="2030712" y="1897690"/>
                </a:cubicBezTo>
                <a:cubicBezTo>
                  <a:pt x="1994539" y="1893055"/>
                  <a:pt x="1958569" y="1883188"/>
                  <a:pt x="1908838" y="1892222"/>
                </a:cubicBezTo>
                <a:cubicBezTo>
                  <a:pt x="1897236" y="1896147"/>
                  <a:pt x="1883338" y="1892415"/>
                  <a:pt x="1877796" y="1883887"/>
                </a:cubicBezTo>
                <a:cubicBezTo>
                  <a:pt x="1876842" y="1882419"/>
                  <a:pt x="1876177" y="1880863"/>
                  <a:pt x="1875824" y="1879265"/>
                </a:cubicBezTo>
                <a:cubicBezTo>
                  <a:pt x="1843474" y="1887199"/>
                  <a:pt x="1841511" y="1873818"/>
                  <a:pt x="1823048" y="1881064"/>
                </a:cubicBezTo>
                <a:cubicBezTo>
                  <a:pt x="1792640" y="1872164"/>
                  <a:pt x="1782358" y="1850450"/>
                  <a:pt x="1765736" y="1856578"/>
                </a:cubicBezTo>
                <a:cubicBezTo>
                  <a:pt x="1753024" y="1849107"/>
                  <a:pt x="1745932" y="1828316"/>
                  <a:pt x="1725669" y="1833744"/>
                </a:cubicBezTo>
                <a:cubicBezTo>
                  <a:pt x="1727428" y="1831405"/>
                  <a:pt x="1726953" y="1830157"/>
                  <a:pt x="1725216" y="1829447"/>
                </a:cubicBezTo>
                <a:lnTo>
                  <a:pt x="1721485" y="1828960"/>
                </a:lnTo>
                <a:lnTo>
                  <a:pt x="1717786" y="1832224"/>
                </a:lnTo>
                <a:cubicBezTo>
                  <a:pt x="1703445" y="1843277"/>
                  <a:pt x="1706547" y="1827935"/>
                  <a:pt x="1689907" y="1825425"/>
                </a:cubicBezTo>
                <a:cubicBezTo>
                  <a:pt x="1682338" y="1823445"/>
                  <a:pt x="1685181" y="1820226"/>
                  <a:pt x="1688093" y="1817391"/>
                </a:cubicBezTo>
                <a:lnTo>
                  <a:pt x="1496789" y="1805297"/>
                </a:lnTo>
                <a:cubicBezTo>
                  <a:pt x="1463551" y="1793913"/>
                  <a:pt x="1426345" y="1786892"/>
                  <a:pt x="1392839" y="1758649"/>
                </a:cubicBezTo>
                <a:cubicBezTo>
                  <a:pt x="1386461" y="1750573"/>
                  <a:pt x="1374031" y="1756918"/>
                  <a:pt x="1360872" y="1752441"/>
                </a:cubicBezTo>
                <a:cubicBezTo>
                  <a:pt x="1347711" y="1747963"/>
                  <a:pt x="1332751" y="1735898"/>
                  <a:pt x="1313885" y="1731785"/>
                </a:cubicBezTo>
                <a:cubicBezTo>
                  <a:pt x="1281989" y="1726305"/>
                  <a:pt x="1256405" y="1739744"/>
                  <a:pt x="1247665" y="1727765"/>
                </a:cubicBezTo>
                <a:cubicBezTo>
                  <a:pt x="1231363" y="1728538"/>
                  <a:pt x="1209120" y="1742556"/>
                  <a:pt x="1196850" y="1729622"/>
                </a:cubicBezTo>
                <a:cubicBezTo>
                  <a:pt x="1195195" y="1740224"/>
                  <a:pt x="1178147" y="1721561"/>
                  <a:pt x="1168728" y="1728550"/>
                </a:cubicBezTo>
                <a:cubicBezTo>
                  <a:pt x="1152073" y="1727193"/>
                  <a:pt x="1122804" y="1725926"/>
                  <a:pt x="1096918" y="1721485"/>
                </a:cubicBezTo>
                <a:lnTo>
                  <a:pt x="1094082" y="1720113"/>
                </a:lnTo>
                <a:lnTo>
                  <a:pt x="1040782" y="1721762"/>
                </a:lnTo>
                <a:cubicBezTo>
                  <a:pt x="987172" y="1722352"/>
                  <a:pt x="1023272" y="1708707"/>
                  <a:pt x="955980" y="1719289"/>
                </a:cubicBezTo>
                <a:cubicBezTo>
                  <a:pt x="948995" y="1714208"/>
                  <a:pt x="940521" y="1713816"/>
                  <a:pt x="926108" y="1715917"/>
                </a:cubicBezTo>
                <a:cubicBezTo>
                  <a:pt x="900077" y="1715834"/>
                  <a:pt x="902688" y="1703436"/>
                  <a:pt x="876049" y="1710422"/>
                </a:cubicBezTo>
                <a:cubicBezTo>
                  <a:pt x="881084" y="1703830"/>
                  <a:pt x="826830" y="1706893"/>
                  <a:pt x="839194" y="1700176"/>
                </a:cubicBezTo>
                <a:cubicBezTo>
                  <a:pt x="822548" y="1693764"/>
                  <a:pt x="813674" y="1703628"/>
                  <a:pt x="797112" y="1698014"/>
                </a:cubicBezTo>
                <a:cubicBezTo>
                  <a:pt x="778195" y="1696418"/>
                  <a:pt x="807647" y="1705364"/>
                  <a:pt x="786610" y="1705455"/>
                </a:cubicBezTo>
                <a:cubicBezTo>
                  <a:pt x="761170" y="1704357"/>
                  <a:pt x="760599" y="1716610"/>
                  <a:pt x="741833" y="1700566"/>
                </a:cubicBezTo>
                <a:lnTo>
                  <a:pt x="673985" y="1692278"/>
                </a:lnTo>
                <a:cubicBezTo>
                  <a:pt x="658515" y="1695829"/>
                  <a:pt x="646395" y="1693620"/>
                  <a:pt x="634665" y="1689550"/>
                </a:cubicBezTo>
                <a:cubicBezTo>
                  <a:pt x="599149" y="1689690"/>
                  <a:pt x="567176" y="1683160"/>
                  <a:pt x="527471" y="1679869"/>
                </a:cubicBezTo>
                <a:cubicBezTo>
                  <a:pt x="484099" y="1683240"/>
                  <a:pt x="462693" y="1671949"/>
                  <a:pt x="420260" y="1668475"/>
                </a:cubicBezTo>
                <a:cubicBezTo>
                  <a:pt x="377482" y="1677390"/>
                  <a:pt x="393500" y="1652730"/>
                  <a:pt x="357630" y="1652142"/>
                </a:cubicBezTo>
                <a:cubicBezTo>
                  <a:pt x="298692" y="1659518"/>
                  <a:pt x="359631" y="1643849"/>
                  <a:pt x="269407" y="1643812"/>
                </a:cubicBezTo>
                <a:cubicBezTo>
                  <a:pt x="264204" y="1645215"/>
                  <a:pt x="253436" y="1643159"/>
                  <a:pt x="254769" y="1641013"/>
                </a:cubicBezTo>
                <a:cubicBezTo>
                  <a:pt x="234996" y="1641090"/>
                  <a:pt x="179093" y="1626583"/>
                  <a:pt x="150763" y="1628143"/>
                </a:cubicBezTo>
                <a:cubicBezTo>
                  <a:pt x="96232" y="1619954"/>
                  <a:pt x="68845" y="1629422"/>
                  <a:pt x="29133" y="1626172"/>
                </a:cubicBezTo>
                <a:lnTo>
                  <a:pt x="0" y="1619589"/>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BA47E1B-B153-09FB-B21C-CF445A0BD768}"/>
              </a:ext>
            </a:extLst>
          </p:cNvPr>
          <p:cNvSpPr>
            <a:spLocks noGrp="1"/>
          </p:cNvSpPr>
          <p:nvPr>
            <p:ph type="title"/>
          </p:nvPr>
        </p:nvSpPr>
        <p:spPr>
          <a:xfrm>
            <a:off x="828675" y="494414"/>
            <a:ext cx="10534650" cy="817403"/>
          </a:xfrm>
        </p:spPr>
        <p:txBody>
          <a:bodyPr vert="horz" lIns="91440" tIns="45720" rIns="91440" bIns="45720" rtlCol="0" anchor="b">
            <a:normAutofit/>
          </a:bodyPr>
          <a:lstStyle/>
          <a:p>
            <a:pPr algn="ctr"/>
            <a:r>
              <a:rPr lang="en-US" sz="3600" kern="1200" dirty="0">
                <a:solidFill>
                  <a:schemeClr val="tx1"/>
                </a:solidFill>
                <a:latin typeface="+mj-lt"/>
                <a:ea typeface="+mj-ea"/>
                <a:cs typeface="+mj-cs"/>
              </a:rPr>
              <a:t>ACEs </a:t>
            </a:r>
            <a:r>
              <a:rPr lang="en-US" sz="3600" dirty="0"/>
              <a:t>among children in</a:t>
            </a:r>
            <a:r>
              <a:rPr lang="en-US" sz="3600" kern="1200" dirty="0">
                <a:solidFill>
                  <a:schemeClr val="tx1"/>
                </a:solidFill>
                <a:latin typeface="+mj-lt"/>
                <a:ea typeface="+mj-ea"/>
                <a:cs typeface="+mj-cs"/>
              </a:rPr>
              <a:t> Hawaii </a:t>
            </a:r>
          </a:p>
        </p:txBody>
      </p:sp>
      <p:pic>
        <p:nvPicPr>
          <p:cNvPr id="7" name="Content Placeholder 6">
            <a:extLst>
              <a:ext uri="{FF2B5EF4-FFF2-40B4-BE49-F238E27FC236}">
                <a16:creationId xmlns:a16="http://schemas.microsoft.com/office/drawing/2014/main" id="{A8B18D25-2259-07F4-8337-8983916FF4C4}"/>
              </a:ext>
            </a:extLst>
          </p:cNvPr>
          <p:cNvPicPr>
            <a:picLocks noGrp="1" noChangeAspect="1"/>
          </p:cNvPicPr>
          <p:nvPr>
            <p:ph idx="1"/>
          </p:nvPr>
        </p:nvPicPr>
        <p:blipFill>
          <a:blip r:embed="rId3"/>
          <a:stretch>
            <a:fillRect/>
          </a:stretch>
        </p:blipFill>
        <p:spPr>
          <a:xfrm>
            <a:off x="2555116" y="2246665"/>
            <a:ext cx="7081768" cy="3948085"/>
          </a:xfrm>
          <a:prstGeom prst="rect">
            <a:avLst/>
          </a:prstGeom>
        </p:spPr>
      </p:pic>
      <p:sp>
        <p:nvSpPr>
          <p:cNvPr id="8" name="TextBox 7">
            <a:extLst>
              <a:ext uri="{FF2B5EF4-FFF2-40B4-BE49-F238E27FC236}">
                <a16:creationId xmlns:a16="http://schemas.microsoft.com/office/drawing/2014/main" id="{C7E931AE-8603-3DA3-E64E-A315156278D3}"/>
              </a:ext>
            </a:extLst>
          </p:cNvPr>
          <p:cNvSpPr txBox="1"/>
          <p:nvPr/>
        </p:nvSpPr>
        <p:spPr>
          <a:xfrm>
            <a:off x="7620001" y="6488668"/>
            <a:ext cx="4572000" cy="369332"/>
          </a:xfrm>
          <a:prstGeom prst="rect">
            <a:avLst/>
          </a:prstGeom>
          <a:noFill/>
        </p:spPr>
        <p:txBody>
          <a:bodyPr wrap="square" rtlCol="0">
            <a:spAutoFit/>
          </a:bodyPr>
          <a:lstStyle/>
          <a:p>
            <a:r>
              <a:rPr lang="en-US" dirty="0"/>
              <a:t>2018-2019 National Survey of Children’s Health</a:t>
            </a:r>
          </a:p>
        </p:txBody>
      </p:sp>
    </p:spTree>
    <p:extLst>
      <p:ext uri="{BB962C8B-B14F-4D97-AF65-F5344CB8AC3E}">
        <p14:creationId xmlns:p14="http://schemas.microsoft.com/office/powerpoint/2010/main" val="27270914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1500</TotalTime>
  <Words>2270</Words>
  <Application>Microsoft Macintosh PowerPoint</Application>
  <PresentationFormat>Widescreen</PresentationFormat>
  <Paragraphs>188</Paragraphs>
  <Slides>29</Slides>
  <Notes>24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Calibri</vt:lpstr>
      <vt:lpstr>Calibri Light</vt:lpstr>
      <vt:lpstr>Open Sans</vt:lpstr>
      <vt:lpstr>Times New Roman</vt:lpstr>
      <vt:lpstr>Office Theme</vt:lpstr>
      <vt:lpstr>Trauma-Informed Health Care –  Why it Matters</vt:lpstr>
      <vt:lpstr>Objective of primary health care</vt:lpstr>
      <vt:lpstr>What is trauma-informed care?</vt:lpstr>
      <vt:lpstr>6 Principles of Trauma-Informed Care</vt:lpstr>
      <vt:lpstr>“4 R’s” of trauma-informed care</vt:lpstr>
      <vt:lpstr>1. Realizing the prevalence of trauma</vt:lpstr>
      <vt:lpstr>Adverse Childhood Experiences (ACEs)</vt:lpstr>
      <vt:lpstr>ACE items</vt:lpstr>
      <vt:lpstr>ACEs among children in Hawaii </vt:lpstr>
      <vt:lpstr>Adult ACEs – Hawaii 2015 BRFSS</vt:lpstr>
      <vt:lpstr>2. Recognizing how trauma affects people</vt:lpstr>
      <vt:lpstr>Effects of trauma on health</vt:lpstr>
      <vt:lpstr>Impact of ACEs on adult health</vt:lpstr>
      <vt:lpstr>Impact of ACEs on adult health</vt:lpstr>
      <vt:lpstr>Realizing the impact of trauma on the brain</vt:lpstr>
      <vt:lpstr>Realizing the impact of trauma on the brain</vt:lpstr>
      <vt:lpstr>Realizing how trauma exposure impacts YOU</vt:lpstr>
      <vt:lpstr>3. Responding with policies, procedures,  practices, and settings that prevent further trauma</vt:lpstr>
      <vt:lpstr>Safety</vt:lpstr>
      <vt:lpstr>Trustworthiness &amp; transparency</vt:lpstr>
      <vt:lpstr>Peer support</vt:lpstr>
      <vt:lpstr>Collaboration &amp; mutuality </vt:lpstr>
      <vt:lpstr>Empowerment, voice, &amp; choice</vt:lpstr>
      <vt:lpstr>Cultural, historical, &amp; gender issues</vt:lpstr>
      <vt:lpstr>4. Resisting re-traumatization </vt:lpstr>
      <vt:lpstr>Case study</vt:lpstr>
      <vt:lpstr>Case study</vt:lpstr>
      <vt:lpstr>Case study </vt:lpstr>
      <vt:lpstr>Contact</vt:lpstr>
    </vt:vector>
  </TitlesOfParts>
  <Company>Texas AM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Downing, Nancy</dc:creator>
  <cp:lastModifiedBy>Summer Mochida-Meek</cp:lastModifiedBy>
  <cp:revision>6</cp:revision>
  <dcterms:created xsi:type="dcterms:W3CDTF">2022-10-16T21:49:14Z</dcterms:created>
  <dcterms:modified xsi:type="dcterms:W3CDTF">2023-06-06T21:43:48Z</dcterms:modified>
</cp:coreProperties>
</file>