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331" r:id="rId2"/>
    <p:sldId id="334" r:id="rId3"/>
    <p:sldId id="2922" r:id="rId4"/>
    <p:sldId id="300" r:id="rId5"/>
    <p:sldId id="2928" r:id="rId6"/>
    <p:sldId id="2924" r:id="rId7"/>
    <p:sldId id="2925" r:id="rId8"/>
    <p:sldId id="2943" r:id="rId9"/>
    <p:sldId id="2926" r:id="rId10"/>
    <p:sldId id="2927" r:id="rId11"/>
    <p:sldId id="2929" r:id="rId12"/>
    <p:sldId id="2930" r:id="rId13"/>
    <p:sldId id="2931" r:id="rId14"/>
    <p:sldId id="2932" r:id="rId15"/>
    <p:sldId id="2933" r:id="rId16"/>
    <p:sldId id="2934" r:id="rId17"/>
    <p:sldId id="2935" r:id="rId18"/>
    <p:sldId id="2936" r:id="rId19"/>
    <p:sldId id="2937" r:id="rId20"/>
    <p:sldId id="2938" r:id="rId21"/>
    <p:sldId id="2939" r:id="rId22"/>
    <p:sldId id="2940" r:id="rId23"/>
    <p:sldId id="2941" r:id="rId24"/>
    <p:sldId id="294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B04"/>
    <a:srgbClr val="000000"/>
    <a:srgbClr val="FF9600"/>
    <a:srgbClr val="008EC9"/>
    <a:srgbClr val="0099C8"/>
    <a:srgbClr val="004479"/>
    <a:srgbClr val="FFD100"/>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3" autoAdjust="0"/>
    <p:restoredTop sz="73451" autoAdjust="0"/>
  </p:normalViewPr>
  <p:slideViewPr>
    <p:cSldViewPr snapToGrid="0" snapToObjects="1" showGuides="1">
      <p:cViewPr varScale="1">
        <p:scale>
          <a:sx n="89" d="100"/>
          <a:sy n="89" d="100"/>
        </p:scale>
        <p:origin x="1600"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1F9F5-831C-4CD8-857D-6DEF0B39061E}"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95DADAF0-4DEB-45EB-8600-1AB7B9DA0C8C}">
      <dgm:prSet phldrT="[Text]"/>
      <dgm:spPr>
        <a:solidFill>
          <a:schemeClr val="tx1"/>
        </a:solidFill>
        <a:ln>
          <a:noFill/>
        </a:ln>
      </dgm:spPr>
      <dgm:t>
        <a:bodyPr/>
        <a:lstStyle/>
        <a:p>
          <a:r>
            <a:rPr lang="en-US" dirty="0"/>
            <a:t>Food</a:t>
          </a:r>
        </a:p>
      </dgm:t>
    </dgm:pt>
    <dgm:pt modelId="{0B611D68-E1C4-49CD-8454-395F803A5E34}" type="parTrans" cxnId="{4BEE698A-F7A3-41DB-A273-9C7232951263}">
      <dgm:prSet/>
      <dgm:spPr/>
      <dgm:t>
        <a:bodyPr/>
        <a:lstStyle/>
        <a:p>
          <a:endParaRPr lang="en-US"/>
        </a:p>
      </dgm:t>
    </dgm:pt>
    <dgm:pt modelId="{EF3A2CB4-7640-4E0F-8E4F-F77D13FE171B}" type="sibTrans" cxnId="{4BEE698A-F7A3-41DB-A273-9C7232951263}">
      <dgm:prSet/>
      <dgm:spPr/>
      <dgm:t>
        <a:bodyPr/>
        <a:lstStyle/>
        <a:p>
          <a:endParaRPr lang="en-US"/>
        </a:p>
      </dgm:t>
    </dgm:pt>
    <dgm:pt modelId="{FB4282E8-3B11-426F-AFA8-85C76FAD3AA8}">
      <dgm:prSet phldrT="[Text]"/>
      <dgm:spPr>
        <a:solidFill>
          <a:schemeClr val="bg2">
            <a:lumMod val="90000"/>
          </a:schemeClr>
        </a:solidFill>
        <a:ln>
          <a:noFill/>
        </a:ln>
      </dgm:spPr>
      <dgm:t>
        <a:bodyPr/>
        <a:lstStyle/>
        <a:p>
          <a:r>
            <a:rPr lang="en-US" dirty="0"/>
            <a:t>Housing</a:t>
          </a:r>
        </a:p>
      </dgm:t>
    </dgm:pt>
    <dgm:pt modelId="{99DFCE31-EA7B-4EDB-AAB1-215E0B3205C0}" type="parTrans" cxnId="{F5DD8A86-2594-44B2-B053-BE0B9430F8A9}">
      <dgm:prSet/>
      <dgm:spPr/>
      <dgm:t>
        <a:bodyPr/>
        <a:lstStyle/>
        <a:p>
          <a:endParaRPr lang="en-US"/>
        </a:p>
      </dgm:t>
    </dgm:pt>
    <dgm:pt modelId="{4A753FDC-4F0A-425E-83CA-14358C61F437}" type="sibTrans" cxnId="{F5DD8A86-2594-44B2-B053-BE0B9430F8A9}">
      <dgm:prSet/>
      <dgm:spPr/>
      <dgm:t>
        <a:bodyPr/>
        <a:lstStyle/>
        <a:p>
          <a:endParaRPr lang="en-US"/>
        </a:p>
      </dgm:t>
    </dgm:pt>
    <dgm:pt modelId="{E21163BA-2CC8-4045-8927-A443F92961E2}">
      <dgm:prSet phldrT="[Text]"/>
      <dgm:spPr>
        <a:solidFill>
          <a:schemeClr val="accent5"/>
        </a:solidFill>
        <a:ln>
          <a:noFill/>
        </a:ln>
      </dgm:spPr>
      <dgm:t>
        <a:bodyPr/>
        <a:lstStyle/>
        <a:p>
          <a:r>
            <a:rPr lang="en-US" dirty="0"/>
            <a:t>Caregivers</a:t>
          </a:r>
        </a:p>
      </dgm:t>
    </dgm:pt>
    <dgm:pt modelId="{D8F66F00-F03C-49AC-94AC-78F2C63CB330}" type="parTrans" cxnId="{28B3D243-991F-4F36-8ACA-4449A58BD569}">
      <dgm:prSet/>
      <dgm:spPr/>
      <dgm:t>
        <a:bodyPr/>
        <a:lstStyle/>
        <a:p>
          <a:endParaRPr lang="en-US"/>
        </a:p>
      </dgm:t>
    </dgm:pt>
    <dgm:pt modelId="{C1FC1B11-673C-4DC8-904B-C28CD2242DF1}" type="sibTrans" cxnId="{28B3D243-991F-4F36-8ACA-4449A58BD569}">
      <dgm:prSet/>
      <dgm:spPr/>
      <dgm:t>
        <a:bodyPr/>
        <a:lstStyle/>
        <a:p>
          <a:endParaRPr lang="en-US"/>
        </a:p>
      </dgm:t>
    </dgm:pt>
    <dgm:pt modelId="{D3239E27-CD78-4318-ABBC-00CB6A030E77}" type="pres">
      <dgm:prSet presAssocID="{86E1F9F5-831C-4CD8-857D-6DEF0B39061E}" presName="linearFlow" presStyleCnt="0">
        <dgm:presLayoutVars>
          <dgm:dir/>
          <dgm:resizeHandles val="exact"/>
        </dgm:presLayoutVars>
      </dgm:prSet>
      <dgm:spPr/>
    </dgm:pt>
    <dgm:pt modelId="{AA42217D-F10A-4399-B309-9E87E44882E6}" type="pres">
      <dgm:prSet presAssocID="{95DADAF0-4DEB-45EB-8600-1AB7B9DA0C8C}" presName="comp" presStyleCnt="0"/>
      <dgm:spPr/>
    </dgm:pt>
    <dgm:pt modelId="{5A415BC6-423F-49FF-AEA0-DD9B2AB22CB6}" type="pres">
      <dgm:prSet presAssocID="{95DADAF0-4DEB-45EB-8600-1AB7B9DA0C8C}" presName="rect2" presStyleLbl="node1" presStyleIdx="0" presStyleCnt="3">
        <dgm:presLayoutVars>
          <dgm:bulletEnabled val="1"/>
        </dgm:presLayoutVars>
      </dgm:prSet>
      <dgm:spPr/>
    </dgm:pt>
    <dgm:pt modelId="{9D46DF80-65F4-4364-BBCC-4BFBDCD6EA51}" type="pres">
      <dgm:prSet presAssocID="{95DADAF0-4DEB-45EB-8600-1AB7B9DA0C8C}"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a:noFill/>
        </a:ln>
      </dgm:spPr>
      <dgm:extLst>
        <a:ext uri="{E40237B7-FDA0-4F09-8148-C483321AD2D9}">
          <dgm14:cNvPr xmlns:dgm14="http://schemas.microsoft.com/office/drawing/2010/diagram" id="0" name="" descr="Pie outline"/>
        </a:ext>
      </dgm:extLst>
    </dgm:pt>
    <dgm:pt modelId="{682FC540-3D53-4836-B197-0FD2E5DADE55}" type="pres">
      <dgm:prSet presAssocID="{EF3A2CB4-7640-4E0F-8E4F-F77D13FE171B}" presName="sibTrans" presStyleCnt="0"/>
      <dgm:spPr/>
    </dgm:pt>
    <dgm:pt modelId="{8C465149-7238-41EB-AD77-F2B740DF23ED}" type="pres">
      <dgm:prSet presAssocID="{FB4282E8-3B11-426F-AFA8-85C76FAD3AA8}" presName="comp" presStyleCnt="0"/>
      <dgm:spPr/>
    </dgm:pt>
    <dgm:pt modelId="{31DE445B-D476-41B7-A678-0205661D36A6}" type="pres">
      <dgm:prSet presAssocID="{FB4282E8-3B11-426F-AFA8-85C76FAD3AA8}" presName="rect2" presStyleLbl="node1" presStyleIdx="1" presStyleCnt="3">
        <dgm:presLayoutVars>
          <dgm:bulletEnabled val="1"/>
        </dgm:presLayoutVars>
      </dgm:prSet>
      <dgm:spPr/>
    </dgm:pt>
    <dgm:pt modelId="{902A77AE-8D05-47C0-A9C5-3DB60D0A21A8}" type="pres">
      <dgm:prSet presAssocID="{FB4282E8-3B11-426F-AFA8-85C76FAD3AA8}" presName="rect1" presStyleLbl="ln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a:noFill/>
        </a:ln>
      </dgm:spPr>
      <dgm:extLst>
        <a:ext uri="{E40237B7-FDA0-4F09-8148-C483321AD2D9}">
          <dgm14:cNvPr xmlns:dgm14="http://schemas.microsoft.com/office/drawing/2010/diagram" id="0" name="" descr="Home outline"/>
        </a:ext>
      </dgm:extLst>
    </dgm:pt>
    <dgm:pt modelId="{590FBDB0-A8F9-4E79-BAEA-F2690F86EDDB}" type="pres">
      <dgm:prSet presAssocID="{4A753FDC-4F0A-425E-83CA-14358C61F437}" presName="sibTrans" presStyleCnt="0"/>
      <dgm:spPr/>
    </dgm:pt>
    <dgm:pt modelId="{249CC6A0-AA09-4066-8F4F-65E5827DFA76}" type="pres">
      <dgm:prSet presAssocID="{E21163BA-2CC8-4045-8927-A443F92961E2}" presName="comp" presStyleCnt="0"/>
      <dgm:spPr/>
    </dgm:pt>
    <dgm:pt modelId="{9334FF50-A5FF-4363-84F4-F50C55966B2A}" type="pres">
      <dgm:prSet presAssocID="{E21163BA-2CC8-4045-8927-A443F92961E2}" presName="rect2" presStyleLbl="node1" presStyleIdx="2" presStyleCnt="3">
        <dgm:presLayoutVars>
          <dgm:bulletEnabled val="1"/>
        </dgm:presLayoutVars>
      </dgm:prSet>
      <dgm:spPr/>
    </dgm:pt>
    <dgm:pt modelId="{0476901C-2CF7-495A-A28E-F604700AC420}" type="pres">
      <dgm:prSet presAssocID="{E21163BA-2CC8-4045-8927-A443F92961E2}"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1000" r="-1000"/>
          </a:stretch>
        </a:blipFill>
        <a:ln>
          <a:noFill/>
        </a:ln>
      </dgm:spPr>
      <dgm:extLst>
        <a:ext uri="{E40237B7-FDA0-4F09-8148-C483321AD2D9}">
          <dgm14:cNvPr xmlns:dgm14="http://schemas.microsoft.com/office/drawing/2010/diagram" id="0" name="" descr="Cycle with people outline"/>
        </a:ext>
      </dgm:extLst>
    </dgm:pt>
  </dgm:ptLst>
  <dgm:cxnLst>
    <dgm:cxn modelId="{0E53F620-CA22-4C73-8D35-BDF3DCF99AC6}" type="presOf" srcId="{E21163BA-2CC8-4045-8927-A443F92961E2}" destId="{9334FF50-A5FF-4363-84F4-F50C55966B2A}" srcOrd="0" destOrd="0" presId="urn:microsoft.com/office/officeart/2008/layout/AlternatingPictureBlocks"/>
    <dgm:cxn modelId="{B6AD1941-EC58-4355-9811-92B3D7B20577}" type="presOf" srcId="{95DADAF0-4DEB-45EB-8600-1AB7B9DA0C8C}" destId="{5A415BC6-423F-49FF-AEA0-DD9B2AB22CB6}" srcOrd="0" destOrd="0" presId="urn:microsoft.com/office/officeart/2008/layout/AlternatingPictureBlocks"/>
    <dgm:cxn modelId="{28B3D243-991F-4F36-8ACA-4449A58BD569}" srcId="{86E1F9F5-831C-4CD8-857D-6DEF0B39061E}" destId="{E21163BA-2CC8-4045-8927-A443F92961E2}" srcOrd="2" destOrd="0" parTransId="{D8F66F00-F03C-49AC-94AC-78F2C63CB330}" sibTransId="{C1FC1B11-673C-4DC8-904B-C28CD2242DF1}"/>
    <dgm:cxn modelId="{E3FEFF58-9248-4951-BFA7-A9D9162ECA76}" type="presOf" srcId="{FB4282E8-3B11-426F-AFA8-85C76FAD3AA8}" destId="{31DE445B-D476-41B7-A678-0205661D36A6}" srcOrd="0" destOrd="0" presId="urn:microsoft.com/office/officeart/2008/layout/AlternatingPictureBlocks"/>
    <dgm:cxn modelId="{F5DD8A86-2594-44B2-B053-BE0B9430F8A9}" srcId="{86E1F9F5-831C-4CD8-857D-6DEF0B39061E}" destId="{FB4282E8-3B11-426F-AFA8-85C76FAD3AA8}" srcOrd="1" destOrd="0" parTransId="{99DFCE31-EA7B-4EDB-AAB1-215E0B3205C0}" sibTransId="{4A753FDC-4F0A-425E-83CA-14358C61F437}"/>
    <dgm:cxn modelId="{4BEE698A-F7A3-41DB-A273-9C7232951263}" srcId="{86E1F9F5-831C-4CD8-857D-6DEF0B39061E}" destId="{95DADAF0-4DEB-45EB-8600-1AB7B9DA0C8C}" srcOrd="0" destOrd="0" parTransId="{0B611D68-E1C4-49CD-8454-395F803A5E34}" sibTransId="{EF3A2CB4-7640-4E0F-8E4F-F77D13FE171B}"/>
    <dgm:cxn modelId="{0E9850DB-DD42-43F0-8DAD-E5C0DF2A1A11}" type="presOf" srcId="{86E1F9F5-831C-4CD8-857D-6DEF0B39061E}" destId="{D3239E27-CD78-4318-ABBC-00CB6A030E77}" srcOrd="0" destOrd="0" presId="urn:microsoft.com/office/officeart/2008/layout/AlternatingPictureBlocks"/>
    <dgm:cxn modelId="{CC83F36B-F72C-48D3-BD9A-9B9DA7036BDA}" type="presParOf" srcId="{D3239E27-CD78-4318-ABBC-00CB6A030E77}" destId="{AA42217D-F10A-4399-B309-9E87E44882E6}" srcOrd="0" destOrd="0" presId="urn:microsoft.com/office/officeart/2008/layout/AlternatingPictureBlocks"/>
    <dgm:cxn modelId="{865DCE5A-9F02-498F-9145-EEA9E88132EB}" type="presParOf" srcId="{AA42217D-F10A-4399-B309-9E87E44882E6}" destId="{5A415BC6-423F-49FF-AEA0-DD9B2AB22CB6}" srcOrd="0" destOrd="0" presId="urn:microsoft.com/office/officeart/2008/layout/AlternatingPictureBlocks"/>
    <dgm:cxn modelId="{F9F455C0-C976-4BCD-8FC4-3C2F04235DD8}" type="presParOf" srcId="{AA42217D-F10A-4399-B309-9E87E44882E6}" destId="{9D46DF80-65F4-4364-BBCC-4BFBDCD6EA51}" srcOrd="1" destOrd="0" presId="urn:microsoft.com/office/officeart/2008/layout/AlternatingPictureBlocks"/>
    <dgm:cxn modelId="{A65F9369-7786-4194-90B1-D9E26D6FE668}" type="presParOf" srcId="{D3239E27-CD78-4318-ABBC-00CB6A030E77}" destId="{682FC540-3D53-4836-B197-0FD2E5DADE55}" srcOrd="1" destOrd="0" presId="urn:microsoft.com/office/officeart/2008/layout/AlternatingPictureBlocks"/>
    <dgm:cxn modelId="{10B39AC6-A7C0-4F92-A732-815324D4F511}" type="presParOf" srcId="{D3239E27-CD78-4318-ABBC-00CB6A030E77}" destId="{8C465149-7238-41EB-AD77-F2B740DF23ED}" srcOrd="2" destOrd="0" presId="urn:microsoft.com/office/officeart/2008/layout/AlternatingPictureBlocks"/>
    <dgm:cxn modelId="{BA03DA97-A11A-4CB8-8A9A-3674C41263F1}" type="presParOf" srcId="{8C465149-7238-41EB-AD77-F2B740DF23ED}" destId="{31DE445B-D476-41B7-A678-0205661D36A6}" srcOrd="0" destOrd="0" presId="urn:microsoft.com/office/officeart/2008/layout/AlternatingPictureBlocks"/>
    <dgm:cxn modelId="{21E48B23-5743-4F73-A58C-A78D5AFB1A32}" type="presParOf" srcId="{8C465149-7238-41EB-AD77-F2B740DF23ED}" destId="{902A77AE-8D05-47C0-A9C5-3DB60D0A21A8}" srcOrd="1" destOrd="0" presId="urn:microsoft.com/office/officeart/2008/layout/AlternatingPictureBlocks"/>
    <dgm:cxn modelId="{08B9B1B1-C5EA-49ED-92C5-A2B9B2187780}" type="presParOf" srcId="{D3239E27-CD78-4318-ABBC-00CB6A030E77}" destId="{590FBDB0-A8F9-4E79-BAEA-F2690F86EDDB}" srcOrd="3" destOrd="0" presId="urn:microsoft.com/office/officeart/2008/layout/AlternatingPictureBlocks"/>
    <dgm:cxn modelId="{A87A6D46-F768-43B1-9B64-B2CBE6EA61BA}" type="presParOf" srcId="{D3239E27-CD78-4318-ABBC-00CB6A030E77}" destId="{249CC6A0-AA09-4066-8F4F-65E5827DFA76}" srcOrd="4" destOrd="0" presId="urn:microsoft.com/office/officeart/2008/layout/AlternatingPictureBlocks"/>
    <dgm:cxn modelId="{C69C337D-BBF2-458A-9A19-174B4D8D53E2}" type="presParOf" srcId="{249CC6A0-AA09-4066-8F4F-65E5827DFA76}" destId="{9334FF50-A5FF-4363-84F4-F50C55966B2A}" srcOrd="0" destOrd="0" presId="urn:microsoft.com/office/officeart/2008/layout/AlternatingPictureBlocks"/>
    <dgm:cxn modelId="{708D1193-7FF7-475C-9969-BB35293ECC16}" type="presParOf" srcId="{249CC6A0-AA09-4066-8F4F-65E5827DFA76}" destId="{0476901C-2CF7-495A-A28E-F604700AC420}" srcOrd="1" destOrd="0" presId="urn:microsoft.com/office/officeart/2008/layout/AlternatingPictureBlock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E1F9F5-831C-4CD8-857D-6DEF0B39061E}"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US"/>
        </a:p>
      </dgm:t>
    </dgm:pt>
    <dgm:pt modelId="{95DADAF0-4DEB-45EB-8600-1AB7B9DA0C8C}">
      <dgm:prSet phldrT="[Text]"/>
      <dgm:spPr>
        <a:ln>
          <a:noFill/>
        </a:ln>
      </dgm:spPr>
      <dgm:t>
        <a:bodyPr/>
        <a:lstStyle/>
        <a:p>
          <a:r>
            <a:rPr lang="en-US" dirty="0"/>
            <a:t>Doctors</a:t>
          </a:r>
        </a:p>
      </dgm:t>
    </dgm:pt>
    <dgm:pt modelId="{0B611D68-E1C4-49CD-8454-395F803A5E34}" type="parTrans" cxnId="{4BEE698A-F7A3-41DB-A273-9C7232951263}">
      <dgm:prSet/>
      <dgm:spPr/>
      <dgm:t>
        <a:bodyPr/>
        <a:lstStyle/>
        <a:p>
          <a:endParaRPr lang="en-US"/>
        </a:p>
      </dgm:t>
    </dgm:pt>
    <dgm:pt modelId="{EF3A2CB4-7640-4E0F-8E4F-F77D13FE171B}" type="sibTrans" cxnId="{4BEE698A-F7A3-41DB-A273-9C7232951263}">
      <dgm:prSet/>
      <dgm:spPr/>
      <dgm:t>
        <a:bodyPr/>
        <a:lstStyle/>
        <a:p>
          <a:endParaRPr lang="en-US"/>
        </a:p>
      </dgm:t>
    </dgm:pt>
    <dgm:pt modelId="{EFE17DF5-D0E7-4C78-9CBB-F91AB4A21C82}">
      <dgm:prSet phldrT="[Text]"/>
      <dgm:spPr>
        <a:solidFill>
          <a:schemeClr val="tx2"/>
        </a:solidFill>
        <a:ln>
          <a:noFill/>
        </a:ln>
      </dgm:spPr>
      <dgm:t>
        <a:bodyPr/>
        <a:lstStyle/>
        <a:p>
          <a:r>
            <a:rPr lang="en-US" dirty="0"/>
            <a:t>Medication</a:t>
          </a:r>
        </a:p>
      </dgm:t>
    </dgm:pt>
    <dgm:pt modelId="{666A9F63-76C8-473B-8F0F-AF959B1F85CB}" type="parTrans" cxnId="{29537C6F-06FA-4679-BD6C-6DDA2858D59D}">
      <dgm:prSet/>
      <dgm:spPr/>
      <dgm:t>
        <a:bodyPr/>
        <a:lstStyle/>
        <a:p>
          <a:endParaRPr lang="en-US"/>
        </a:p>
      </dgm:t>
    </dgm:pt>
    <dgm:pt modelId="{9CD21188-4429-4B1A-80F9-D9691A70DEA8}" type="sibTrans" cxnId="{29537C6F-06FA-4679-BD6C-6DDA2858D59D}">
      <dgm:prSet/>
      <dgm:spPr/>
      <dgm:t>
        <a:bodyPr/>
        <a:lstStyle/>
        <a:p>
          <a:endParaRPr lang="en-US"/>
        </a:p>
      </dgm:t>
    </dgm:pt>
    <dgm:pt modelId="{E8BAD49E-471E-4B19-A877-F231FC31F4D4}">
      <dgm:prSet phldrT="[Text]"/>
      <dgm:spPr>
        <a:solidFill>
          <a:schemeClr val="accent2"/>
        </a:solidFill>
        <a:ln>
          <a:noFill/>
        </a:ln>
      </dgm:spPr>
      <dgm:t>
        <a:bodyPr/>
        <a:lstStyle/>
        <a:p>
          <a:r>
            <a:rPr lang="en-US" dirty="0"/>
            <a:t>Therapy</a:t>
          </a:r>
        </a:p>
      </dgm:t>
    </dgm:pt>
    <dgm:pt modelId="{F4761D72-DCFA-41BB-9320-41248F0F4B1B}" type="parTrans" cxnId="{6BE73B7C-2C92-491F-AB95-C6DD116C7E8A}">
      <dgm:prSet/>
      <dgm:spPr/>
      <dgm:t>
        <a:bodyPr/>
        <a:lstStyle/>
        <a:p>
          <a:endParaRPr lang="en-US"/>
        </a:p>
      </dgm:t>
    </dgm:pt>
    <dgm:pt modelId="{123BF699-C30E-43AB-8E80-0169780BC455}" type="sibTrans" cxnId="{6BE73B7C-2C92-491F-AB95-C6DD116C7E8A}">
      <dgm:prSet/>
      <dgm:spPr/>
      <dgm:t>
        <a:bodyPr/>
        <a:lstStyle/>
        <a:p>
          <a:endParaRPr lang="en-US"/>
        </a:p>
      </dgm:t>
    </dgm:pt>
    <dgm:pt modelId="{D3239E27-CD78-4318-ABBC-00CB6A030E77}" type="pres">
      <dgm:prSet presAssocID="{86E1F9F5-831C-4CD8-857D-6DEF0B39061E}" presName="linearFlow" presStyleCnt="0">
        <dgm:presLayoutVars>
          <dgm:dir/>
          <dgm:resizeHandles val="exact"/>
        </dgm:presLayoutVars>
      </dgm:prSet>
      <dgm:spPr/>
    </dgm:pt>
    <dgm:pt modelId="{AA42217D-F10A-4399-B309-9E87E44882E6}" type="pres">
      <dgm:prSet presAssocID="{95DADAF0-4DEB-45EB-8600-1AB7B9DA0C8C}" presName="comp" presStyleCnt="0"/>
      <dgm:spPr/>
    </dgm:pt>
    <dgm:pt modelId="{5A415BC6-423F-49FF-AEA0-DD9B2AB22CB6}" type="pres">
      <dgm:prSet presAssocID="{95DADAF0-4DEB-45EB-8600-1AB7B9DA0C8C}" presName="rect2" presStyleLbl="node1" presStyleIdx="0" presStyleCnt="3">
        <dgm:presLayoutVars>
          <dgm:bulletEnabled val="1"/>
        </dgm:presLayoutVars>
      </dgm:prSet>
      <dgm:spPr/>
    </dgm:pt>
    <dgm:pt modelId="{9D46DF80-65F4-4364-BBCC-4BFBDCD6EA51}" type="pres">
      <dgm:prSet presAssocID="{95DADAF0-4DEB-45EB-8600-1AB7B9DA0C8C}"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a:noFill/>
        </a:ln>
      </dgm:spPr>
      <dgm:extLst>
        <a:ext uri="{E40237B7-FDA0-4F09-8148-C483321AD2D9}">
          <dgm14:cNvPr xmlns:dgm14="http://schemas.microsoft.com/office/drawing/2010/diagram" id="0" name="" descr="Stethoscope outline"/>
        </a:ext>
      </dgm:extLst>
    </dgm:pt>
    <dgm:pt modelId="{682FC540-3D53-4836-B197-0FD2E5DADE55}" type="pres">
      <dgm:prSet presAssocID="{EF3A2CB4-7640-4E0F-8E4F-F77D13FE171B}" presName="sibTrans" presStyleCnt="0"/>
      <dgm:spPr/>
    </dgm:pt>
    <dgm:pt modelId="{741A5CB9-B065-407A-A277-E009DEA34C88}" type="pres">
      <dgm:prSet presAssocID="{EFE17DF5-D0E7-4C78-9CBB-F91AB4A21C82}" presName="comp" presStyleCnt="0"/>
      <dgm:spPr/>
    </dgm:pt>
    <dgm:pt modelId="{73FB8647-5808-46F2-A4EA-9075E724EBD2}" type="pres">
      <dgm:prSet presAssocID="{EFE17DF5-D0E7-4C78-9CBB-F91AB4A21C82}" presName="rect2" presStyleLbl="node1" presStyleIdx="1" presStyleCnt="3">
        <dgm:presLayoutVars>
          <dgm:bulletEnabled val="1"/>
        </dgm:presLayoutVars>
      </dgm:prSet>
      <dgm:spPr/>
    </dgm:pt>
    <dgm:pt modelId="{A1EAD7B9-6973-43CA-B627-8EA74FAAE22A}" type="pres">
      <dgm:prSet presAssocID="{EFE17DF5-D0E7-4C78-9CBB-F91AB4A21C82}" presName="rect1" presStyleLbl="ln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a:noFill/>
        </a:ln>
      </dgm:spPr>
      <dgm:extLst>
        <a:ext uri="{E40237B7-FDA0-4F09-8148-C483321AD2D9}">
          <dgm14:cNvPr xmlns:dgm14="http://schemas.microsoft.com/office/drawing/2010/diagram" id="0" name="" descr="Medicine outline"/>
        </a:ext>
      </dgm:extLst>
    </dgm:pt>
    <dgm:pt modelId="{B4D0DBF9-03F6-4839-95E5-FE086B819A6B}" type="pres">
      <dgm:prSet presAssocID="{9CD21188-4429-4B1A-80F9-D9691A70DEA8}" presName="sibTrans" presStyleCnt="0"/>
      <dgm:spPr/>
    </dgm:pt>
    <dgm:pt modelId="{2EBCAF60-90A8-4503-890F-93FA7A5D8A21}" type="pres">
      <dgm:prSet presAssocID="{E8BAD49E-471E-4B19-A877-F231FC31F4D4}" presName="comp" presStyleCnt="0"/>
      <dgm:spPr/>
    </dgm:pt>
    <dgm:pt modelId="{68D672B8-DD5F-4162-9A4C-2AF9D1A97505}" type="pres">
      <dgm:prSet presAssocID="{E8BAD49E-471E-4B19-A877-F231FC31F4D4}" presName="rect2" presStyleLbl="node1" presStyleIdx="2" presStyleCnt="3" custLinFactNeighborX="0">
        <dgm:presLayoutVars>
          <dgm:bulletEnabled val="1"/>
        </dgm:presLayoutVars>
      </dgm:prSet>
      <dgm:spPr/>
    </dgm:pt>
    <dgm:pt modelId="{B82BFCF4-B0EB-485A-A1C1-AB76FFF2BADB}" type="pres">
      <dgm:prSet presAssocID="{E8BAD49E-471E-4B19-A877-F231FC31F4D4}"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1000" r="-1000"/>
          </a:stretch>
        </a:blipFill>
        <a:ln>
          <a:noFill/>
        </a:ln>
      </dgm:spPr>
      <dgm:extLst>
        <a:ext uri="{E40237B7-FDA0-4F09-8148-C483321AD2D9}">
          <dgm14:cNvPr xmlns:dgm14="http://schemas.microsoft.com/office/drawing/2010/diagram" id="0" name="" descr="Medical outline"/>
        </a:ext>
      </dgm:extLst>
    </dgm:pt>
  </dgm:ptLst>
  <dgm:cxnLst>
    <dgm:cxn modelId="{B6AD1941-EC58-4355-9811-92B3D7B20577}" type="presOf" srcId="{95DADAF0-4DEB-45EB-8600-1AB7B9DA0C8C}" destId="{5A415BC6-423F-49FF-AEA0-DD9B2AB22CB6}" srcOrd="0" destOrd="0" presId="urn:microsoft.com/office/officeart/2008/layout/AlternatingPictureBlocks"/>
    <dgm:cxn modelId="{5C2EF369-E96C-46E2-BDFD-17A1E1E7B381}" type="presOf" srcId="{EFE17DF5-D0E7-4C78-9CBB-F91AB4A21C82}" destId="{73FB8647-5808-46F2-A4EA-9075E724EBD2}" srcOrd="0" destOrd="0" presId="urn:microsoft.com/office/officeart/2008/layout/AlternatingPictureBlocks"/>
    <dgm:cxn modelId="{29537C6F-06FA-4679-BD6C-6DDA2858D59D}" srcId="{86E1F9F5-831C-4CD8-857D-6DEF0B39061E}" destId="{EFE17DF5-D0E7-4C78-9CBB-F91AB4A21C82}" srcOrd="1" destOrd="0" parTransId="{666A9F63-76C8-473B-8F0F-AF959B1F85CB}" sibTransId="{9CD21188-4429-4B1A-80F9-D9691A70DEA8}"/>
    <dgm:cxn modelId="{6BE73B7C-2C92-491F-AB95-C6DD116C7E8A}" srcId="{86E1F9F5-831C-4CD8-857D-6DEF0B39061E}" destId="{E8BAD49E-471E-4B19-A877-F231FC31F4D4}" srcOrd="2" destOrd="0" parTransId="{F4761D72-DCFA-41BB-9320-41248F0F4B1B}" sibTransId="{123BF699-C30E-43AB-8E80-0169780BC455}"/>
    <dgm:cxn modelId="{4BEE698A-F7A3-41DB-A273-9C7232951263}" srcId="{86E1F9F5-831C-4CD8-857D-6DEF0B39061E}" destId="{95DADAF0-4DEB-45EB-8600-1AB7B9DA0C8C}" srcOrd="0" destOrd="0" parTransId="{0B611D68-E1C4-49CD-8454-395F803A5E34}" sibTransId="{EF3A2CB4-7640-4E0F-8E4F-F77D13FE171B}"/>
    <dgm:cxn modelId="{DA4511CB-5233-4D04-AD59-544EDA1529F7}" type="presOf" srcId="{E8BAD49E-471E-4B19-A877-F231FC31F4D4}" destId="{68D672B8-DD5F-4162-9A4C-2AF9D1A97505}" srcOrd="0" destOrd="0" presId="urn:microsoft.com/office/officeart/2008/layout/AlternatingPictureBlocks"/>
    <dgm:cxn modelId="{0E9850DB-DD42-43F0-8DAD-E5C0DF2A1A11}" type="presOf" srcId="{86E1F9F5-831C-4CD8-857D-6DEF0B39061E}" destId="{D3239E27-CD78-4318-ABBC-00CB6A030E77}" srcOrd="0" destOrd="0" presId="urn:microsoft.com/office/officeart/2008/layout/AlternatingPictureBlocks"/>
    <dgm:cxn modelId="{CC83F36B-F72C-48D3-BD9A-9B9DA7036BDA}" type="presParOf" srcId="{D3239E27-CD78-4318-ABBC-00CB6A030E77}" destId="{AA42217D-F10A-4399-B309-9E87E44882E6}" srcOrd="0" destOrd="0" presId="urn:microsoft.com/office/officeart/2008/layout/AlternatingPictureBlocks"/>
    <dgm:cxn modelId="{865DCE5A-9F02-498F-9145-EEA9E88132EB}" type="presParOf" srcId="{AA42217D-F10A-4399-B309-9E87E44882E6}" destId="{5A415BC6-423F-49FF-AEA0-DD9B2AB22CB6}" srcOrd="0" destOrd="0" presId="urn:microsoft.com/office/officeart/2008/layout/AlternatingPictureBlocks"/>
    <dgm:cxn modelId="{F9F455C0-C976-4BCD-8FC4-3C2F04235DD8}" type="presParOf" srcId="{AA42217D-F10A-4399-B309-9E87E44882E6}" destId="{9D46DF80-65F4-4364-BBCC-4BFBDCD6EA51}" srcOrd="1" destOrd="0" presId="urn:microsoft.com/office/officeart/2008/layout/AlternatingPictureBlocks"/>
    <dgm:cxn modelId="{A65F9369-7786-4194-90B1-D9E26D6FE668}" type="presParOf" srcId="{D3239E27-CD78-4318-ABBC-00CB6A030E77}" destId="{682FC540-3D53-4836-B197-0FD2E5DADE55}" srcOrd="1" destOrd="0" presId="urn:microsoft.com/office/officeart/2008/layout/AlternatingPictureBlocks"/>
    <dgm:cxn modelId="{530C7315-3750-4DD9-82F8-95CB556B51B4}" type="presParOf" srcId="{D3239E27-CD78-4318-ABBC-00CB6A030E77}" destId="{741A5CB9-B065-407A-A277-E009DEA34C88}" srcOrd="2" destOrd="0" presId="urn:microsoft.com/office/officeart/2008/layout/AlternatingPictureBlocks"/>
    <dgm:cxn modelId="{F3620454-15B9-45C7-A278-DCDDDCF6D181}" type="presParOf" srcId="{741A5CB9-B065-407A-A277-E009DEA34C88}" destId="{73FB8647-5808-46F2-A4EA-9075E724EBD2}" srcOrd="0" destOrd="0" presId="urn:microsoft.com/office/officeart/2008/layout/AlternatingPictureBlocks"/>
    <dgm:cxn modelId="{BFE7E3C0-5532-48F0-B8A9-EDC7A7F35B31}" type="presParOf" srcId="{741A5CB9-B065-407A-A277-E009DEA34C88}" destId="{A1EAD7B9-6973-43CA-B627-8EA74FAAE22A}" srcOrd="1" destOrd="0" presId="urn:microsoft.com/office/officeart/2008/layout/AlternatingPictureBlocks"/>
    <dgm:cxn modelId="{C3D32024-B9D1-4F44-BD38-4CDFD3D20E5C}" type="presParOf" srcId="{D3239E27-CD78-4318-ABBC-00CB6A030E77}" destId="{B4D0DBF9-03F6-4839-95E5-FE086B819A6B}" srcOrd="3" destOrd="0" presId="urn:microsoft.com/office/officeart/2008/layout/AlternatingPictureBlocks"/>
    <dgm:cxn modelId="{86468893-060B-4E2B-9110-B8BD47D31F83}" type="presParOf" srcId="{D3239E27-CD78-4318-ABBC-00CB6A030E77}" destId="{2EBCAF60-90A8-4503-890F-93FA7A5D8A21}" srcOrd="4" destOrd="0" presId="urn:microsoft.com/office/officeart/2008/layout/AlternatingPictureBlocks"/>
    <dgm:cxn modelId="{F37D26DB-3D5E-47DD-A613-B86DE7150BB6}" type="presParOf" srcId="{2EBCAF60-90A8-4503-890F-93FA7A5D8A21}" destId="{68D672B8-DD5F-4162-9A4C-2AF9D1A97505}" srcOrd="0" destOrd="0" presId="urn:microsoft.com/office/officeart/2008/layout/AlternatingPictureBlocks"/>
    <dgm:cxn modelId="{C55678D4-78E3-4735-8D30-91C9F76EF52B}" type="presParOf" srcId="{2EBCAF60-90A8-4503-890F-93FA7A5D8A21}" destId="{B82BFCF4-B0EB-485A-A1C1-AB76FFF2BADB}" srcOrd="1" destOrd="0" presId="urn:microsoft.com/office/officeart/2008/layout/AlternatingPictureBlock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5BC6-423F-49FF-AEA0-DD9B2AB22CB6}">
      <dsp:nvSpPr>
        <dsp:cNvPr id="0" name=""/>
        <dsp:cNvSpPr/>
      </dsp:nvSpPr>
      <dsp:spPr>
        <a:xfrm>
          <a:off x="1314890" y="496"/>
          <a:ext cx="2461963" cy="1113506"/>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Food</a:t>
          </a:r>
        </a:p>
      </dsp:txBody>
      <dsp:txXfrm>
        <a:off x="1314890" y="496"/>
        <a:ext cx="2461963" cy="1113506"/>
      </dsp:txXfrm>
    </dsp:sp>
    <dsp:sp modelId="{9D46DF80-65F4-4364-BBCC-4BFBDCD6EA51}">
      <dsp:nvSpPr>
        <dsp:cNvPr id="0" name=""/>
        <dsp:cNvSpPr/>
      </dsp:nvSpPr>
      <dsp:spPr>
        <a:xfrm>
          <a:off x="102281" y="496"/>
          <a:ext cx="1102371" cy="111350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DE445B-D476-41B7-A678-0205661D36A6}">
      <dsp:nvSpPr>
        <dsp:cNvPr id="0" name=""/>
        <dsp:cNvSpPr/>
      </dsp:nvSpPr>
      <dsp:spPr>
        <a:xfrm>
          <a:off x="102281" y="1297731"/>
          <a:ext cx="2461963" cy="1113506"/>
        </a:xfrm>
        <a:prstGeom prst="rect">
          <a:avLst/>
        </a:prstGeom>
        <a:solidFill>
          <a:schemeClr val="bg2">
            <a:lumMod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Housing</a:t>
          </a:r>
        </a:p>
      </dsp:txBody>
      <dsp:txXfrm>
        <a:off x="102281" y="1297731"/>
        <a:ext cx="2461963" cy="1113506"/>
      </dsp:txXfrm>
    </dsp:sp>
    <dsp:sp modelId="{902A77AE-8D05-47C0-A9C5-3DB60D0A21A8}">
      <dsp:nvSpPr>
        <dsp:cNvPr id="0" name=""/>
        <dsp:cNvSpPr/>
      </dsp:nvSpPr>
      <dsp:spPr>
        <a:xfrm>
          <a:off x="2674482" y="1297731"/>
          <a:ext cx="1102371" cy="111350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34FF50-A5FF-4363-84F4-F50C55966B2A}">
      <dsp:nvSpPr>
        <dsp:cNvPr id="0" name=""/>
        <dsp:cNvSpPr/>
      </dsp:nvSpPr>
      <dsp:spPr>
        <a:xfrm>
          <a:off x="1314890" y="2594966"/>
          <a:ext cx="2461963" cy="1113506"/>
        </a:xfrm>
        <a:prstGeom prst="rect">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Caregivers</a:t>
          </a:r>
        </a:p>
      </dsp:txBody>
      <dsp:txXfrm>
        <a:off x="1314890" y="2594966"/>
        <a:ext cx="2461963" cy="1113506"/>
      </dsp:txXfrm>
    </dsp:sp>
    <dsp:sp modelId="{0476901C-2CF7-495A-A28E-F604700AC420}">
      <dsp:nvSpPr>
        <dsp:cNvPr id="0" name=""/>
        <dsp:cNvSpPr/>
      </dsp:nvSpPr>
      <dsp:spPr>
        <a:xfrm>
          <a:off x="102281" y="2594966"/>
          <a:ext cx="1102371" cy="111350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5BC6-423F-49FF-AEA0-DD9B2AB22CB6}">
      <dsp:nvSpPr>
        <dsp:cNvPr id="0" name=""/>
        <dsp:cNvSpPr/>
      </dsp:nvSpPr>
      <dsp:spPr>
        <a:xfrm>
          <a:off x="1220792" y="758000"/>
          <a:ext cx="2478578" cy="1121021"/>
        </a:xfrm>
        <a:prstGeom prst="rec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Doctors</a:t>
          </a:r>
        </a:p>
      </dsp:txBody>
      <dsp:txXfrm>
        <a:off x="1220792" y="758000"/>
        <a:ext cx="2478578" cy="1121021"/>
      </dsp:txXfrm>
    </dsp:sp>
    <dsp:sp modelId="{9D46DF80-65F4-4364-BBCC-4BFBDCD6EA51}">
      <dsp:nvSpPr>
        <dsp:cNvPr id="0" name=""/>
        <dsp:cNvSpPr/>
      </dsp:nvSpPr>
      <dsp:spPr>
        <a:xfrm>
          <a:off x="0" y="758000"/>
          <a:ext cx="1109811" cy="112102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FB8647-5808-46F2-A4EA-9075E724EBD2}">
      <dsp:nvSpPr>
        <dsp:cNvPr id="0" name=""/>
        <dsp:cNvSpPr/>
      </dsp:nvSpPr>
      <dsp:spPr>
        <a:xfrm>
          <a:off x="0" y="2063990"/>
          <a:ext cx="2478578" cy="1121021"/>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Medication</a:t>
          </a:r>
        </a:p>
      </dsp:txBody>
      <dsp:txXfrm>
        <a:off x="0" y="2063990"/>
        <a:ext cx="2478578" cy="1121021"/>
      </dsp:txXfrm>
    </dsp:sp>
    <dsp:sp modelId="{A1EAD7B9-6973-43CA-B627-8EA74FAAE22A}">
      <dsp:nvSpPr>
        <dsp:cNvPr id="0" name=""/>
        <dsp:cNvSpPr/>
      </dsp:nvSpPr>
      <dsp:spPr>
        <a:xfrm>
          <a:off x="2589559" y="2063990"/>
          <a:ext cx="1109811" cy="112102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D672B8-DD5F-4162-9A4C-2AF9D1A97505}">
      <dsp:nvSpPr>
        <dsp:cNvPr id="0" name=""/>
        <dsp:cNvSpPr/>
      </dsp:nvSpPr>
      <dsp:spPr>
        <a:xfrm>
          <a:off x="1220792" y="3369980"/>
          <a:ext cx="2478578" cy="1121021"/>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Therapy</a:t>
          </a:r>
        </a:p>
      </dsp:txBody>
      <dsp:txXfrm>
        <a:off x="1220792" y="3369980"/>
        <a:ext cx="2478578" cy="1121021"/>
      </dsp:txXfrm>
    </dsp:sp>
    <dsp:sp modelId="{B82BFCF4-B0EB-485A-A1C1-AB76FFF2BADB}">
      <dsp:nvSpPr>
        <dsp:cNvPr id="0" name=""/>
        <dsp:cNvSpPr/>
      </dsp:nvSpPr>
      <dsp:spPr>
        <a:xfrm>
          <a:off x="0" y="3369980"/>
          <a:ext cx="1109811" cy="1121021"/>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FE9E76-9DD7-FC43-9331-71E86BE45C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Roboto" panose="02000000000000000000" pitchFamily="2" charset="0"/>
            </a:endParaRPr>
          </a:p>
        </p:txBody>
      </p:sp>
      <p:sp>
        <p:nvSpPr>
          <p:cNvPr id="3" name="Date Placeholder 2">
            <a:extLst>
              <a:ext uri="{FF2B5EF4-FFF2-40B4-BE49-F238E27FC236}">
                <a16:creationId xmlns:a16="http://schemas.microsoft.com/office/drawing/2014/main" id="{EAD46A25-E5B8-9D42-93CA-FBB3CF5468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92C3F-D629-CD45-B164-59D4E7528666}" type="datetimeFigureOut">
              <a:rPr lang="en-US" smtClean="0">
                <a:latin typeface="Roboto" panose="02000000000000000000" pitchFamily="2" charset="0"/>
              </a:rPr>
              <a:t>5/9/23</a:t>
            </a:fld>
            <a:endParaRPr lang="en-US" dirty="0">
              <a:latin typeface="Roboto" panose="02000000000000000000" pitchFamily="2" charset="0"/>
            </a:endParaRPr>
          </a:p>
        </p:txBody>
      </p:sp>
      <p:sp>
        <p:nvSpPr>
          <p:cNvPr id="4" name="Footer Placeholder 3">
            <a:extLst>
              <a:ext uri="{FF2B5EF4-FFF2-40B4-BE49-F238E27FC236}">
                <a16:creationId xmlns:a16="http://schemas.microsoft.com/office/drawing/2014/main" id="{CD3696F3-B531-4047-AE13-F014BAFBE3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Roboto" panose="02000000000000000000" pitchFamily="2" charset="0"/>
            </a:endParaRPr>
          </a:p>
        </p:txBody>
      </p:sp>
      <p:sp>
        <p:nvSpPr>
          <p:cNvPr id="5" name="Slide Number Placeholder 4">
            <a:extLst>
              <a:ext uri="{FF2B5EF4-FFF2-40B4-BE49-F238E27FC236}">
                <a16:creationId xmlns:a16="http://schemas.microsoft.com/office/drawing/2014/main" id="{EC9F58CB-4D31-304C-8A11-0422C66FF7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9C428E-85D5-C34C-8BF5-1E74B9AFB112}" type="slidenum">
              <a:rPr lang="en-US" smtClean="0">
                <a:latin typeface="Roboto" panose="02000000000000000000" pitchFamily="2" charset="0"/>
              </a:rPr>
              <a:t>‹#›</a:t>
            </a:fld>
            <a:endParaRPr lang="en-US" dirty="0">
              <a:latin typeface="Roboto" panose="02000000000000000000" pitchFamily="2" charset="0"/>
            </a:endParaRPr>
          </a:p>
        </p:txBody>
      </p:sp>
    </p:spTree>
    <p:extLst>
      <p:ext uri="{BB962C8B-B14F-4D97-AF65-F5344CB8AC3E}">
        <p14:creationId xmlns:p14="http://schemas.microsoft.com/office/powerpoint/2010/main" val="1326437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oboto" panose="020000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Roboto" panose="02000000000000000000" pitchFamily="2" charset="0"/>
              </a:defRPr>
            </a:lvl1pPr>
          </a:lstStyle>
          <a:p>
            <a:fld id="{2CA4D1F4-0D61-EA42-A3F6-E225A5045F17}" type="datetimeFigureOut">
              <a:rPr lang="en-US" smtClean="0"/>
              <a:pPr/>
              <a:t>5/9/23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oboto" panose="020000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Roboto" panose="02000000000000000000" pitchFamily="2" charset="0"/>
              </a:defRPr>
            </a:lvl1pPr>
          </a:lstStyle>
          <a:p>
            <a:fld id="{3C652B59-388F-704E-A105-CBB13359E797}" type="slidenum">
              <a:rPr lang="en-US" smtClean="0"/>
              <a:pPr/>
              <a:t>‹#›</a:t>
            </a:fld>
            <a:endParaRPr lang="en-US" dirty="0"/>
          </a:p>
        </p:txBody>
      </p:sp>
    </p:spTree>
    <p:extLst>
      <p:ext uri="{BB962C8B-B14F-4D97-AF65-F5344CB8AC3E}">
        <p14:creationId xmlns:p14="http://schemas.microsoft.com/office/powerpoint/2010/main" val="42286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panose="02000000000000000000" pitchFamily="2" charset="0"/>
        <a:ea typeface="+mn-ea"/>
        <a:cs typeface="+mn-cs"/>
      </a:defRPr>
    </a:lvl1pPr>
    <a:lvl2pPr marL="457200" algn="l" defTabSz="914400" rtl="0" eaLnBrk="1" latinLnBrk="0" hangingPunct="1">
      <a:defRPr sz="1200" b="0" i="0" kern="1200">
        <a:solidFill>
          <a:schemeClr val="tx1"/>
        </a:solidFill>
        <a:latin typeface="Roboto" panose="02000000000000000000" pitchFamily="2" charset="0"/>
        <a:ea typeface="+mn-ea"/>
        <a:cs typeface="+mn-cs"/>
      </a:defRPr>
    </a:lvl2pPr>
    <a:lvl3pPr marL="914400" algn="l" defTabSz="914400" rtl="0" eaLnBrk="1" latinLnBrk="0" hangingPunct="1">
      <a:defRPr sz="1200" b="0" i="0" kern="1200">
        <a:solidFill>
          <a:schemeClr val="tx1"/>
        </a:solidFill>
        <a:latin typeface="Roboto" panose="02000000000000000000" pitchFamily="2" charset="0"/>
        <a:ea typeface="+mn-ea"/>
        <a:cs typeface="+mn-cs"/>
      </a:defRPr>
    </a:lvl3pPr>
    <a:lvl4pPr marL="1371600" algn="l" defTabSz="914400" rtl="0" eaLnBrk="1" latinLnBrk="0" hangingPunct="1">
      <a:defRPr sz="1200" b="0" i="0" kern="1200">
        <a:solidFill>
          <a:schemeClr val="tx1"/>
        </a:solidFill>
        <a:latin typeface="Roboto" panose="02000000000000000000" pitchFamily="2" charset="0"/>
        <a:ea typeface="+mn-ea"/>
        <a:cs typeface="+mn-cs"/>
      </a:defRPr>
    </a:lvl4pPr>
    <a:lvl5pPr marL="1828800" algn="l" defTabSz="914400" rtl="0" eaLnBrk="1" latinLnBrk="0" hangingPunct="1">
      <a:defRPr sz="1200" b="0" i="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hop.edu/conditions-diseases/epilepsy-childre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hop.edu/conditions-diseases/bipolar-disorder-adolescents" TargetMode="External"/><Relationship Id="rId5" Type="http://schemas.openxmlformats.org/officeDocument/2006/relationships/hyperlink" Target="https://www.chop.edu/conditions-diseases/depression-and-anxiety-children-chronic-health-conditions" TargetMode="External"/><Relationship Id="rId4" Type="http://schemas.openxmlformats.org/officeDocument/2006/relationships/hyperlink" Target="https://www.chop.edu/conditions-diseases/anxiety-in-childr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Brianna</a:t>
            </a:r>
            <a:endParaRPr dirty="0"/>
          </a:p>
        </p:txBody>
      </p:sp>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8981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Brianna</a:t>
            </a:r>
            <a:endParaRPr dirty="0"/>
          </a:p>
        </p:txBody>
      </p:sp>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07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Brianna</a:t>
            </a:r>
            <a:endParaRPr dirty="0"/>
          </a:p>
        </p:txBody>
      </p:sp>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0402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Brianna</a:t>
            </a:r>
          </a:p>
          <a:p>
            <a:endParaRPr lang="en-US" dirty="0"/>
          </a:p>
          <a:p>
            <a:r>
              <a:rPr lang="en-US" dirty="0"/>
              <a:t>Checking for understanding </a:t>
            </a:r>
          </a:p>
          <a:p>
            <a:r>
              <a:rPr lang="en-US" dirty="0"/>
              <a:t>Materials are at 6</a:t>
            </a:r>
            <a:r>
              <a:rPr lang="en-US" baseline="30000" dirty="0"/>
              <a:t>th</a:t>
            </a:r>
            <a:r>
              <a:rPr lang="en-US" dirty="0"/>
              <a:t> or below reading level </a:t>
            </a:r>
          </a:p>
          <a:p>
            <a:r>
              <a:rPr lang="en-US" dirty="0"/>
              <a:t>Using visuals </a:t>
            </a:r>
          </a:p>
          <a:p>
            <a:endParaRPr lang="en-US" dirty="0"/>
          </a:p>
          <a:p>
            <a:r>
              <a:rPr lang="en-US" dirty="0"/>
              <a:t>For patients</a:t>
            </a:r>
          </a:p>
          <a:p>
            <a:r>
              <a:rPr lang="en-US" dirty="0"/>
              <a:t>Not using metaphors and idioms – common language </a:t>
            </a:r>
          </a:p>
          <a:p>
            <a:r>
              <a:rPr lang="en-US" dirty="0"/>
              <a:t>Allowing a lot of processing time – longer pauses </a:t>
            </a:r>
          </a:p>
        </p:txBody>
      </p:sp>
      <p:sp>
        <p:nvSpPr>
          <p:cNvPr id="4" name="Slide Number Placeholder 3"/>
          <p:cNvSpPr>
            <a:spLocks noGrp="1"/>
          </p:cNvSpPr>
          <p:nvPr>
            <p:ph type="sldNum" sz="quarter" idx="5"/>
          </p:nvPr>
        </p:nvSpPr>
        <p:spPr/>
        <p:txBody>
          <a:bodyPr/>
          <a:lstStyle/>
          <a:p>
            <a:fld id="{3C652B59-388F-704E-A105-CBB13359E797}" type="slidenum">
              <a:rPr lang="en-US" smtClean="0"/>
              <a:pPr/>
              <a:t>15</a:t>
            </a:fld>
            <a:endParaRPr lang="en-US" dirty="0"/>
          </a:p>
        </p:txBody>
      </p:sp>
    </p:spTree>
    <p:extLst>
      <p:ext uri="{BB962C8B-B14F-4D97-AF65-F5344CB8AC3E}">
        <p14:creationId xmlns:p14="http://schemas.microsoft.com/office/powerpoint/2010/main" val="334947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Brianna</a:t>
            </a:r>
          </a:p>
        </p:txBody>
      </p:sp>
      <p:sp>
        <p:nvSpPr>
          <p:cNvPr id="4" name="Slide Number Placeholder 3"/>
          <p:cNvSpPr>
            <a:spLocks noGrp="1"/>
          </p:cNvSpPr>
          <p:nvPr>
            <p:ph type="sldNum" sz="quarter" idx="5"/>
          </p:nvPr>
        </p:nvSpPr>
        <p:spPr/>
        <p:txBody>
          <a:bodyPr/>
          <a:lstStyle/>
          <a:p>
            <a:fld id="{3C652B59-388F-704E-A105-CBB13359E797}" type="slidenum">
              <a:rPr lang="en-US" smtClean="0"/>
              <a:pPr/>
              <a:t>16</a:t>
            </a:fld>
            <a:endParaRPr lang="en-US" dirty="0"/>
          </a:p>
        </p:txBody>
      </p:sp>
    </p:spTree>
    <p:extLst>
      <p:ext uri="{BB962C8B-B14F-4D97-AF65-F5344CB8AC3E}">
        <p14:creationId xmlns:p14="http://schemas.microsoft.com/office/powerpoint/2010/main" val="1020570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Brianna – example families asking for goals around food preferences. </a:t>
            </a:r>
          </a:p>
          <a:p>
            <a:pPr lvl="0">
              <a:spcBef>
                <a:spcPts val="0"/>
              </a:spcBef>
              <a:buNone/>
            </a:pPr>
            <a:endParaRPr lang="en-US" dirty="0"/>
          </a:p>
          <a:p>
            <a:pPr lvl="0">
              <a:spcBef>
                <a:spcPts val="0"/>
              </a:spcBef>
              <a:buNone/>
            </a:pPr>
            <a:r>
              <a:rPr lang="en-US" dirty="0"/>
              <a:t>Lindsey - Weight loss eating disorder vs food access </a:t>
            </a:r>
            <a:endParaRPr dirty="0"/>
          </a:p>
        </p:txBody>
      </p:sp>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3875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back to stress </a:t>
            </a:r>
          </a:p>
          <a:p>
            <a:endParaRPr lang="en-US" dirty="0"/>
          </a:p>
          <a:p>
            <a:endParaRPr lang="en-US" dirty="0"/>
          </a:p>
        </p:txBody>
      </p:sp>
      <p:sp>
        <p:nvSpPr>
          <p:cNvPr id="4" name="Slide Number Placeholder 3"/>
          <p:cNvSpPr>
            <a:spLocks noGrp="1"/>
          </p:cNvSpPr>
          <p:nvPr>
            <p:ph type="sldNum" sz="quarter" idx="5"/>
          </p:nvPr>
        </p:nvSpPr>
        <p:spPr/>
        <p:txBody>
          <a:bodyPr/>
          <a:lstStyle/>
          <a:p>
            <a:fld id="{3C652B59-388F-704E-A105-CBB13359E797}" type="slidenum">
              <a:rPr lang="en-US" smtClean="0"/>
              <a:pPr/>
              <a:t>18</a:t>
            </a:fld>
            <a:endParaRPr lang="en-US" dirty="0"/>
          </a:p>
        </p:txBody>
      </p:sp>
    </p:spTree>
    <p:extLst>
      <p:ext uri="{BB962C8B-B14F-4D97-AF65-F5344CB8AC3E}">
        <p14:creationId xmlns:p14="http://schemas.microsoft.com/office/powerpoint/2010/main" val="267837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each other – resources highlighted on the last call example </a:t>
            </a:r>
          </a:p>
        </p:txBody>
      </p:sp>
      <p:sp>
        <p:nvSpPr>
          <p:cNvPr id="4" name="Slide Number Placeholder 3"/>
          <p:cNvSpPr>
            <a:spLocks noGrp="1"/>
          </p:cNvSpPr>
          <p:nvPr>
            <p:ph type="sldNum" sz="quarter" idx="5"/>
          </p:nvPr>
        </p:nvSpPr>
        <p:spPr/>
        <p:txBody>
          <a:bodyPr/>
          <a:lstStyle/>
          <a:p>
            <a:fld id="{3C652B59-388F-704E-A105-CBB13359E797}" type="slidenum">
              <a:rPr lang="en-US" smtClean="0"/>
              <a:pPr/>
              <a:t>19</a:t>
            </a:fld>
            <a:endParaRPr lang="en-US" dirty="0"/>
          </a:p>
        </p:txBody>
      </p:sp>
    </p:spTree>
    <p:extLst>
      <p:ext uri="{BB962C8B-B14F-4D97-AF65-F5344CB8AC3E}">
        <p14:creationId xmlns:p14="http://schemas.microsoft.com/office/powerpoint/2010/main" val="418944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Brianna</a:t>
            </a:r>
            <a:endParaRPr dirty="0"/>
          </a:p>
        </p:txBody>
      </p:sp>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252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Brianna</a:t>
            </a:r>
          </a:p>
        </p:txBody>
      </p:sp>
      <p:sp>
        <p:nvSpPr>
          <p:cNvPr id="4" name="Slide Number Placeholder 3"/>
          <p:cNvSpPr>
            <a:spLocks noGrp="1"/>
          </p:cNvSpPr>
          <p:nvPr>
            <p:ph type="sldNum" sz="quarter" idx="5"/>
          </p:nvPr>
        </p:nvSpPr>
        <p:spPr/>
        <p:txBody>
          <a:bodyPr/>
          <a:lstStyle/>
          <a:p>
            <a:fld id="{3C652B59-388F-704E-A105-CBB13359E797}" type="slidenum">
              <a:rPr lang="en-US" smtClean="0"/>
              <a:pPr/>
              <a:t>6</a:t>
            </a:fld>
            <a:endParaRPr lang="en-US" dirty="0"/>
          </a:p>
        </p:txBody>
      </p:sp>
    </p:spTree>
    <p:extLst>
      <p:ext uri="{BB962C8B-B14F-4D97-AF65-F5344CB8AC3E}">
        <p14:creationId xmlns:p14="http://schemas.microsoft.com/office/powerpoint/2010/main" val="311797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dirty="0">
                <a:solidFill>
                  <a:srgbClr val="33A0BB"/>
                </a:solidFill>
                <a:effectLst/>
                <a:latin typeface="Georgia" panose="02040502050405020303" pitchFamily="18" charset="0"/>
                <a:hlinkClick r:id="rId3"/>
              </a:rPr>
              <a:t>Lindsey</a:t>
            </a:r>
          </a:p>
          <a:p>
            <a:pPr algn="l">
              <a:buFont typeface="Arial" panose="020B0604020202020204" pitchFamily="34" charset="0"/>
              <a:buChar char="•"/>
            </a:pPr>
            <a:endParaRPr lang="en-US" b="0" i="0" u="none" strike="noStrike" dirty="0">
              <a:solidFill>
                <a:srgbClr val="33A0BB"/>
              </a:solidFill>
              <a:effectLst/>
              <a:latin typeface="Georgia" panose="02040502050405020303" pitchFamily="18" charset="0"/>
              <a:hlinkClick r:id="rId3"/>
            </a:endParaRPr>
          </a:p>
          <a:p>
            <a:pPr algn="l">
              <a:buFont typeface="Arial" panose="020B0604020202020204" pitchFamily="34" charset="0"/>
              <a:buChar char="•"/>
            </a:pPr>
            <a:endParaRPr lang="en-US" b="0" i="0" u="none" strike="noStrike" dirty="0">
              <a:solidFill>
                <a:srgbClr val="33A0BB"/>
              </a:solidFill>
              <a:effectLst/>
              <a:latin typeface="Georgia" panose="02040502050405020303" pitchFamily="18" charset="0"/>
              <a:hlinkClick r:id="rId3"/>
            </a:endParaRPr>
          </a:p>
          <a:p>
            <a:pPr algn="l">
              <a:buFont typeface="Arial" panose="020B0604020202020204" pitchFamily="34" charset="0"/>
              <a:buChar char="•"/>
            </a:pPr>
            <a:endParaRPr lang="en-US" b="0" i="0" u="none" strike="noStrike" dirty="0">
              <a:solidFill>
                <a:srgbClr val="33A0BB"/>
              </a:solidFill>
              <a:effectLst/>
              <a:latin typeface="Georgia" panose="02040502050405020303" pitchFamily="18" charset="0"/>
              <a:hlinkClick r:id="rId3"/>
            </a:endParaRPr>
          </a:p>
          <a:p>
            <a:pPr algn="l">
              <a:buFont typeface="Arial" panose="020B0604020202020204" pitchFamily="34" charset="0"/>
              <a:buChar char="•"/>
            </a:pPr>
            <a:r>
              <a:rPr lang="en-US" b="0" i="0" u="none" strike="noStrike" dirty="0">
                <a:solidFill>
                  <a:srgbClr val="33A0BB"/>
                </a:solidFill>
                <a:effectLst/>
                <a:latin typeface="Georgia" panose="02040502050405020303" pitchFamily="18" charset="0"/>
                <a:hlinkClick r:id="rId3"/>
              </a:rPr>
              <a:t>Epilepsy/seizures</a:t>
            </a:r>
            <a:r>
              <a:rPr lang="en-US" b="0" i="0" u="none" strike="noStrike" dirty="0">
                <a:solidFill>
                  <a:srgbClr val="33A0BB"/>
                </a:solidFill>
                <a:effectLst/>
                <a:latin typeface="Georgia" panose="02040502050405020303" pitchFamily="18" charset="0"/>
              </a:rPr>
              <a:t> (25-40% incidence vs 2-3% in gen pop, </a:t>
            </a:r>
            <a:r>
              <a:rPr lang="en-US" b="0" i="0" dirty="0">
                <a:solidFill>
                  <a:srgbClr val="665546"/>
                </a:solidFill>
                <a:effectLst/>
                <a:latin typeface="Georgia" panose="02040502050405020303" pitchFamily="18" charset="0"/>
              </a:rPr>
              <a:t>repeated, unexplained abrupt changes in behavior such as staring spells, stiffening of muscles, involuntary jerking of limbs, or sudden sleepiness or sleep disturbance</a:t>
            </a:r>
            <a:r>
              <a:rPr lang="en-US" b="0" i="0" u="none" strike="noStrike" dirty="0">
                <a:solidFill>
                  <a:srgbClr val="33A0BB"/>
                </a:solidFill>
                <a:effectLst/>
                <a:latin typeface="Georgia" panose="02040502050405020303" pitchFamily="18" charset="0"/>
              </a:rPr>
              <a:t>)</a:t>
            </a:r>
            <a:endParaRPr lang="en-US" b="0" i="0" dirty="0">
              <a:solidFill>
                <a:srgbClr val="665546"/>
              </a:solidFill>
              <a:effectLst/>
              <a:latin typeface="Georgia" panose="02040502050405020303" pitchFamily="18" charset="0"/>
            </a:endParaRPr>
          </a:p>
          <a:p>
            <a:pPr algn="l">
              <a:buFont typeface="Arial" panose="020B0604020202020204" pitchFamily="34" charset="0"/>
              <a:buChar char="•"/>
            </a:pPr>
            <a:r>
              <a:rPr lang="en-US" b="0" i="0" dirty="0">
                <a:solidFill>
                  <a:srgbClr val="665546"/>
                </a:solidFill>
                <a:effectLst/>
                <a:latin typeface="Georgia" panose="02040502050405020303" pitchFamily="18" charset="0"/>
              </a:rPr>
              <a:t>Sleep disorders/disturbance (50-80%...and therefore their parents, Sleep issues go hand in hand with daytime behaviors and affect quality of life for the entire family. Genetics, medication, and anxiety can all play a role in sleep disturbance.)</a:t>
            </a:r>
          </a:p>
          <a:p>
            <a:pPr algn="l">
              <a:buFont typeface="Arial" panose="020B0604020202020204" pitchFamily="34" charset="0"/>
              <a:buChar char="•"/>
            </a:pPr>
            <a:r>
              <a:rPr lang="en-US" b="0" i="0" dirty="0">
                <a:solidFill>
                  <a:srgbClr val="665546"/>
                </a:solidFill>
                <a:effectLst/>
                <a:latin typeface="Georgia" panose="02040502050405020303" pitchFamily="18" charset="0"/>
              </a:rPr>
              <a:t>Gastrointestinal disorders (up to 85%!, arching back, pressing belly, or gritting teeth. GERD might strain the neck, push out the jaw, tap the throat, avoid lying down, experience sleep disruption, or refuse food)</a:t>
            </a:r>
          </a:p>
          <a:p>
            <a:pPr algn="l">
              <a:buFont typeface="Arial" panose="020B0604020202020204" pitchFamily="34" charset="0"/>
              <a:buChar char="•"/>
            </a:pPr>
            <a:r>
              <a:rPr lang="en-US" b="0" i="0" dirty="0">
                <a:solidFill>
                  <a:srgbClr val="665546"/>
                </a:solidFill>
                <a:effectLst/>
                <a:latin typeface="Georgia" panose="02040502050405020303" pitchFamily="18" charset="0"/>
              </a:rPr>
              <a:t>Feeding/eating challenges (Sensory issues, anxiety, medication side effects, social isolation, and activity level can all be underlying factors)</a:t>
            </a:r>
          </a:p>
          <a:p>
            <a:pPr algn="l">
              <a:buFont typeface="Arial" panose="020B0604020202020204" pitchFamily="34" charset="0"/>
              <a:buChar char="•"/>
            </a:pPr>
            <a:r>
              <a:rPr lang="en-US" b="0" i="0" dirty="0">
                <a:solidFill>
                  <a:srgbClr val="665546"/>
                </a:solidFill>
                <a:effectLst/>
                <a:latin typeface="Georgia" panose="02040502050405020303" pitchFamily="18" charset="0"/>
              </a:rPr>
              <a:t>Obesity (30%, 13% in gen pop)</a:t>
            </a:r>
          </a:p>
          <a:p>
            <a:pPr algn="l">
              <a:buFont typeface="Arial" panose="020B0604020202020204" pitchFamily="34" charset="0"/>
              <a:buChar char="•"/>
            </a:pPr>
            <a:r>
              <a:rPr lang="en-US" b="0" i="0" u="none" strike="noStrike" dirty="0">
                <a:solidFill>
                  <a:srgbClr val="33A0BB"/>
                </a:solidFill>
                <a:effectLst/>
                <a:latin typeface="Georgia" panose="02040502050405020303" pitchFamily="18" charset="0"/>
                <a:hlinkClick r:id="rId4"/>
              </a:rPr>
              <a:t>ADHD, Anxiety</a:t>
            </a:r>
            <a:r>
              <a:rPr lang="en-US" b="0" i="0" u="none" strike="noStrike" dirty="0">
                <a:solidFill>
                  <a:srgbClr val="33A0BB"/>
                </a:solidFill>
                <a:effectLst/>
                <a:latin typeface="Georgia" panose="02040502050405020303" pitchFamily="18" charset="0"/>
              </a:rPr>
              <a:t>, </a:t>
            </a:r>
            <a:r>
              <a:rPr lang="en-US" b="0" i="0" u="none" strike="noStrike" dirty="0">
                <a:solidFill>
                  <a:srgbClr val="33A0BB"/>
                </a:solidFill>
                <a:effectLst/>
                <a:latin typeface="Georgia" panose="02040502050405020303" pitchFamily="18" charset="0"/>
                <a:hlinkClick r:id="rId5"/>
              </a:rPr>
              <a:t>Depression</a:t>
            </a:r>
            <a:r>
              <a:rPr lang="en-US" b="0" i="0" u="none" strike="noStrike" dirty="0">
                <a:solidFill>
                  <a:srgbClr val="33A0BB"/>
                </a:solidFill>
                <a:effectLst/>
                <a:latin typeface="Georgia" panose="02040502050405020303" pitchFamily="18" charset="0"/>
              </a:rPr>
              <a:t>, </a:t>
            </a:r>
            <a:r>
              <a:rPr lang="en-US" b="0" i="0" u="none" strike="noStrike" dirty="0">
                <a:solidFill>
                  <a:srgbClr val="33A0BB"/>
                </a:solidFill>
                <a:effectLst/>
                <a:latin typeface="Georgia" panose="02040502050405020303" pitchFamily="18" charset="0"/>
                <a:hlinkClick r:id="rId6"/>
              </a:rPr>
              <a:t>Bipolar disorder</a:t>
            </a:r>
            <a:endParaRPr lang="en-US" b="0" i="0" dirty="0">
              <a:solidFill>
                <a:srgbClr val="665546"/>
              </a:solidFill>
              <a:effectLst/>
              <a:latin typeface="Georgia" panose="02040502050405020303"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C652B59-388F-704E-A105-CBB13359E797}" type="slidenum">
              <a:rPr lang="en-US" smtClean="0"/>
              <a:pPr/>
              <a:t>7</a:t>
            </a:fld>
            <a:endParaRPr lang="en-US" dirty="0"/>
          </a:p>
        </p:txBody>
      </p:sp>
    </p:spTree>
    <p:extLst>
      <p:ext uri="{BB962C8B-B14F-4D97-AF65-F5344CB8AC3E}">
        <p14:creationId xmlns:p14="http://schemas.microsoft.com/office/powerpoint/2010/main" val="128717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 </a:t>
            </a:r>
          </a:p>
        </p:txBody>
      </p:sp>
      <p:sp>
        <p:nvSpPr>
          <p:cNvPr id="4" name="Slide Number Placeholder 3"/>
          <p:cNvSpPr>
            <a:spLocks noGrp="1"/>
          </p:cNvSpPr>
          <p:nvPr>
            <p:ph type="sldNum" sz="quarter" idx="5"/>
          </p:nvPr>
        </p:nvSpPr>
        <p:spPr/>
        <p:txBody>
          <a:bodyPr/>
          <a:lstStyle/>
          <a:p>
            <a:fld id="{3C652B59-388F-704E-A105-CBB13359E797}" type="slidenum">
              <a:rPr lang="en-US" smtClean="0"/>
              <a:pPr/>
              <a:t>8</a:t>
            </a:fld>
            <a:endParaRPr lang="en-US" dirty="0"/>
          </a:p>
        </p:txBody>
      </p:sp>
    </p:spTree>
    <p:extLst>
      <p:ext uri="{BB962C8B-B14F-4D97-AF65-F5344CB8AC3E}">
        <p14:creationId xmlns:p14="http://schemas.microsoft.com/office/powerpoint/2010/main" val="58709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p:txBody>
      </p:sp>
      <p:sp>
        <p:nvSpPr>
          <p:cNvPr id="4" name="Slide Number Placeholder 3"/>
          <p:cNvSpPr>
            <a:spLocks noGrp="1"/>
          </p:cNvSpPr>
          <p:nvPr>
            <p:ph type="sldNum" sz="quarter" idx="5"/>
          </p:nvPr>
        </p:nvSpPr>
        <p:spPr/>
        <p:txBody>
          <a:bodyPr/>
          <a:lstStyle/>
          <a:p>
            <a:fld id="{3C652B59-388F-704E-A105-CBB13359E797}" type="slidenum">
              <a:rPr lang="en-US" smtClean="0"/>
              <a:pPr/>
              <a:t>9</a:t>
            </a:fld>
            <a:endParaRPr lang="en-US" dirty="0"/>
          </a:p>
        </p:txBody>
      </p:sp>
    </p:spTree>
    <p:extLst>
      <p:ext uri="{BB962C8B-B14F-4D97-AF65-F5344CB8AC3E}">
        <p14:creationId xmlns:p14="http://schemas.microsoft.com/office/powerpoint/2010/main" val="16503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Lindsey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“Conceptually, we can hypothesize that children with minor impairment are at greater risk because they have a complicated mix of dysfunctionality and functionality. Their dysfunctionality increases the probability that they will act in a way that elicits a negative reaction from parents, while their functionality increases their parents’ expectations of them and increase their ability to take actions that may frustrate their parents.”</a:t>
            </a:r>
          </a:p>
          <a:p>
            <a:endParaRPr lang="en-US" dirty="0"/>
          </a:p>
        </p:txBody>
      </p:sp>
      <p:sp>
        <p:nvSpPr>
          <p:cNvPr id="4" name="Slide Number Placeholder 3"/>
          <p:cNvSpPr>
            <a:spLocks noGrp="1"/>
          </p:cNvSpPr>
          <p:nvPr>
            <p:ph type="sldNum" sz="quarter" idx="5"/>
          </p:nvPr>
        </p:nvSpPr>
        <p:spPr/>
        <p:txBody>
          <a:bodyPr/>
          <a:lstStyle/>
          <a:p>
            <a:fld id="{3C652B59-388F-704E-A105-CBB13359E797}" type="slidenum">
              <a:rPr lang="en-US" smtClean="0"/>
              <a:pPr/>
              <a:t>10</a:t>
            </a:fld>
            <a:endParaRPr lang="en-US" dirty="0"/>
          </a:p>
        </p:txBody>
      </p:sp>
    </p:spTree>
    <p:extLst>
      <p:ext uri="{BB962C8B-B14F-4D97-AF65-F5344CB8AC3E}">
        <p14:creationId xmlns:p14="http://schemas.microsoft.com/office/powerpoint/2010/main" val="262141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Lindsey/Brianna</a:t>
            </a:r>
          </a:p>
        </p:txBody>
      </p:sp>
      <p:sp>
        <p:nvSpPr>
          <p:cNvPr id="4" name="Slide Number Placeholder 3"/>
          <p:cNvSpPr>
            <a:spLocks noGrp="1"/>
          </p:cNvSpPr>
          <p:nvPr>
            <p:ph type="sldNum" sz="quarter" idx="5"/>
          </p:nvPr>
        </p:nvSpPr>
        <p:spPr/>
        <p:txBody>
          <a:bodyPr/>
          <a:lstStyle/>
          <a:p>
            <a:fld id="{3C652B59-388F-704E-A105-CBB13359E797}" type="slidenum">
              <a:rPr lang="en-US" smtClean="0"/>
              <a:pPr/>
              <a:t>11</a:t>
            </a:fld>
            <a:endParaRPr lang="en-US" dirty="0"/>
          </a:p>
        </p:txBody>
      </p:sp>
    </p:spTree>
    <p:extLst>
      <p:ext uri="{BB962C8B-B14F-4D97-AF65-F5344CB8AC3E}">
        <p14:creationId xmlns:p14="http://schemas.microsoft.com/office/powerpoint/2010/main" val="122336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parents stress management strategies  in their treatment – Lindsey </a:t>
            </a:r>
          </a:p>
        </p:txBody>
      </p:sp>
      <p:sp>
        <p:nvSpPr>
          <p:cNvPr id="4" name="Slide Number Placeholder 3"/>
          <p:cNvSpPr>
            <a:spLocks noGrp="1"/>
          </p:cNvSpPr>
          <p:nvPr>
            <p:ph type="sldNum" sz="quarter" idx="5"/>
          </p:nvPr>
        </p:nvSpPr>
        <p:spPr/>
        <p:txBody>
          <a:bodyPr/>
          <a:lstStyle/>
          <a:p>
            <a:fld id="{3C652B59-388F-704E-A105-CBB13359E797}" type="slidenum">
              <a:rPr lang="en-US" smtClean="0"/>
              <a:pPr/>
              <a:t>12</a:t>
            </a:fld>
            <a:endParaRPr lang="en-US" dirty="0"/>
          </a:p>
        </p:txBody>
      </p:sp>
    </p:spTree>
    <p:extLst>
      <p:ext uri="{BB962C8B-B14F-4D97-AF65-F5344CB8AC3E}">
        <p14:creationId xmlns:p14="http://schemas.microsoft.com/office/powerpoint/2010/main" val="2362832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tif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11.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23AAEAB0-9B02-4AF8-8DF8-53C5F972EC6F}"/>
              </a:ext>
            </a:extLst>
          </p:cNvPr>
          <p:cNvPicPr>
            <a:picLocks noChangeAspect="1"/>
          </p:cNvPicPr>
          <p:nvPr userDrawn="1"/>
        </p:nvPicPr>
        <p:blipFill rotWithShape="1">
          <a:blip r:embed="rId2">
            <a:alphaModFix amt="90000"/>
            <a:extLst>
              <a:ext uri="{28A0092B-C50C-407E-A947-70E740481C1C}">
                <a14:useLocalDpi xmlns:a14="http://schemas.microsoft.com/office/drawing/2010/main"/>
              </a:ext>
            </a:extLst>
          </a:blip>
          <a:srcRect r="16999"/>
          <a:stretch/>
        </p:blipFill>
        <p:spPr>
          <a:xfrm rot="10800000">
            <a:off x="8846584" y="274291"/>
            <a:ext cx="1849198" cy="2227905"/>
          </a:xfrm>
          <a:prstGeom prst="rect">
            <a:avLst/>
          </a:prstGeom>
        </p:spPr>
      </p:pic>
      <p:pic>
        <p:nvPicPr>
          <p:cNvPr id="51" name="Picture 50">
            <a:extLst>
              <a:ext uri="{FF2B5EF4-FFF2-40B4-BE49-F238E27FC236}">
                <a16:creationId xmlns:a16="http://schemas.microsoft.com/office/drawing/2014/main" id="{DB7074EB-6F22-470A-A908-F81C7353ACD6}"/>
              </a:ext>
            </a:extLst>
          </p:cNvPr>
          <p:cNvPicPr>
            <a:picLocks noChangeAspect="1"/>
          </p:cNvPicPr>
          <p:nvPr userDrawn="1"/>
        </p:nvPicPr>
        <p:blipFill>
          <a:blip r:embed="rId3"/>
          <a:stretch>
            <a:fillRect/>
          </a:stretch>
        </p:blipFill>
        <p:spPr>
          <a:xfrm rot="20958791">
            <a:off x="524845" y="-240425"/>
            <a:ext cx="4373805" cy="4373805"/>
          </a:xfrm>
          <a:prstGeom prst="rect">
            <a:avLst/>
          </a:prstGeom>
        </p:spPr>
      </p:pic>
      <p:sp>
        <p:nvSpPr>
          <p:cNvPr id="4" name="Rectangle 3">
            <a:extLst>
              <a:ext uri="{FF2B5EF4-FFF2-40B4-BE49-F238E27FC236}">
                <a16:creationId xmlns:a16="http://schemas.microsoft.com/office/drawing/2014/main" id="{C27B7F0E-BB03-4C2F-B344-DE509834DD68}"/>
              </a:ext>
            </a:extLst>
          </p:cNvPr>
          <p:cNvSpPr/>
          <p:nvPr userDrawn="1"/>
        </p:nvSpPr>
        <p:spPr>
          <a:xfrm>
            <a:off x="157235" y="374400"/>
            <a:ext cx="2165266" cy="896615"/>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49" name="Rectangle 48">
            <a:extLst>
              <a:ext uri="{FF2B5EF4-FFF2-40B4-BE49-F238E27FC236}">
                <a16:creationId xmlns:a16="http://schemas.microsoft.com/office/drawing/2014/main" id="{22BE07B2-FB56-4D68-BA5C-EC95D4863BEB}"/>
              </a:ext>
            </a:extLst>
          </p:cNvPr>
          <p:cNvSpPr/>
          <p:nvPr userDrawn="1"/>
        </p:nvSpPr>
        <p:spPr>
          <a:xfrm rot="5400000">
            <a:off x="4771477" y="-2094997"/>
            <a:ext cx="2649045" cy="12192000"/>
          </a:xfrm>
          <a:prstGeom prst="rect">
            <a:avLst/>
          </a:prstGeom>
          <a:gradFill flip="none" rotWithShape="1">
            <a:gsLst>
              <a:gs pos="0">
                <a:schemeClr val="accent1">
                  <a:lumMod val="60000"/>
                  <a:lumOff val="40000"/>
                </a:schemeClr>
              </a:gs>
              <a:gs pos="100000">
                <a:srgbClr val="CF4B04"/>
              </a:gs>
            </a:gsLst>
            <a:path path="circle">
              <a:fillToRect l="50000" t="50000" r="50000" b="50000"/>
            </a:path>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5" name="Rectangle 4">
            <a:extLst>
              <a:ext uri="{FF2B5EF4-FFF2-40B4-BE49-F238E27FC236}">
                <a16:creationId xmlns:a16="http://schemas.microsoft.com/office/drawing/2014/main" id="{C9057D88-E86A-46A4-BAF9-D85DB234B555}"/>
              </a:ext>
            </a:extLst>
          </p:cNvPr>
          <p:cNvSpPr/>
          <p:nvPr userDrawn="1"/>
        </p:nvSpPr>
        <p:spPr>
          <a:xfrm>
            <a:off x="-157235" y="2646428"/>
            <a:ext cx="12192000" cy="3163824"/>
          </a:xfrm>
          <a:prstGeom prst="rect">
            <a:avLst/>
          </a:prstGeom>
          <a:blipFill dpi="0" rotWithShape="1">
            <a:blip r:embed="rId4">
              <a:alphaModFix amt="10000"/>
              <a:extLst>
                <a:ext uri="{28A0092B-C50C-407E-A947-70E740481C1C}">
                  <a14:useLocalDpi xmlns:a14="http://schemas.microsoft.com/office/drawing/2010/main"/>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pic>
        <p:nvPicPr>
          <p:cNvPr id="10" name="Picture 9">
            <a:extLst>
              <a:ext uri="{FF2B5EF4-FFF2-40B4-BE49-F238E27FC236}">
                <a16:creationId xmlns:a16="http://schemas.microsoft.com/office/drawing/2014/main" id="{4CDA580A-F1A3-8340-8DFC-F3790C2E86BA}"/>
              </a:ext>
            </a:extLst>
          </p:cNvPr>
          <p:cNvPicPr>
            <a:picLocks noChangeAspect="1"/>
          </p:cNvPicPr>
          <p:nvPr userDrawn="1"/>
        </p:nvPicPr>
        <p:blipFill rotWithShape="1">
          <a:blip r:embed="rId2">
            <a:alphaModFix amt="7000"/>
          </a:blip>
          <a:stretch/>
        </p:blipFill>
        <p:spPr>
          <a:xfrm>
            <a:off x="8675668" y="4718873"/>
            <a:ext cx="5111252" cy="5111252"/>
          </a:xfrm>
          <a:prstGeom prst="rect">
            <a:avLst/>
          </a:prstGeom>
        </p:spPr>
      </p:pic>
      <p:sp>
        <p:nvSpPr>
          <p:cNvPr id="23" name="Oval 22">
            <a:extLst>
              <a:ext uri="{FF2B5EF4-FFF2-40B4-BE49-F238E27FC236}">
                <a16:creationId xmlns:a16="http://schemas.microsoft.com/office/drawing/2014/main" id="{4BA8F68E-1F2E-0046-BAEE-9F9B95CC4794}"/>
              </a:ext>
            </a:extLst>
          </p:cNvPr>
          <p:cNvSpPr/>
          <p:nvPr userDrawn="1"/>
        </p:nvSpPr>
        <p:spPr>
          <a:xfrm>
            <a:off x="4346915" y="445524"/>
            <a:ext cx="3474720" cy="3471112"/>
          </a:xfrm>
          <a:prstGeom prst="ellipse">
            <a:avLst/>
          </a:prstGeom>
          <a:noFill/>
          <a:ln w="28575">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grpSp>
        <p:nvGrpSpPr>
          <p:cNvPr id="34" name="Group 33">
            <a:extLst>
              <a:ext uri="{FF2B5EF4-FFF2-40B4-BE49-F238E27FC236}">
                <a16:creationId xmlns:a16="http://schemas.microsoft.com/office/drawing/2014/main" id="{1BEA94E8-3CC6-AA43-99BF-ED3E07222989}"/>
              </a:ext>
            </a:extLst>
          </p:cNvPr>
          <p:cNvGrpSpPr/>
          <p:nvPr userDrawn="1"/>
        </p:nvGrpSpPr>
        <p:grpSpPr>
          <a:xfrm rot="17100000">
            <a:off x="4327389" y="951297"/>
            <a:ext cx="444229" cy="399973"/>
            <a:chOff x="5707905" y="383735"/>
            <a:chExt cx="441053" cy="397111"/>
          </a:xfrm>
        </p:grpSpPr>
        <p:sp>
          <p:nvSpPr>
            <p:cNvPr id="35" name="Oval 34">
              <a:extLst>
                <a:ext uri="{FF2B5EF4-FFF2-40B4-BE49-F238E27FC236}">
                  <a16:creationId xmlns:a16="http://schemas.microsoft.com/office/drawing/2014/main" id="{12009197-B526-AE48-9AA0-29B7B7CEEBD1}"/>
                </a:ext>
              </a:extLst>
            </p:cNvPr>
            <p:cNvSpPr/>
            <p:nvPr/>
          </p:nvSpPr>
          <p:spPr>
            <a:xfrm>
              <a:off x="5738069" y="547771"/>
              <a:ext cx="233074" cy="233075"/>
            </a:xfrm>
            <a:prstGeom prst="ellipse">
              <a:avLst/>
            </a:prstGeom>
            <a:solidFill>
              <a:srgbClr val="0099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36" name="Oval 35">
              <a:extLst>
                <a:ext uri="{FF2B5EF4-FFF2-40B4-BE49-F238E27FC236}">
                  <a16:creationId xmlns:a16="http://schemas.microsoft.com/office/drawing/2014/main" id="{1DBB0D4B-F6CF-7347-A5E6-3A3575C427CD}"/>
                </a:ext>
              </a:extLst>
            </p:cNvPr>
            <p:cNvSpPr/>
            <p:nvPr/>
          </p:nvSpPr>
          <p:spPr>
            <a:xfrm>
              <a:off x="5707905" y="383735"/>
              <a:ext cx="97280" cy="97280"/>
            </a:xfrm>
            <a:prstGeom prst="ellipse">
              <a:avLst/>
            </a:prstGeom>
            <a:solidFill>
              <a:srgbClr val="FF96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37" name="Oval 36">
              <a:extLst>
                <a:ext uri="{FF2B5EF4-FFF2-40B4-BE49-F238E27FC236}">
                  <a16:creationId xmlns:a16="http://schemas.microsoft.com/office/drawing/2014/main" id="{FDF2A347-C9BA-9D40-BF1B-1C797C56A738}"/>
                </a:ext>
              </a:extLst>
            </p:cNvPr>
            <p:cNvSpPr/>
            <p:nvPr/>
          </p:nvSpPr>
          <p:spPr>
            <a:xfrm>
              <a:off x="6006210" y="467720"/>
              <a:ext cx="142748" cy="142748"/>
            </a:xfrm>
            <a:prstGeom prst="ellipse">
              <a:avLst/>
            </a:prstGeom>
            <a:solidFill>
              <a:srgbClr val="FFD1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grpSp>
        <p:nvGrpSpPr>
          <p:cNvPr id="38" name="Group 37">
            <a:extLst>
              <a:ext uri="{FF2B5EF4-FFF2-40B4-BE49-F238E27FC236}">
                <a16:creationId xmlns:a16="http://schemas.microsoft.com/office/drawing/2014/main" id="{E04D5CDD-BC2A-FD4C-A7B0-F77729987A39}"/>
              </a:ext>
            </a:extLst>
          </p:cNvPr>
          <p:cNvGrpSpPr/>
          <p:nvPr userDrawn="1"/>
        </p:nvGrpSpPr>
        <p:grpSpPr>
          <a:xfrm rot="7387163">
            <a:off x="11458969" y="5836734"/>
            <a:ext cx="367746" cy="463554"/>
            <a:chOff x="8561575" y="277733"/>
            <a:chExt cx="482964" cy="608790"/>
          </a:xfrm>
        </p:grpSpPr>
        <p:sp>
          <p:nvSpPr>
            <p:cNvPr id="39" name="Oval 38">
              <a:extLst>
                <a:ext uri="{FF2B5EF4-FFF2-40B4-BE49-F238E27FC236}">
                  <a16:creationId xmlns:a16="http://schemas.microsoft.com/office/drawing/2014/main" id="{4D839B68-E7AF-EB45-9047-D155C17FD39A}"/>
                </a:ext>
              </a:extLst>
            </p:cNvPr>
            <p:cNvSpPr/>
            <p:nvPr/>
          </p:nvSpPr>
          <p:spPr>
            <a:xfrm>
              <a:off x="8664286" y="277733"/>
              <a:ext cx="348954" cy="348954"/>
            </a:xfrm>
            <a:prstGeom prst="ellipse">
              <a:avLst/>
            </a:prstGeom>
            <a:solidFill>
              <a:srgbClr val="0099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40" name="Oval 39">
              <a:extLst>
                <a:ext uri="{FF2B5EF4-FFF2-40B4-BE49-F238E27FC236}">
                  <a16:creationId xmlns:a16="http://schemas.microsoft.com/office/drawing/2014/main" id="{84F01A6A-D127-5049-A733-A7F7718FF0E9}"/>
                </a:ext>
              </a:extLst>
            </p:cNvPr>
            <p:cNvSpPr/>
            <p:nvPr/>
          </p:nvSpPr>
          <p:spPr>
            <a:xfrm>
              <a:off x="8857153" y="502490"/>
              <a:ext cx="187386" cy="187386"/>
            </a:xfrm>
            <a:prstGeom prst="ellipse">
              <a:avLst/>
            </a:prstGeom>
            <a:solidFill>
              <a:srgbClr val="FFD1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41" name="Oval 40">
              <a:extLst>
                <a:ext uri="{FF2B5EF4-FFF2-40B4-BE49-F238E27FC236}">
                  <a16:creationId xmlns:a16="http://schemas.microsoft.com/office/drawing/2014/main" id="{7F2FFD83-7332-0C44-90F5-D29E8D12107B}"/>
                </a:ext>
              </a:extLst>
            </p:cNvPr>
            <p:cNvSpPr/>
            <p:nvPr/>
          </p:nvSpPr>
          <p:spPr>
            <a:xfrm>
              <a:off x="8561575" y="741556"/>
              <a:ext cx="144967" cy="144967"/>
            </a:xfrm>
            <a:prstGeom prst="ellipse">
              <a:avLst/>
            </a:prstGeom>
            <a:solidFill>
              <a:srgbClr val="CF4B0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grpSp>
        <p:nvGrpSpPr>
          <p:cNvPr id="42" name="Group 41">
            <a:extLst>
              <a:ext uri="{FF2B5EF4-FFF2-40B4-BE49-F238E27FC236}">
                <a16:creationId xmlns:a16="http://schemas.microsoft.com/office/drawing/2014/main" id="{D365B721-33DB-6540-A52A-D6B94EFD72B9}"/>
              </a:ext>
            </a:extLst>
          </p:cNvPr>
          <p:cNvGrpSpPr/>
          <p:nvPr userDrawn="1"/>
        </p:nvGrpSpPr>
        <p:grpSpPr>
          <a:xfrm>
            <a:off x="327752" y="5654865"/>
            <a:ext cx="379367" cy="542947"/>
            <a:chOff x="6685280" y="450577"/>
            <a:chExt cx="531857" cy="761190"/>
          </a:xfrm>
        </p:grpSpPr>
        <p:sp>
          <p:nvSpPr>
            <p:cNvPr id="43" name="Oval 42">
              <a:extLst>
                <a:ext uri="{FF2B5EF4-FFF2-40B4-BE49-F238E27FC236}">
                  <a16:creationId xmlns:a16="http://schemas.microsoft.com/office/drawing/2014/main" id="{9665759A-6F4B-704F-B507-49EE988AAB84}"/>
                </a:ext>
              </a:extLst>
            </p:cNvPr>
            <p:cNvSpPr/>
            <p:nvPr/>
          </p:nvSpPr>
          <p:spPr>
            <a:xfrm>
              <a:off x="6685280" y="565446"/>
              <a:ext cx="348954" cy="348954"/>
            </a:xfrm>
            <a:prstGeom prst="ellipse">
              <a:avLst/>
            </a:prstGeom>
            <a:solidFill>
              <a:srgbClr val="0099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44" name="Oval 43">
              <a:extLst>
                <a:ext uri="{FF2B5EF4-FFF2-40B4-BE49-F238E27FC236}">
                  <a16:creationId xmlns:a16="http://schemas.microsoft.com/office/drawing/2014/main" id="{02BFE444-7BD4-5A49-9367-917B0144F4A0}"/>
                </a:ext>
              </a:extLst>
            </p:cNvPr>
            <p:cNvSpPr/>
            <p:nvPr/>
          </p:nvSpPr>
          <p:spPr>
            <a:xfrm>
              <a:off x="7029751" y="450577"/>
              <a:ext cx="187386" cy="187386"/>
            </a:xfrm>
            <a:prstGeom prst="ellipse">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45" name="Oval 44">
              <a:extLst>
                <a:ext uri="{FF2B5EF4-FFF2-40B4-BE49-F238E27FC236}">
                  <a16:creationId xmlns:a16="http://schemas.microsoft.com/office/drawing/2014/main" id="{B15E7C29-F004-0F47-B796-D47F084B79AC}"/>
                </a:ext>
              </a:extLst>
            </p:cNvPr>
            <p:cNvSpPr/>
            <p:nvPr/>
          </p:nvSpPr>
          <p:spPr>
            <a:xfrm>
              <a:off x="6957267" y="1066800"/>
              <a:ext cx="144967" cy="144967"/>
            </a:xfrm>
            <a:prstGeom prst="ellipse">
              <a:avLst/>
            </a:prstGeom>
            <a:solidFill>
              <a:srgbClr val="CF4B0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sp>
        <p:nvSpPr>
          <p:cNvPr id="58" name="Picture Placeholder 56">
            <a:extLst>
              <a:ext uri="{FF2B5EF4-FFF2-40B4-BE49-F238E27FC236}">
                <a16:creationId xmlns:a16="http://schemas.microsoft.com/office/drawing/2014/main" id="{9423A787-BD7A-2B43-BEF7-F6355A2FE6B4}"/>
              </a:ext>
            </a:extLst>
          </p:cNvPr>
          <p:cNvSpPr>
            <a:spLocks noGrp="1"/>
          </p:cNvSpPr>
          <p:nvPr userDrawn="1">
            <p:ph type="pic" sz="quarter" idx="11"/>
          </p:nvPr>
        </p:nvSpPr>
        <p:spPr>
          <a:xfrm>
            <a:off x="4535424" y="640080"/>
            <a:ext cx="3090672" cy="3090672"/>
          </a:xfrm>
          <a:prstGeom prst="ellipse">
            <a:avLst/>
          </a:prstGeom>
          <a:solidFill>
            <a:schemeClr val="bg1">
              <a:lumMod val="95000"/>
            </a:schemeClr>
          </a:solidFill>
          <a:ln>
            <a:noFill/>
          </a:ln>
        </p:spPr>
        <p:txBody>
          <a:bodyPr anchor="ctr" anchorCtr="0">
            <a:normAutofit/>
          </a:bodyPr>
          <a:lstStyle>
            <a:lvl1pPr marL="0" indent="0" algn="ctr">
              <a:buNone/>
              <a:defRPr sz="1300" b="0" i="0">
                <a:solidFill>
                  <a:schemeClr val="bg1">
                    <a:lumMod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US" dirty="0"/>
          </a:p>
        </p:txBody>
      </p:sp>
      <p:sp>
        <p:nvSpPr>
          <p:cNvPr id="27" name="Oval 26">
            <a:extLst>
              <a:ext uri="{FF2B5EF4-FFF2-40B4-BE49-F238E27FC236}">
                <a16:creationId xmlns:a16="http://schemas.microsoft.com/office/drawing/2014/main" id="{DD6948FB-FA42-7F44-B3EC-EC1B4EA3813D}"/>
              </a:ext>
            </a:extLst>
          </p:cNvPr>
          <p:cNvSpPr>
            <a:spLocks noChangeAspect="1"/>
          </p:cNvSpPr>
          <p:nvPr userDrawn="1"/>
        </p:nvSpPr>
        <p:spPr>
          <a:xfrm>
            <a:off x="2744300" y="1532475"/>
            <a:ext cx="1938528" cy="1935277"/>
          </a:xfrm>
          <a:prstGeom prst="ellipse">
            <a:avLst/>
          </a:prstGeom>
          <a:noFill/>
          <a:ln w="19050" cap="rnd">
            <a:solidFill>
              <a:srgbClr val="FFD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b="0" i="0" dirty="0">
              <a:latin typeface="Roboto" panose="02000000000000000000" pitchFamily="2" charset="0"/>
            </a:endParaRPr>
          </a:p>
        </p:txBody>
      </p:sp>
      <p:sp>
        <p:nvSpPr>
          <p:cNvPr id="57" name="Picture Placeholder 56">
            <a:extLst>
              <a:ext uri="{FF2B5EF4-FFF2-40B4-BE49-F238E27FC236}">
                <a16:creationId xmlns:a16="http://schemas.microsoft.com/office/drawing/2014/main" id="{83C5FF31-028B-FE49-823B-DAB4F50C5ED8}"/>
              </a:ext>
            </a:extLst>
          </p:cNvPr>
          <p:cNvSpPr>
            <a:spLocks noGrp="1"/>
          </p:cNvSpPr>
          <p:nvPr userDrawn="1">
            <p:ph type="pic" sz="quarter" idx="10"/>
          </p:nvPr>
        </p:nvSpPr>
        <p:spPr>
          <a:xfrm>
            <a:off x="2935224" y="1728216"/>
            <a:ext cx="1554480" cy="1554480"/>
          </a:xfrm>
          <a:prstGeom prst="ellipse">
            <a:avLst/>
          </a:prstGeom>
          <a:solidFill>
            <a:schemeClr val="bg1">
              <a:lumMod val="95000"/>
            </a:schemeClr>
          </a:solidFill>
          <a:ln>
            <a:noFill/>
          </a:ln>
        </p:spPr>
        <p:txBody>
          <a:bodyPr anchor="ctr" anchorCtr="0">
            <a:normAutofit/>
          </a:bodyPr>
          <a:lstStyle>
            <a:lvl1pPr marL="0" indent="0" algn="ctr">
              <a:buNone/>
              <a:defRPr sz="1300" b="0" i="0">
                <a:solidFill>
                  <a:schemeClr val="bg1">
                    <a:lumMod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US" dirty="0"/>
          </a:p>
        </p:txBody>
      </p:sp>
      <p:sp>
        <p:nvSpPr>
          <p:cNvPr id="31" name="Oval 30">
            <a:extLst>
              <a:ext uri="{FF2B5EF4-FFF2-40B4-BE49-F238E27FC236}">
                <a16:creationId xmlns:a16="http://schemas.microsoft.com/office/drawing/2014/main" id="{E0B68D69-6CCA-DE49-826D-4F35D5587AD5}"/>
              </a:ext>
            </a:extLst>
          </p:cNvPr>
          <p:cNvSpPr/>
          <p:nvPr userDrawn="1"/>
        </p:nvSpPr>
        <p:spPr>
          <a:xfrm rot="9900000">
            <a:off x="7539469" y="1093703"/>
            <a:ext cx="2179505" cy="2176272"/>
          </a:xfrm>
          <a:prstGeom prst="ellipse">
            <a:avLst/>
          </a:prstGeom>
          <a:noFill/>
          <a:ln w="20320">
            <a:solidFill>
              <a:srgbClr val="FFD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59" name="Picture Placeholder 56">
            <a:extLst>
              <a:ext uri="{FF2B5EF4-FFF2-40B4-BE49-F238E27FC236}">
                <a16:creationId xmlns:a16="http://schemas.microsoft.com/office/drawing/2014/main" id="{EBBCAB5E-8078-9B4B-AD1A-B0A761E50B2E}"/>
              </a:ext>
            </a:extLst>
          </p:cNvPr>
          <p:cNvSpPr>
            <a:spLocks noGrp="1"/>
          </p:cNvSpPr>
          <p:nvPr userDrawn="1">
            <p:ph type="pic" sz="quarter" idx="12"/>
          </p:nvPr>
        </p:nvSpPr>
        <p:spPr>
          <a:xfrm>
            <a:off x="7717536" y="1271016"/>
            <a:ext cx="1819656" cy="1819656"/>
          </a:xfrm>
          <a:prstGeom prst="ellipse">
            <a:avLst/>
          </a:prstGeom>
          <a:solidFill>
            <a:schemeClr val="bg1">
              <a:lumMod val="95000"/>
            </a:schemeClr>
          </a:solidFill>
          <a:ln>
            <a:noFill/>
          </a:ln>
        </p:spPr>
        <p:txBody>
          <a:bodyPr anchor="ctr" anchorCtr="0">
            <a:normAutofit/>
          </a:bodyPr>
          <a:lstStyle>
            <a:lvl1pPr marL="0" indent="0" algn="ctr">
              <a:buNone/>
              <a:defRPr sz="1300" b="0" i="0">
                <a:solidFill>
                  <a:schemeClr val="bg1">
                    <a:lumMod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US" dirty="0"/>
          </a:p>
        </p:txBody>
      </p:sp>
      <p:sp>
        <p:nvSpPr>
          <p:cNvPr id="2" name="Title 1">
            <a:extLst>
              <a:ext uri="{FF2B5EF4-FFF2-40B4-BE49-F238E27FC236}">
                <a16:creationId xmlns:a16="http://schemas.microsoft.com/office/drawing/2014/main" id="{829F48E2-FDF6-0941-9D32-9D0DF3C64F16}"/>
              </a:ext>
            </a:extLst>
          </p:cNvPr>
          <p:cNvSpPr>
            <a:spLocks noGrp="1"/>
          </p:cNvSpPr>
          <p:nvPr userDrawn="1">
            <p:ph type="title" hasCustomPrompt="1"/>
          </p:nvPr>
        </p:nvSpPr>
        <p:spPr>
          <a:xfrm>
            <a:off x="1066800" y="4032504"/>
            <a:ext cx="10058400" cy="941832"/>
          </a:xfrm>
        </p:spPr>
        <p:txBody>
          <a:bodyPr lIns="0" tIns="0" rIns="0" bIns="0" anchor="b" anchorCtr="0">
            <a:normAutofit/>
          </a:bodyPr>
          <a:lstStyle>
            <a:lvl1pPr algn="ctr">
              <a:defRPr sz="5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Click to Add Title</a:t>
            </a:r>
          </a:p>
        </p:txBody>
      </p:sp>
      <p:sp>
        <p:nvSpPr>
          <p:cNvPr id="3" name="Text Placeholder 2">
            <a:extLst>
              <a:ext uri="{FF2B5EF4-FFF2-40B4-BE49-F238E27FC236}">
                <a16:creationId xmlns:a16="http://schemas.microsoft.com/office/drawing/2014/main" id="{B1810AC1-CE48-604F-9925-126FBC155CB8}"/>
              </a:ext>
            </a:extLst>
          </p:cNvPr>
          <p:cNvSpPr>
            <a:spLocks noGrp="1"/>
          </p:cNvSpPr>
          <p:nvPr userDrawn="1">
            <p:ph type="body" idx="1" hasCustomPrompt="1"/>
          </p:nvPr>
        </p:nvSpPr>
        <p:spPr>
          <a:xfrm>
            <a:off x="2888155" y="5056632"/>
            <a:ext cx="6415690" cy="475834"/>
          </a:xfrm>
        </p:spPr>
        <p:txBody>
          <a:bodyPr lIns="0" tIns="0" rIns="0" bIns="0">
            <a:noAutofit/>
          </a:bodyPr>
          <a:lstStyle>
            <a:lvl1pPr marL="0" indent="0" algn="ctr">
              <a:lnSpc>
                <a:spcPct val="100000"/>
              </a:lnSpc>
              <a:spcBef>
                <a:spcPts val="0"/>
              </a:spcBef>
              <a:buNone/>
              <a:defRPr sz="2000" b="0" i="0" spc="20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YOUR SUBTITLE</a:t>
            </a:r>
          </a:p>
        </p:txBody>
      </p:sp>
      <p:pic>
        <p:nvPicPr>
          <p:cNvPr id="9" name="Picture 8">
            <a:extLst>
              <a:ext uri="{FF2B5EF4-FFF2-40B4-BE49-F238E27FC236}">
                <a16:creationId xmlns:a16="http://schemas.microsoft.com/office/drawing/2014/main" id="{E870AAB2-9C7A-934C-80BF-C2771874C602}"/>
              </a:ext>
            </a:extLst>
          </p:cNvPr>
          <p:cNvPicPr>
            <a:picLocks noChangeAspect="1"/>
          </p:cNvPicPr>
          <p:nvPr userDrawn="1"/>
        </p:nvPicPr>
        <p:blipFill>
          <a:blip r:embed="rId5"/>
          <a:stretch>
            <a:fillRect/>
          </a:stretch>
        </p:blipFill>
        <p:spPr>
          <a:xfrm>
            <a:off x="275900" y="367153"/>
            <a:ext cx="1927936" cy="754117"/>
          </a:xfrm>
          <a:prstGeom prst="rect">
            <a:avLst/>
          </a:prstGeom>
        </p:spPr>
      </p:pic>
    </p:spTree>
    <p:extLst>
      <p:ext uri="{BB962C8B-B14F-4D97-AF65-F5344CB8AC3E}">
        <p14:creationId xmlns:p14="http://schemas.microsoft.com/office/powerpoint/2010/main" val="133270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A4D906-CE49-EF0A-5F3D-410ED5BC8E66}"/>
              </a:ext>
            </a:extLst>
          </p:cNvPr>
          <p:cNvSpPr>
            <a:spLocks noGrp="1"/>
          </p:cNvSpPr>
          <p:nvPr>
            <p:ph type="sldNum" sz="quarter" idx="10"/>
          </p:nvPr>
        </p:nvSpPr>
        <p:spPr/>
        <p:txBody>
          <a:bodyPr/>
          <a:lstStyle/>
          <a:p>
            <a:fld id="{F0B75325-C1BD-0D41-9DC1-F910F73DE853}" type="slidenum">
              <a:rPr lang="en-US" smtClean="0"/>
              <a:pPr/>
              <a:t>‹#›</a:t>
            </a:fld>
            <a:endParaRPr lang="en-US" dirty="0"/>
          </a:p>
        </p:txBody>
      </p:sp>
      <p:pic>
        <p:nvPicPr>
          <p:cNvPr id="4" name="Picture 3">
            <a:extLst>
              <a:ext uri="{FF2B5EF4-FFF2-40B4-BE49-F238E27FC236}">
                <a16:creationId xmlns:a16="http://schemas.microsoft.com/office/drawing/2014/main" id="{1B4EA5D2-483B-6596-D525-88F57FFBDF6F}"/>
              </a:ext>
            </a:extLst>
          </p:cNvPr>
          <p:cNvPicPr>
            <a:picLocks noChangeAspect="1"/>
          </p:cNvPicPr>
          <p:nvPr userDrawn="1"/>
        </p:nvPicPr>
        <p:blipFill>
          <a:blip r:embed="rId2"/>
          <a:stretch>
            <a:fillRect/>
          </a:stretch>
        </p:blipFill>
        <p:spPr>
          <a:xfrm>
            <a:off x="10400056" y="6083363"/>
            <a:ext cx="1607570" cy="628805"/>
          </a:xfrm>
          <a:prstGeom prst="rect">
            <a:avLst/>
          </a:prstGeom>
        </p:spPr>
      </p:pic>
    </p:spTree>
    <p:extLst>
      <p:ext uri="{BB962C8B-B14F-4D97-AF65-F5344CB8AC3E}">
        <p14:creationId xmlns:p14="http://schemas.microsoft.com/office/powerpoint/2010/main" val="205766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Cover">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B36646-3BE1-C04D-82B0-DB682E67C400}"/>
              </a:ext>
            </a:extLst>
          </p:cNvPr>
          <p:cNvSpPr/>
          <p:nvPr userDrawn="1"/>
        </p:nvSpPr>
        <p:spPr>
          <a:xfrm rot="5400000">
            <a:off x="4770313" y="-3265315"/>
            <a:ext cx="2651375" cy="12192000"/>
          </a:xfrm>
          <a:prstGeom prst="rect">
            <a:avLst/>
          </a:prstGeom>
          <a:gradFill flip="none" rotWithShape="1">
            <a:gsLst>
              <a:gs pos="0">
                <a:schemeClr val="accent1">
                  <a:lumMod val="60000"/>
                  <a:lumOff val="40000"/>
                </a:schemeClr>
              </a:gs>
              <a:gs pos="100000">
                <a:schemeClr val="accent1"/>
              </a:gs>
            </a:gsLst>
            <a:path path="circle">
              <a:fillToRect l="50000" t="50000" r="50000" b="50000"/>
            </a:path>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33" name="Rectangle 32">
            <a:extLst>
              <a:ext uri="{FF2B5EF4-FFF2-40B4-BE49-F238E27FC236}">
                <a16:creationId xmlns:a16="http://schemas.microsoft.com/office/drawing/2014/main" id="{FED9C1AC-D25A-7244-82A8-AFE3B895519D}"/>
              </a:ext>
            </a:extLst>
          </p:cNvPr>
          <p:cNvSpPr/>
          <p:nvPr userDrawn="1"/>
        </p:nvSpPr>
        <p:spPr>
          <a:xfrm>
            <a:off x="13096" y="1501986"/>
            <a:ext cx="12192000" cy="2651760"/>
          </a:xfrm>
          <a:prstGeom prst="rect">
            <a:avLst/>
          </a:prstGeom>
          <a:blipFill dpi="0" rotWithShape="1">
            <a:blip r:embed="rId2">
              <a:alphaModFix amt="9000"/>
              <a:extLst>
                <a:ext uri="{28A0092B-C50C-407E-A947-70E740481C1C}">
                  <a14:useLocalDpi xmlns:a14="http://schemas.microsoft.com/office/drawing/2010/main"/>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pic>
        <p:nvPicPr>
          <p:cNvPr id="47" name="Picture 46">
            <a:extLst>
              <a:ext uri="{FF2B5EF4-FFF2-40B4-BE49-F238E27FC236}">
                <a16:creationId xmlns:a16="http://schemas.microsoft.com/office/drawing/2014/main" id="{3C7F669E-422D-45DB-9F47-F7C358EF2C11}"/>
              </a:ext>
            </a:extLst>
          </p:cNvPr>
          <p:cNvPicPr>
            <a:picLocks noChangeAspect="1"/>
          </p:cNvPicPr>
          <p:nvPr userDrawn="1"/>
        </p:nvPicPr>
        <p:blipFill rotWithShape="1">
          <a:blip r:embed="rId3" cstate="print">
            <a:alphaModFix amt="90000"/>
            <a:extLst>
              <a:ext uri="{28A0092B-C50C-407E-A947-70E740481C1C}">
                <a14:useLocalDpi xmlns:a14="http://schemas.microsoft.com/office/drawing/2010/main"/>
              </a:ext>
            </a:extLst>
          </a:blip>
          <a:srcRect r="16999"/>
          <a:stretch/>
        </p:blipFill>
        <p:spPr>
          <a:xfrm rot="10800000">
            <a:off x="8291229" y="1296472"/>
            <a:ext cx="1346496" cy="1622252"/>
          </a:xfrm>
          <a:prstGeom prst="rect">
            <a:avLst/>
          </a:prstGeom>
        </p:spPr>
      </p:pic>
      <p:pic>
        <p:nvPicPr>
          <p:cNvPr id="5" name="Picture 4">
            <a:extLst>
              <a:ext uri="{FF2B5EF4-FFF2-40B4-BE49-F238E27FC236}">
                <a16:creationId xmlns:a16="http://schemas.microsoft.com/office/drawing/2014/main" id="{54527735-0B66-4975-AC9F-5CA00DAEDDAE}"/>
              </a:ext>
            </a:extLst>
          </p:cNvPr>
          <p:cNvPicPr>
            <a:picLocks noChangeAspect="1"/>
          </p:cNvPicPr>
          <p:nvPr userDrawn="1"/>
        </p:nvPicPr>
        <p:blipFill>
          <a:blip r:embed="rId4"/>
          <a:stretch>
            <a:fillRect/>
          </a:stretch>
        </p:blipFill>
        <p:spPr>
          <a:xfrm rot="18302016">
            <a:off x="1199195" y="-506553"/>
            <a:ext cx="5436026" cy="5436026"/>
          </a:xfrm>
          <a:prstGeom prst="rect">
            <a:avLst/>
          </a:prstGeom>
        </p:spPr>
      </p:pic>
      <p:sp>
        <p:nvSpPr>
          <p:cNvPr id="2" name="Title 1">
            <a:extLst>
              <a:ext uri="{FF2B5EF4-FFF2-40B4-BE49-F238E27FC236}">
                <a16:creationId xmlns:a16="http://schemas.microsoft.com/office/drawing/2014/main" id="{829F48E2-FDF6-0941-9D32-9D0DF3C64F16}"/>
              </a:ext>
            </a:extLst>
          </p:cNvPr>
          <p:cNvSpPr>
            <a:spLocks noGrp="1"/>
          </p:cNvSpPr>
          <p:nvPr>
            <p:ph type="title" hasCustomPrompt="1"/>
          </p:nvPr>
        </p:nvSpPr>
        <p:spPr>
          <a:xfrm>
            <a:off x="1066800" y="4186237"/>
            <a:ext cx="10058400" cy="941832"/>
          </a:xfrm>
        </p:spPr>
        <p:txBody>
          <a:bodyPr lIns="0" tIns="0" rIns="0" bIns="0" anchor="b" anchorCtr="0">
            <a:normAutofit/>
          </a:bodyPr>
          <a:lstStyle>
            <a:lvl1pPr algn="ctr">
              <a:defRPr sz="4500" b="0" i="0">
                <a:solidFill>
                  <a:srgbClr val="008EC9"/>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Divider Slide</a:t>
            </a:r>
          </a:p>
        </p:txBody>
      </p:sp>
      <p:pic>
        <p:nvPicPr>
          <p:cNvPr id="10" name="Picture 9">
            <a:extLst>
              <a:ext uri="{FF2B5EF4-FFF2-40B4-BE49-F238E27FC236}">
                <a16:creationId xmlns:a16="http://schemas.microsoft.com/office/drawing/2014/main" id="{4CDA580A-F1A3-8340-8DFC-F3790C2E86BA}"/>
              </a:ext>
            </a:extLst>
          </p:cNvPr>
          <p:cNvPicPr>
            <a:picLocks noChangeAspect="1"/>
          </p:cNvPicPr>
          <p:nvPr userDrawn="1"/>
        </p:nvPicPr>
        <p:blipFill rotWithShape="1">
          <a:blip r:embed="rId5">
            <a:alphaModFix amt="7000"/>
            <a:extLst>
              <a:ext uri="{28A0092B-C50C-407E-A947-70E740481C1C}">
                <a14:useLocalDpi xmlns:a14="http://schemas.microsoft.com/office/drawing/2010/main"/>
              </a:ext>
            </a:extLst>
          </a:blip>
          <a:srcRect/>
          <a:stretch/>
        </p:blipFill>
        <p:spPr>
          <a:xfrm>
            <a:off x="8675668" y="4718873"/>
            <a:ext cx="3529428" cy="2139127"/>
          </a:xfrm>
          <a:prstGeom prst="rect">
            <a:avLst/>
          </a:prstGeom>
        </p:spPr>
      </p:pic>
      <p:sp>
        <p:nvSpPr>
          <p:cNvPr id="23" name="Oval 22">
            <a:extLst>
              <a:ext uri="{FF2B5EF4-FFF2-40B4-BE49-F238E27FC236}">
                <a16:creationId xmlns:a16="http://schemas.microsoft.com/office/drawing/2014/main" id="{4BA8F68E-1F2E-0046-BAEE-9F9B95CC4794}"/>
              </a:ext>
            </a:extLst>
          </p:cNvPr>
          <p:cNvSpPr/>
          <p:nvPr userDrawn="1"/>
        </p:nvSpPr>
        <p:spPr>
          <a:xfrm>
            <a:off x="4466573" y="1094231"/>
            <a:ext cx="3258855" cy="3255470"/>
          </a:xfrm>
          <a:prstGeom prst="ellipse">
            <a:avLst/>
          </a:prstGeom>
          <a:noFill/>
          <a:ln w="28575">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grpSp>
        <p:nvGrpSpPr>
          <p:cNvPr id="34" name="Group 33">
            <a:extLst>
              <a:ext uri="{FF2B5EF4-FFF2-40B4-BE49-F238E27FC236}">
                <a16:creationId xmlns:a16="http://schemas.microsoft.com/office/drawing/2014/main" id="{1BEA94E8-3CC6-AA43-99BF-ED3E07222989}"/>
              </a:ext>
            </a:extLst>
          </p:cNvPr>
          <p:cNvGrpSpPr/>
          <p:nvPr userDrawn="1"/>
        </p:nvGrpSpPr>
        <p:grpSpPr>
          <a:xfrm rot="17100000">
            <a:off x="4689981" y="1215840"/>
            <a:ext cx="444229" cy="399973"/>
            <a:chOff x="5707905" y="383735"/>
            <a:chExt cx="441053" cy="397111"/>
          </a:xfrm>
        </p:grpSpPr>
        <p:sp>
          <p:nvSpPr>
            <p:cNvPr id="35" name="Oval 34">
              <a:extLst>
                <a:ext uri="{FF2B5EF4-FFF2-40B4-BE49-F238E27FC236}">
                  <a16:creationId xmlns:a16="http://schemas.microsoft.com/office/drawing/2014/main" id="{12009197-B526-AE48-9AA0-29B7B7CEEBD1}"/>
                </a:ext>
              </a:extLst>
            </p:cNvPr>
            <p:cNvSpPr/>
            <p:nvPr/>
          </p:nvSpPr>
          <p:spPr>
            <a:xfrm>
              <a:off x="5738069" y="547771"/>
              <a:ext cx="233074" cy="233075"/>
            </a:xfrm>
            <a:prstGeom prst="ellipse">
              <a:avLst/>
            </a:prstGeom>
            <a:solidFill>
              <a:srgbClr val="0099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36" name="Oval 35">
              <a:extLst>
                <a:ext uri="{FF2B5EF4-FFF2-40B4-BE49-F238E27FC236}">
                  <a16:creationId xmlns:a16="http://schemas.microsoft.com/office/drawing/2014/main" id="{1DBB0D4B-F6CF-7347-A5E6-3A3575C427CD}"/>
                </a:ext>
              </a:extLst>
            </p:cNvPr>
            <p:cNvSpPr/>
            <p:nvPr/>
          </p:nvSpPr>
          <p:spPr>
            <a:xfrm>
              <a:off x="5707905" y="383735"/>
              <a:ext cx="97280" cy="97280"/>
            </a:xfrm>
            <a:prstGeom prst="ellipse">
              <a:avLst/>
            </a:prstGeom>
            <a:solidFill>
              <a:srgbClr val="FF96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37" name="Oval 36">
              <a:extLst>
                <a:ext uri="{FF2B5EF4-FFF2-40B4-BE49-F238E27FC236}">
                  <a16:creationId xmlns:a16="http://schemas.microsoft.com/office/drawing/2014/main" id="{FDF2A347-C9BA-9D40-BF1B-1C797C56A738}"/>
                </a:ext>
              </a:extLst>
            </p:cNvPr>
            <p:cNvSpPr/>
            <p:nvPr/>
          </p:nvSpPr>
          <p:spPr>
            <a:xfrm>
              <a:off x="6006210" y="467720"/>
              <a:ext cx="142748" cy="142748"/>
            </a:xfrm>
            <a:prstGeom prst="ellipse">
              <a:avLst/>
            </a:prstGeom>
            <a:solidFill>
              <a:srgbClr val="FFD1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sp>
        <p:nvSpPr>
          <p:cNvPr id="57" name="Picture Placeholder 56">
            <a:extLst>
              <a:ext uri="{FF2B5EF4-FFF2-40B4-BE49-F238E27FC236}">
                <a16:creationId xmlns:a16="http://schemas.microsoft.com/office/drawing/2014/main" id="{83C5FF31-028B-FE49-823B-DAB4F50C5ED8}"/>
              </a:ext>
            </a:extLst>
          </p:cNvPr>
          <p:cNvSpPr>
            <a:spLocks noGrp="1"/>
          </p:cNvSpPr>
          <p:nvPr userDrawn="1">
            <p:ph type="pic" sz="quarter" idx="10"/>
          </p:nvPr>
        </p:nvSpPr>
        <p:spPr>
          <a:xfrm>
            <a:off x="3329388" y="2157229"/>
            <a:ext cx="1257538" cy="1257538"/>
          </a:xfrm>
          <a:prstGeom prst="ellipse">
            <a:avLst/>
          </a:prstGeom>
          <a:solidFill>
            <a:schemeClr val="bg1">
              <a:lumMod val="95000"/>
            </a:schemeClr>
          </a:solidFill>
          <a:ln>
            <a:noFill/>
          </a:ln>
        </p:spPr>
        <p:txBody>
          <a:bodyPr anchor="ctr" anchorCtr="0">
            <a:normAutofit/>
          </a:bodyPr>
          <a:lstStyle>
            <a:lvl1pPr marL="0" indent="0" algn="ctr">
              <a:buNone/>
              <a:defRPr sz="1300" b="0" i="0">
                <a:solidFill>
                  <a:schemeClr val="bg1">
                    <a:lumMod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US" dirty="0"/>
          </a:p>
        </p:txBody>
      </p:sp>
      <p:grpSp>
        <p:nvGrpSpPr>
          <p:cNvPr id="38" name="Group 37">
            <a:extLst>
              <a:ext uri="{FF2B5EF4-FFF2-40B4-BE49-F238E27FC236}">
                <a16:creationId xmlns:a16="http://schemas.microsoft.com/office/drawing/2014/main" id="{E04D5CDD-BC2A-FD4C-A7B0-F77729987A39}"/>
              </a:ext>
            </a:extLst>
          </p:cNvPr>
          <p:cNvGrpSpPr/>
          <p:nvPr userDrawn="1"/>
        </p:nvGrpSpPr>
        <p:grpSpPr>
          <a:xfrm rot="7387163">
            <a:off x="11458969" y="5836734"/>
            <a:ext cx="367746" cy="463554"/>
            <a:chOff x="8561575" y="277733"/>
            <a:chExt cx="482964" cy="608790"/>
          </a:xfrm>
        </p:grpSpPr>
        <p:sp>
          <p:nvSpPr>
            <p:cNvPr id="39" name="Oval 38">
              <a:extLst>
                <a:ext uri="{FF2B5EF4-FFF2-40B4-BE49-F238E27FC236}">
                  <a16:creationId xmlns:a16="http://schemas.microsoft.com/office/drawing/2014/main" id="{4D839B68-E7AF-EB45-9047-D155C17FD39A}"/>
                </a:ext>
              </a:extLst>
            </p:cNvPr>
            <p:cNvSpPr/>
            <p:nvPr/>
          </p:nvSpPr>
          <p:spPr>
            <a:xfrm>
              <a:off x="8664286" y="277733"/>
              <a:ext cx="348954" cy="348954"/>
            </a:xfrm>
            <a:prstGeom prst="ellipse">
              <a:avLst/>
            </a:prstGeom>
            <a:solidFill>
              <a:srgbClr val="0099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40" name="Oval 39">
              <a:extLst>
                <a:ext uri="{FF2B5EF4-FFF2-40B4-BE49-F238E27FC236}">
                  <a16:creationId xmlns:a16="http://schemas.microsoft.com/office/drawing/2014/main" id="{84F01A6A-D127-5049-A733-A7F7718FF0E9}"/>
                </a:ext>
              </a:extLst>
            </p:cNvPr>
            <p:cNvSpPr/>
            <p:nvPr/>
          </p:nvSpPr>
          <p:spPr>
            <a:xfrm>
              <a:off x="8857153" y="502490"/>
              <a:ext cx="187386" cy="187386"/>
            </a:xfrm>
            <a:prstGeom prst="ellipse">
              <a:avLst/>
            </a:prstGeom>
            <a:solidFill>
              <a:srgbClr val="FFD1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41" name="Oval 40">
              <a:extLst>
                <a:ext uri="{FF2B5EF4-FFF2-40B4-BE49-F238E27FC236}">
                  <a16:creationId xmlns:a16="http://schemas.microsoft.com/office/drawing/2014/main" id="{7F2FFD83-7332-0C44-90F5-D29E8D12107B}"/>
                </a:ext>
              </a:extLst>
            </p:cNvPr>
            <p:cNvSpPr/>
            <p:nvPr/>
          </p:nvSpPr>
          <p:spPr>
            <a:xfrm>
              <a:off x="8561575" y="741556"/>
              <a:ext cx="144967" cy="144967"/>
            </a:xfrm>
            <a:prstGeom prst="ellipse">
              <a:avLst/>
            </a:prstGeom>
            <a:solidFill>
              <a:srgbClr val="CF4B0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grpSp>
        <p:nvGrpSpPr>
          <p:cNvPr id="42" name="Group 41">
            <a:extLst>
              <a:ext uri="{FF2B5EF4-FFF2-40B4-BE49-F238E27FC236}">
                <a16:creationId xmlns:a16="http://schemas.microsoft.com/office/drawing/2014/main" id="{D365B721-33DB-6540-A52A-D6B94EFD72B9}"/>
              </a:ext>
            </a:extLst>
          </p:cNvPr>
          <p:cNvGrpSpPr/>
          <p:nvPr userDrawn="1"/>
        </p:nvGrpSpPr>
        <p:grpSpPr>
          <a:xfrm>
            <a:off x="327752" y="5654865"/>
            <a:ext cx="379367" cy="542947"/>
            <a:chOff x="6685280" y="450577"/>
            <a:chExt cx="531857" cy="761190"/>
          </a:xfrm>
        </p:grpSpPr>
        <p:sp>
          <p:nvSpPr>
            <p:cNvPr id="43" name="Oval 42">
              <a:extLst>
                <a:ext uri="{FF2B5EF4-FFF2-40B4-BE49-F238E27FC236}">
                  <a16:creationId xmlns:a16="http://schemas.microsoft.com/office/drawing/2014/main" id="{9665759A-6F4B-704F-B507-49EE988AAB84}"/>
                </a:ext>
              </a:extLst>
            </p:cNvPr>
            <p:cNvSpPr/>
            <p:nvPr/>
          </p:nvSpPr>
          <p:spPr>
            <a:xfrm>
              <a:off x="6685280" y="565446"/>
              <a:ext cx="348954" cy="348954"/>
            </a:xfrm>
            <a:prstGeom prst="ellipse">
              <a:avLst/>
            </a:prstGeom>
            <a:solidFill>
              <a:srgbClr val="0099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44" name="Oval 43">
              <a:extLst>
                <a:ext uri="{FF2B5EF4-FFF2-40B4-BE49-F238E27FC236}">
                  <a16:creationId xmlns:a16="http://schemas.microsoft.com/office/drawing/2014/main" id="{02BFE444-7BD4-5A49-9367-917B0144F4A0}"/>
                </a:ext>
              </a:extLst>
            </p:cNvPr>
            <p:cNvSpPr/>
            <p:nvPr/>
          </p:nvSpPr>
          <p:spPr>
            <a:xfrm>
              <a:off x="7029751" y="450577"/>
              <a:ext cx="187386" cy="187386"/>
            </a:xfrm>
            <a:prstGeom prst="ellipse">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45" name="Oval 44">
              <a:extLst>
                <a:ext uri="{FF2B5EF4-FFF2-40B4-BE49-F238E27FC236}">
                  <a16:creationId xmlns:a16="http://schemas.microsoft.com/office/drawing/2014/main" id="{B15E7C29-F004-0F47-B796-D47F084B79AC}"/>
                </a:ext>
              </a:extLst>
            </p:cNvPr>
            <p:cNvSpPr/>
            <p:nvPr/>
          </p:nvSpPr>
          <p:spPr>
            <a:xfrm>
              <a:off x="6957267" y="1066800"/>
              <a:ext cx="144967" cy="144967"/>
            </a:xfrm>
            <a:prstGeom prst="ellipse">
              <a:avLst/>
            </a:prstGeom>
            <a:solidFill>
              <a:srgbClr val="CF4B0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sp>
        <p:nvSpPr>
          <p:cNvPr id="58" name="Picture Placeholder 56">
            <a:extLst>
              <a:ext uri="{FF2B5EF4-FFF2-40B4-BE49-F238E27FC236}">
                <a16:creationId xmlns:a16="http://schemas.microsoft.com/office/drawing/2014/main" id="{9423A787-BD7A-2B43-BEF7-F6355A2FE6B4}"/>
              </a:ext>
            </a:extLst>
          </p:cNvPr>
          <p:cNvSpPr>
            <a:spLocks noGrp="1"/>
          </p:cNvSpPr>
          <p:nvPr userDrawn="1">
            <p:ph type="pic" sz="quarter" idx="11"/>
          </p:nvPr>
        </p:nvSpPr>
        <p:spPr>
          <a:xfrm>
            <a:off x="4685406" y="1336696"/>
            <a:ext cx="2821188" cy="2821188"/>
          </a:xfrm>
          <a:prstGeom prst="ellipse">
            <a:avLst/>
          </a:prstGeom>
          <a:solidFill>
            <a:schemeClr val="bg1">
              <a:lumMod val="95000"/>
            </a:schemeClr>
          </a:solidFill>
          <a:ln>
            <a:noFill/>
          </a:ln>
        </p:spPr>
        <p:txBody>
          <a:bodyPr anchor="ctr" anchorCtr="0">
            <a:normAutofit/>
          </a:bodyPr>
          <a:lstStyle>
            <a:lvl1pPr marL="0" indent="0" algn="ctr">
              <a:buNone/>
              <a:defRPr sz="1300" b="0" i="0">
                <a:solidFill>
                  <a:schemeClr val="bg1">
                    <a:lumMod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US" dirty="0"/>
          </a:p>
        </p:txBody>
      </p:sp>
      <p:sp>
        <p:nvSpPr>
          <p:cNvPr id="31" name="Oval 30">
            <a:extLst>
              <a:ext uri="{FF2B5EF4-FFF2-40B4-BE49-F238E27FC236}">
                <a16:creationId xmlns:a16="http://schemas.microsoft.com/office/drawing/2014/main" id="{E0B68D69-6CCA-DE49-826D-4F35D5587AD5}"/>
              </a:ext>
            </a:extLst>
          </p:cNvPr>
          <p:cNvSpPr/>
          <p:nvPr userDrawn="1"/>
        </p:nvSpPr>
        <p:spPr>
          <a:xfrm rot="9900000">
            <a:off x="7386939" y="1832618"/>
            <a:ext cx="1583816" cy="1578124"/>
          </a:xfrm>
          <a:prstGeom prst="ellipse">
            <a:avLst/>
          </a:prstGeom>
          <a:noFill/>
          <a:ln w="20320">
            <a:solidFill>
              <a:srgbClr val="FFD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59" name="Picture Placeholder 56">
            <a:extLst>
              <a:ext uri="{FF2B5EF4-FFF2-40B4-BE49-F238E27FC236}">
                <a16:creationId xmlns:a16="http://schemas.microsoft.com/office/drawing/2014/main" id="{EBBCAB5E-8078-9B4B-AD1A-B0A761E50B2E}"/>
              </a:ext>
            </a:extLst>
          </p:cNvPr>
          <p:cNvSpPr>
            <a:spLocks noGrp="1"/>
          </p:cNvSpPr>
          <p:nvPr userDrawn="1">
            <p:ph type="pic" sz="quarter" idx="12"/>
          </p:nvPr>
        </p:nvSpPr>
        <p:spPr>
          <a:xfrm>
            <a:off x="7585455" y="2029542"/>
            <a:ext cx="1186786" cy="1184276"/>
          </a:xfrm>
          <a:prstGeom prst="ellipse">
            <a:avLst/>
          </a:prstGeom>
          <a:solidFill>
            <a:schemeClr val="bg1">
              <a:lumMod val="95000"/>
            </a:schemeClr>
          </a:solidFill>
          <a:ln>
            <a:noFill/>
          </a:ln>
        </p:spPr>
        <p:txBody>
          <a:bodyPr anchor="ctr" anchorCtr="0">
            <a:normAutofit/>
          </a:bodyPr>
          <a:lstStyle>
            <a:lvl1pPr marL="0" indent="0" algn="ctr">
              <a:buNone/>
              <a:defRPr sz="1300" b="0" i="0">
                <a:solidFill>
                  <a:schemeClr val="bg1">
                    <a:lumMod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US" dirty="0"/>
          </a:p>
        </p:txBody>
      </p:sp>
      <p:sp>
        <p:nvSpPr>
          <p:cNvPr id="27" name="Oval 26">
            <a:extLst>
              <a:ext uri="{FF2B5EF4-FFF2-40B4-BE49-F238E27FC236}">
                <a16:creationId xmlns:a16="http://schemas.microsoft.com/office/drawing/2014/main" id="{DD6948FB-FA42-7F44-B3EC-EC1B4EA3813D}"/>
              </a:ext>
            </a:extLst>
          </p:cNvPr>
          <p:cNvSpPr>
            <a:spLocks noChangeAspect="1"/>
          </p:cNvSpPr>
          <p:nvPr userDrawn="1"/>
        </p:nvSpPr>
        <p:spPr>
          <a:xfrm>
            <a:off x="3146337" y="1975539"/>
            <a:ext cx="1623640" cy="1620918"/>
          </a:xfrm>
          <a:prstGeom prst="ellipse">
            <a:avLst/>
          </a:prstGeom>
          <a:noFill/>
          <a:ln w="19050" cap="rnd">
            <a:solidFill>
              <a:srgbClr val="FFD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b="0" i="0" dirty="0">
              <a:latin typeface="Roboto" panose="02000000000000000000" pitchFamily="2" charset="0"/>
            </a:endParaRPr>
          </a:p>
        </p:txBody>
      </p:sp>
      <p:sp>
        <p:nvSpPr>
          <p:cNvPr id="3" name="Rectangle 2">
            <a:extLst>
              <a:ext uri="{FF2B5EF4-FFF2-40B4-BE49-F238E27FC236}">
                <a16:creationId xmlns:a16="http://schemas.microsoft.com/office/drawing/2014/main" id="{C5569020-A733-5548-8FF7-2038F376E225}"/>
              </a:ext>
            </a:extLst>
          </p:cNvPr>
          <p:cNvSpPr/>
          <p:nvPr userDrawn="1"/>
        </p:nvSpPr>
        <p:spPr>
          <a:xfrm>
            <a:off x="1798983" y="556591"/>
            <a:ext cx="536713" cy="614822"/>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Roboto" panose="02000000000000000000" pitchFamily="2" charset="0"/>
              </a:rPr>
              <a:t>v</a:t>
            </a:r>
          </a:p>
        </p:txBody>
      </p:sp>
      <p:pic>
        <p:nvPicPr>
          <p:cNvPr id="29" name="Picture 28">
            <a:extLst>
              <a:ext uri="{FF2B5EF4-FFF2-40B4-BE49-F238E27FC236}">
                <a16:creationId xmlns:a16="http://schemas.microsoft.com/office/drawing/2014/main" id="{895D114C-2684-CB40-990A-8BBFEC425B8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265573" y="389183"/>
            <a:ext cx="1910015" cy="745670"/>
          </a:xfrm>
          <a:prstGeom prst="rect">
            <a:avLst/>
          </a:prstGeom>
        </p:spPr>
      </p:pic>
    </p:spTree>
    <p:extLst>
      <p:ext uri="{BB962C8B-B14F-4D97-AF65-F5344CB8AC3E}">
        <p14:creationId xmlns:p14="http://schemas.microsoft.com/office/powerpoint/2010/main" val="363576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27C605A-62D0-4A4F-8542-8D00E6FB6FE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744968" y="4693588"/>
            <a:ext cx="4445509" cy="2164412"/>
          </a:xfrm>
          <a:prstGeom prst="rect">
            <a:avLst/>
          </a:prstGeom>
        </p:spPr>
      </p:pic>
      <p:sp>
        <p:nvSpPr>
          <p:cNvPr id="23" name="Rectangle 22">
            <a:extLst>
              <a:ext uri="{FF2B5EF4-FFF2-40B4-BE49-F238E27FC236}">
                <a16:creationId xmlns:a16="http://schemas.microsoft.com/office/drawing/2014/main" id="{829ED753-B4E0-45E7-AFE4-5050927918AF}"/>
              </a:ext>
            </a:extLst>
          </p:cNvPr>
          <p:cNvSpPr/>
          <p:nvPr userDrawn="1"/>
        </p:nvSpPr>
        <p:spPr>
          <a:xfrm rot="5400000">
            <a:off x="4770312" y="-2728100"/>
            <a:ext cx="2651375" cy="12192000"/>
          </a:xfrm>
          <a:prstGeom prst="rect">
            <a:avLst/>
          </a:prstGeom>
          <a:gradFill flip="none" rotWithShape="1">
            <a:gsLst>
              <a:gs pos="0">
                <a:schemeClr val="accent1">
                  <a:lumMod val="60000"/>
                  <a:lumOff val="40000"/>
                </a:schemeClr>
              </a:gs>
              <a:gs pos="100000">
                <a:schemeClr val="accent1"/>
              </a:gs>
            </a:gsLst>
            <a:path path="circle">
              <a:fillToRect l="50000" t="50000" r="50000" b="50000"/>
            </a:path>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26" name="Rectangle 25">
            <a:extLst>
              <a:ext uri="{FF2B5EF4-FFF2-40B4-BE49-F238E27FC236}">
                <a16:creationId xmlns:a16="http://schemas.microsoft.com/office/drawing/2014/main" id="{5BB53194-BDE5-4BCD-B8C6-49A1ACFE0252}"/>
              </a:ext>
            </a:extLst>
          </p:cNvPr>
          <p:cNvSpPr/>
          <p:nvPr userDrawn="1"/>
        </p:nvSpPr>
        <p:spPr>
          <a:xfrm>
            <a:off x="-23280" y="2040060"/>
            <a:ext cx="12192000" cy="2651760"/>
          </a:xfrm>
          <a:prstGeom prst="rect">
            <a:avLst/>
          </a:prstGeom>
          <a:blipFill dpi="0" rotWithShape="1">
            <a:blip r:embed="rId3">
              <a:alphaModFix amt="9000"/>
              <a:extLst>
                <a:ext uri="{28A0092B-C50C-407E-A947-70E740481C1C}">
                  <a14:useLocalDpi xmlns:a14="http://schemas.microsoft.com/office/drawing/2010/main"/>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60" name="Oval 59">
            <a:extLst>
              <a:ext uri="{FF2B5EF4-FFF2-40B4-BE49-F238E27FC236}">
                <a16:creationId xmlns:a16="http://schemas.microsoft.com/office/drawing/2014/main" id="{85BB8EEB-98C4-A14D-95FC-886C5CC06E9A}"/>
              </a:ext>
            </a:extLst>
          </p:cNvPr>
          <p:cNvSpPr/>
          <p:nvPr userDrawn="1"/>
        </p:nvSpPr>
        <p:spPr>
          <a:xfrm>
            <a:off x="7569536" y="1132311"/>
            <a:ext cx="4372138" cy="4338320"/>
          </a:xfrm>
          <a:prstGeom prst="ellipse">
            <a:avLst/>
          </a:prstGeom>
          <a:noFill/>
          <a:ln w="3175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pic>
        <p:nvPicPr>
          <p:cNvPr id="61" name="Picture 60">
            <a:extLst>
              <a:ext uri="{FF2B5EF4-FFF2-40B4-BE49-F238E27FC236}">
                <a16:creationId xmlns:a16="http://schemas.microsoft.com/office/drawing/2014/main" id="{B1D4E5A5-22C0-8245-99E8-6ED33323FCFB}"/>
              </a:ext>
            </a:extLst>
          </p:cNvPr>
          <p:cNvPicPr>
            <a:picLocks noChangeAspect="1"/>
          </p:cNvPicPr>
          <p:nvPr userDrawn="1"/>
        </p:nvPicPr>
        <p:blipFill rotWithShape="1">
          <a:blip r:embed="rId4">
            <a:alphaModFix amt="90000"/>
            <a:extLst>
              <a:ext uri="{28A0092B-C50C-407E-A947-70E740481C1C}">
                <a14:useLocalDpi xmlns:a14="http://schemas.microsoft.com/office/drawing/2010/main"/>
              </a:ext>
            </a:extLst>
          </a:blip>
          <a:srcRect r="16999"/>
          <a:stretch/>
        </p:blipFill>
        <p:spPr>
          <a:xfrm>
            <a:off x="9946213" y="334319"/>
            <a:ext cx="2245787" cy="2705714"/>
          </a:xfrm>
          <a:prstGeom prst="rect">
            <a:avLst/>
          </a:prstGeom>
        </p:spPr>
      </p:pic>
      <p:grpSp>
        <p:nvGrpSpPr>
          <p:cNvPr id="63" name="Group 62">
            <a:extLst>
              <a:ext uri="{FF2B5EF4-FFF2-40B4-BE49-F238E27FC236}">
                <a16:creationId xmlns:a16="http://schemas.microsoft.com/office/drawing/2014/main" id="{63D4D3B9-A475-E245-A26E-91D556990396}"/>
              </a:ext>
            </a:extLst>
          </p:cNvPr>
          <p:cNvGrpSpPr/>
          <p:nvPr userDrawn="1"/>
        </p:nvGrpSpPr>
        <p:grpSpPr>
          <a:xfrm rot="2632816">
            <a:off x="11177649" y="4557510"/>
            <a:ext cx="671902" cy="790855"/>
            <a:chOff x="5798422" y="207296"/>
            <a:chExt cx="446312" cy="525327"/>
          </a:xfrm>
        </p:grpSpPr>
        <p:sp>
          <p:nvSpPr>
            <p:cNvPr id="64" name="Oval 63">
              <a:extLst>
                <a:ext uri="{FF2B5EF4-FFF2-40B4-BE49-F238E27FC236}">
                  <a16:creationId xmlns:a16="http://schemas.microsoft.com/office/drawing/2014/main" id="{AF04916D-DD43-B94F-B04E-C50A2E00F4FA}"/>
                </a:ext>
              </a:extLst>
            </p:cNvPr>
            <p:cNvSpPr/>
            <p:nvPr/>
          </p:nvSpPr>
          <p:spPr>
            <a:xfrm>
              <a:off x="5798422" y="473300"/>
              <a:ext cx="259323" cy="259323"/>
            </a:xfrm>
            <a:prstGeom prst="ellipse">
              <a:avLst/>
            </a:prstGeom>
            <a:solidFill>
              <a:srgbClr val="0099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65" name="Oval 64">
              <a:extLst>
                <a:ext uri="{FF2B5EF4-FFF2-40B4-BE49-F238E27FC236}">
                  <a16:creationId xmlns:a16="http://schemas.microsoft.com/office/drawing/2014/main" id="{67604FB3-698D-3B4D-A862-2B018F6FBF3F}"/>
                </a:ext>
              </a:extLst>
            </p:cNvPr>
            <p:cNvSpPr/>
            <p:nvPr/>
          </p:nvSpPr>
          <p:spPr>
            <a:xfrm>
              <a:off x="5926319" y="207296"/>
              <a:ext cx="107502" cy="107502"/>
            </a:xfrm>
            <a:prstGeom prst="ellipse">
              <a:avLst/>
            </a:prstGeom>
            <a:solidFill>
              <a:srgbClr val="FFA3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66" name="Oval 65">
              <a:extLst>
                <a:ext uri="{FF2B5EF4-FFF2-40B4-BE49-F238E27FC236}">
                  <a16:creationId xmlns:a16="http://schemas.microsoft.com/office/drawing/2014/main" id="{6741E4B1-BC20-5247-A1FA-A6A0D84B0802}"/>
                </a:ext>
              </a:extLst>
            </p:cNvPr>
            <p:cNvSpPr/>
            <p:nvPr/>
          </p:nvSpPr>
          <p:spPr>
            <a:xfrm>
              <a:off x="6099767" y="364316"/>
              <a:ext cx="144967" cy="144967"/>
            </a:xfrm>
            <a:prstGeom prst="ellipse">
              <a:avLst/>
            </a:prstGeom>
            <a:solidFill>
              <a:srgbClr val="00447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grpSp>
        <p:nvGrpSpPr>
          <p:cNvPr id="67" name="Group 66">
            <a:extLst>
              <a:ext uri="{FF2B5EF4-FFF2-40B4-BE49-F238E27FC236}">
                <a16:creationId xmlns:a16="http://schemas.microsoft.com/office/drawing/2014/main" id="{1063F176-1AD6-334C-B5F1-5CB2F94CAD54}"/>
              </a:ext>
            </a:extLst>
          </p:cNvPr>
          <p:cNvGrpSpPr/>
          <p:nvPr userDrawn="1"/>
        </p:nvGrpSpPr>
        <p:grpSpPr>
          <a:xfrm rot="10112687">
            <a:off x="513121" y="4614466"/>
            <a:ext cx="618518" cy="1070070"/>
            <a:chOff x="4143875" y="277062"/>
            <a:chExt cx="280217" cy="484791"/>
          </a:xfrm>
        </p:grpSpPr>
        <p:sp>
          <p:nvSpPr>
            <p:cNvPr id="68" name="Oval 67">
              <a:extLst>
                <a:ext uri="{FF2B5EF4-FFF2-40B4-BE49-F238E27FC236}">
                  <a16:creationId xmlns:a16="http://schemas.microsoft.com/office/drawing/2014/main" id="{BCA104D7-747E-DA40-A98E-9D7C2C803550}"/>
                </a:ext>
              </a:extLst>
            </p:cNvPr>
            <p:cNvSpPr/>
            <p:nvPr/>
          </p:nvSpPr>
          <p:spPr>
            <a:xfrm>
              <a:off x="4200812" y="369952"/>
              <a:ext cx="223280" cy="223280"/>
            </a:xfrm>
            <a:prstGeom prst="ellipse">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69" name="Oval 68">
              <a:extLst>
                <a:ext uri="{FF2B5EF4-FFF2-40B4-BE49-F238E27FC236}">
                  <a16:creationId xmlns:a16="http://schemas.microsoft.com/office/drawing/2014/main" id="{B8AD7579-759B-7F43-A718-5468D7D7ADB4}"/>
                </a:ext>
              </a:extLst>
            </p:cNvPr>
            <p:cNvSpPr/>
            <p:nvPr/>
          </p:nvSpPr>
          <p:spPr>
            <a:xfrm>
              <a:off x="4143875" y="654351"/>
              <a:ext cx="107502" cy="107502"/>
            </a:xfrm>
            <a:prstGeom prst="ellipse">
              <a:avLst/>
            </a:prstGeom>
            <a:solidFill>
              <a:srgbClr val="FFD1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72" name="Oval 71">
              <a:extLst>
                <a:ext uri="{FF2B5EF4-FFF2-40B4-BE49-F238E27FC236}">
                  <a16:creationId xmlns:a16="http://schemas.microsoft.com/office/drawing/2014/main" id="{DBE15530-C6F5-B04E-B94A-11B5D8E6BCB7}"/>
                </a:ext>
              </a:extLst>
            </p:cNvPr>
            <p:cNvSpPr/>
            <p:nvPr/>
          </p:nvSpPr>
          <p:spPr>
            <a:xfrm>
              <a:off x="4166140" y="277062"/>
              <a:ext cx="144967" cy="144967"/>
            </a:xfrm>
            <a:prstGeom prst="ellipse">
              <a:avLst/>
            </a:prstGeom>
            <a:solidFill>
              <a:srgbClr val="0099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sp>
        <p:nvSpPr>
          <p:cNvPr id="58" name="Picture Placeholder 56">
            <a:extLst>
              <a:ext uri="{FF2B5EF4-FFF2-40B4-BE49-F238E27FC236}">
                <a16:creationId xmlns:a16="http://schemas.microsoft.com/office/drawing/2014/main" id="{9423A787-BD7A-2B43-BEF7-F6355A2FE6B4}"/>
              </a:ext>
            </a:extLst>
          </p:cNvPr>
          <p:cNvSpPr>
            <a:spLocks noGrp="1" noChangeAspect="1"/>
          </p:cNvSpPr>
          <p:nvPr>
            <p:ph type="pic" sz="quarter" idx="11"/>
          </p:nvPr>
        </p:nvSpPr>
        <p:spPr>
          <a:xfrm>
            <a:off x="7744968" y="1289304"/>
            <a:ext cx="4023360" cy="4023360"/>
          </a:xfrm>
          <a:prstGeom prst="ellipse">
            <a:avLst/>
          </a:prstGeom>
          <a:solidFill>
            <a:schemeClr val="bg1">
              <a:lumMod val="95000"/>
            </a:schemeClr>
          </a:solidFill>
          <a:ln>
            <a:noFill/>
          </a:ln>
        </p:spPr>
        <p:txBody>
          <a:bodyPr anchor="ctr" anchorCtr="0">
            <a:normAutofit/>
          </a:bodyPr>
          <a:lstStyle>
            <a:lvl1pPr marL="0" indent="0" algn="ctr">
              <a:buNone/>
              <a:defRPr sz="1300" b="0" i="0">
                <a:solidFill>
                  <a:schemeClr val="bg1">
                    <a:lumMod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endParaRPr lang="en-US" dirty="0"/>
          </a:p>
        </p:txBody>
      </p:sp>
      <p:sp>
        <p:nvSpPr>
          <p:cNvPr id="77" name="Title 1">
            <a:extLst>
              <a:ext uri="{FF2B5EF4-FFF2-40B4-BE49-F238E27FC236}">
                <a16:creationId xmlns:a16="http://schemas.microsoft.com/office/drawing/2014/main" id="{C15C9D08-68FE-874D-BBDF-46F2D261C67E}"/>
              </a:ext>
            </a:extLst>
          </p:cNvPr>
          <p:cNvSpPr>
            <a:spLocks noGrp="1"/>
          </p:cNvSpPr>
          <p:nvPr>
            <p:ph type="title" hasCustomPrompt="1"/>
          </p:nvPr>
        </p:nvSpPr>
        <p:spPr>
          <a:xfrm>
            <a:off x="841248" y="3098137"/>
            <a:ext cx="6199632" cy="484748"/>
          </a:xfrm>
        </p:spPr>
        <p:txBody>
          <a:bodyPr lIns="0" tIns="0" rIns="0" bIns="0" anchor="t" anchorCtr="0">
            <a:spAutoFit/>
          </a:bodyPr>
          <a:lstStyle>
            <a:lvl1pPr algn="l">
              <a:defRPr sz="3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Section Title</a:t>
            </a:r>
          </a:p>
        </p:txBody>
      </p:sp>
      <p:pic>
        <p:nvPicPr>
          <p:cNvPr id="27" name="Picture 26">
            <a:extLst>
              <a:ext uri="{FF2B5EF4-FFF2-40B4-BE49-F238E27FC236}">
                <a16:creationId xmlns:a16="http://schemas.microsoft.com/office/drawing/2014/main" id="{E1E935F2-5433-0F42-84A7-008EEF4F5E80}"/>
              </a:ext>
            </a:extLst>
          </p:cNvPr>
          <p:cNvPicPr>
            <a:picLocks noChangeAspect="1"/>
          </p:cNvPicPr>
          <p:nvPr userDrawn="1"/>
        </p:nvPicPr>
        <p:blipFill>
          <a:blip r:embed="rId5"/>
          <a:stretch>
            <a:fillRect/>
          </a:stretch>
        </p:blipFill>
        <p:spPr>
          <a:xfrm>
            <a:off x="275900" y="367153"/>
            <a:ext cx="2296802" cy="898400"/>
          </a:xfrm>
          <a:prstGeom prst="rect">
            <a:avLst/>
          </a:prstGeom>
        </p:spPr>
      </p:pic>
    </p:spTree>
    <p:extLst>
      <p:ext uri="{BB962C8B-B14F-4D97-AF65-F5344CB8AC3E}">
        <p14:creationId xmlns:p14="http://schemas.microsoft.com/office/powerpoint/2010/main" val="26730989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ntent + Orange Tex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072F6B1-2E79-4379-9B4B-BB3E34B2D7F0}"/>
              </a:ext>
            </a:extLst>
          </p:cNvPr>
          <p:cNvSpPr/>
          <p:nvPr userDrawn="1"/>
        </p:nvSpPr>
        <p:spPr>
          <a:xfrm rot="5400000">
            <a:off x="5507339" y="-5084459"/>
            <a:ext cx="1177321" cy="12192000"/>
          </a:xfrm>
          <a:prstGeom prst="rect">
            <a:avLst/>
          </a:prstGeom>
          <a:gradFill flip="none" rotWithShape="1">
            <a:gsLst>
              <a:gs pos="0">
                <a:schemeClr val="accent1">
                  <a:lumMod val="60000"/>
                  <a:lumOff val="40000"/>
                </a:schemeClr>
              </a:gs>
              <a:gs pos="100000">
                <a:schemeClr val="accent1"/>
              </a:gs>
            </a:gsLst>
            <a:path path="circle">
              <a:fillToRect l="50000" t="50000" r="50000" b="50000"/>
            </a:path>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33" name="Rectangle 32">
            <a:extLst>
              <a:ext uri="{FF2B5EF4-FFF2-40B4-BE49-F238E27FC236}">
                <a16:creationId xmlns:a16="http://schemas.microsoft.com/office/drawing/2014/main" id="{FF55EEBD-E2F0-4937-8D15-08E3BBB26A39}"/>
              </a:ext>
            </a:extLst>
          </p:cNvPr>
          <p:cNvSpPr/>
          <p:nvPr userDrawn="1"/>
        </p:nvSpPr>
        <p:spPr>
          <a:xfrm>
            <a:off x="34289" y="422880"/>
            <a:ext cx="12031054" cy="1177712"/>
          </a:xfrm>
          <a:prstGeom prst="rect">
            <a:avLst/>
          </a:prstGeom>
          <a:blipFill dpi="0" rotWithShape="1">
            <a:blip r:embed="rId2">
              <a:alphaModFix amt="7000"/>
              <a:extLst>
                <a:ext uri="{28A0092B-C50C-407E-A947-70E740481C1C}">
                  <a14:useLocalDpi xmlns:a14="http://schemas.microsoft.com/office/drawing/2010/main"/>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pic>
        <p:nvPicPr>
          <p:cNvPr id="29" name="Picture 28">
            <a:extLst>
              <a:ext uri="{FF2B5EF4-FFF2-40B4-BE49-F238E27FC236}">
                <a16:creationId xmlns:a16="http://schemas.microsoft.com/office/drawing/2014/main" id="{EC01C87B-1676-46F2-98D5-9AE34286D56C}"/>
              </a:ext>
            </a:extLst>
          </p:cNvPr>
          <p:cNvPicPr>
            <a:picLocks noChangeAspect="1"/>
          </p:cNvPicPr>
          <p:nvPr userDrawn="1"/>
        </p:nvPicPr>
        <p:blipFill>
          <a:blip r:embed="rId3"/>
          <a:stretch>
            <a:fillRect/>
          </a:stretch>
        </p:blipFill>
        <p:spPr>
          <a:xfrm>
            <a:off x="10626293" y="391"/>
            <a:ext cx="1565707" cy="428172"/>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0" y="3996573"/>
            <a:ext cx="3261361" cy="2861427"/>
          </a:xfrm>
          <a:prstGeom prst="rect">
            <a:avLst/>
          </a:prstGeom>
        </p:spPr>
      </p:pic>
      <p:grpSp>
        <p:nvGrpSpPr>
          <p:cNvPr id="18" name="Group 17">
            <a:extLst>
              <a:ext uri="{FF2B5EF4-FFF2-40B4-BE49-F238E27FC236}">
                <a16:creationId xmlns:a16="http://schemas.microsoft.com/office/drawing/2014/main" id="{6A49A241-FF13-9F41-B34A-C4D972108EC4}"/>
              </a:ext>
            </a:extLst>
          </p:cNvPr>
          <p:cNvGrpSpPr/>
          <p:nvPr userDrawn="1"/>
        </p:nvGrpSpPr>
        <p:grpSpPr>
          <a:xfrm rot="719731">
            <a:off x="343679" y="5871455"/>
            <a:ext cx="456525" cy="653375"/>
            <a:chOff x="6685280" y="450577"/>
            <a:chExt cx="531857" cy="761190"/>
          </a:xfrm>
        </p:grpSpPr>
        <p:sp>
          <p:nvSpPr>
            <p:cNvPr id="19" name="Oval 18">
              <a:extLst>
                <a:ext uri="{FF2B5EF4-FFF2-40B4-BE49-F238E27FC236}">
                  <a16:creationId xmlns:a16="http://schemas.microsoft.com/office/drawing/2014/main" id="{69BC5EE8-B9A5-654F-B56B-D350AF39895B}"/>
                </a:ext>
              </a:extLst>
            </p:cNvPr>
            <p:cNvSpPr/>
            <p:nvPr/>
          </p:nvSpPr>
          <p:spPr>
            <a:xfrm>
              <a:off x="6685280" y="565446"/>
              <a:ext cx="348954" cy="348954"/>
            </a:xfrm>
            <a:prstGeom prst="ellipse">
              <a:avLst/>
            </a:prstGeom>
            <a:solidFill>
              <a:srgbClr val="008EC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20" name="Oval 19">
              <a:extLst>
                <a:ext uri="{FF2B5EF4-FFF2-40B4-BE49-F238E27FC236}">
                  <a16:creationId xmlns:a16="http://schemas.microsoft.com/office/drawing/2014/main" id="{E66FE332-1DB2-6F45-B955-E569C3449A8F}"/>
                </a:ext>
              </a:extLst>
            </p:cNvPr>
            <p:cNvSpPr/>
            <p:nvPr/>
          </p:nvSpPr>
          <p:spPr>
            <a:xfrm>
              <a:off x="7029751" y="450577"/>
              <a:ext cx="187386" cy="187386"/>
            </a:xfrm>
            <a:prstGeom prst="ellipse">
              <a:avLst/>
            </a:prstGeom>
            <a:solidFill>
              <a:srgbClr val="00447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21" name="Oval 20">
              <a:extLst>
                <a:ext uri="{FF2B5EF4-FFF2-40B4-BE49-F238E27FC236}">
                  <a16:creationId xmlns:a16="http://schemas.microsoft.com/office/drawing/2014/main" id="{BB88E20C-983B-FD44-87B5-36BA046037A1}"/>
                </a:ext>
              </a:extLst>
            </p:cNvPr>
            <p:cNvSpPr/>
            <p:nvPr/>
          </p:nvSpPr>
          <p:spPr>
            <a:xfrm>
              <a:off x="6957267" y="1066800"/>
              <a:ext cx="144967" cy="144967"/>
            </a:xfrm>
            <a:prstGeom prst="ellipse">
              <a:avLst/>
            </a:prstGeom>
            <a:solidFill>
              <a:srgbClr val="FFD1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pic>
        <p:nvPicPr>
          <p:cNvPr id="4" name="Picture 3">
            <a:extLst>
              <a:ext uri="{FF2B5EF4-FFF2-40B4-BE49-F238E27FC236}">
                <a16:creationId xmlns:a16="http://schemas.microsoft.com/office/drawing/2014/main" id="{78891AE9-9237-494A-B49C-43442EF517C0}"/>
              </a:ext>
            </a:extLst>
          </p:cNvPr>
          <p:cNvPicPr>
            <a:picLocks noChangeAspect="1"/>
          </p:cNvPicPr>
          <p:nvPr userDrawn="1"/>
        </p:nvPicPr>
        <p:blipFill rotWithShape="1">
          <a:blip r:embed="rId5">
            <a:alphaModFix amt="15000"/>
            <a:extLst>
              <a:ext uri="{28A0092B-C50C-407E-A947-70E740481C1C}">
                <a14:useLocalDpi xmlns:a14="http://schemas.microsoft.com/office/drawing/2010/main"/>
              </a:ext>
            </a:extLst>
          </a:blip>
          <a:srcRect/>
          <a:stretch/>
        </p:blipFill>
        <p:spPr>
          <a:xfrm>
            <a:off x="9807962" y="428956"/>
            <a:ext cx="2384038" cy="1188720"/>
          </a:xfrm>
          <a:prstGeom prst="rect">
            <a:avLst/>
          </a:prstGeom>
        </p:spPr>
      </p:pic>
      <p:grpSp>
        <p:nvGrpSpPr>
          <p:cNvPr id="41" name="Group 40">
            <a:extLst>
              <a:ext uri="{FF2B5EF4-FFF2-40B4-BE49-F238E27FC236}">
                <a16:creationId xmlns:a16="http://schemas.microsoft.com/office/drawing/2014/main" id="{63ABA6DE-0D3A-2E44-AD7C-F7D2D81FA2A6}"/>
              </a:ext>
            </a:extLst>
          </p:cNvPr>
          <p:cNvGrpSpPr/>
          <p:nvPr userDrawn="1"/>
        </p:nvGrpSpPr>
        <p:grpSpPr>
          <a:xfrm rot="19800000" flipH="1">
            <a:off x="10694774" y="1025681"/>
            <a:ext cx="906373" cy="672042"/>
            <a:chOff x="3844580" y="2902958"/>
            <a:chExt cx="529155" cy="392349"/>
          </a:xfrm>
        </p:grpSpPr>
        <p:sp>
          <p:nvSpPr>
            <p:cNvPr id="42" name="Oval 41">
              <a:extLst>
                <a:ext uri="{FF2B5EF4-FFF2-40B4-BE49-F238E27FC236}">
                  <a16:creationId xmlns:a16="http://schemas.microsoft.com/office/drawing/2014/main" id="{FB7DF08C-6D78-8A4C-ABE2-4D2A43A1F0C4}"/>
                </a:ext>
              </a:extLst>
            </p:cNvPr>
            <p:cNvSpPr/>
            <p:nvPr/>
          </p:nvSpPr>
          <p:spPr>
            <a:xfrm rot="4500000">
              <a:off x="3844580" y="2902958"/>
              <a:ext cx="241313" cy="241313"/>
            </a:xfrm>
            <a:prstGeom prst="ellipse">
              <a:avLst/>
            </a:prstGeom>
            <a:solidFill>
              <a:srgbClr val="0099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43" name="Oval 42">
              <a:extLst>
                <a:ext uri="{FF2B5EF4-FFF2-40B4-BE49-F238E27FC236}">
                  <a16:creationId xmlns:a16="http://schemas.microsoft.com/office/drawing/2014/main" id="{D5FD8994-950B-0B4A-A3DF-28AAB8FC37B8}"/>
                </a:ext>
              </a:extLst>
            </p:cNvPr>
            <p:cNvSpPr/>
            <p:nvPr/>
          </p:nvSpPr>
          <p:spPr>
            <a:xfrm rot="4500000">
              <a:off x="4266233" y="2937952"/>
              <a:ext cx="107502" cy="107502"/>
            </a:xfrm>
            <a:prstGeom prst="ellipse">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44" name="Oval 43">
              <a:extLst>
                <a:ext uri="{FF2B5EF4-FFF2-40B4-BE49-F238E27FC236}">
                  <a16:creationId xmlns:a16="http://schemas.microsoft.com/office/drawing/2014/main" id="{AB1E847B-1DC1-6B43-9793-2024DE669BA7}"/>
                </a:ext>
              </a:extLst>
            </p:cNvPr>
            <p:cNvSpPr/>
            <p:nvPr/>
          </p:nvSpPr>
          <p:spPr>
            <a:xfrm rot="4500000">
              <a:off x="4127477" y="3150340"/>
              <a:ext cx="144967" cy="144967"/>
            </a:xfrm>
            <a:prstGeom prst="ellipse">
              <a:avLst/>
            </a:prstGeom>
            <a:solidFill>
              <a:srgbClr val="00447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sp>
        <p:nvSpPr>
          <p:cNvPr id="6" name="Text Placeholder 5">
            <a:extLst>
              <a:ext uri="{FF2B5EF4-FFF2-40B4-BE49-F238E27FC236}">
                <a16:creationId xmlns:a16="http://schemas.microsoft.com/office/drawing/2014/main" id="{F9BB8AA2-3418-4F46-9353-70D5A3844E9C}"/>
              </a:ext>
            </a:extLst>
          </p:cNvPr>
          <p:cNvSpPr>
            <a:spLocks noGrp="1"/>
          </p:cNvSpPr>
          <p:nvPr userDrawn="1">
            <p:ph type="body" sz="quarter" idx="13"/>
          </p:nvPr>
        </p:nvSpPr>
        <p:spPr>
          <a:xfrm>
            <a:off x="685800" y="1943100"/>
            <a:ext cx="10858500" cy="3848100"/>
          </a:xfrm>
        </p:spPr>
        <p:txBody>
          <a:bodyPr/>
          <a:lstStyle>
            <a:lvl1pPr>
              <a:defRPr sz="22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Slide Number Placeholder 6">
            <a:extLst>
              <a:ext uri="{FF2B5EF4-FFF2-40B4-BE49-F238E27FC236}">
                <a16:creationId xmlns:a16="http://schemas.microsoft.com/office/drawing/2014/main" id="{CB878B9B-D413-0140-A58E-7B1EEF1E85D2}"/>
              </a:ext>
            </a:extLst>
          </p:cNvPr>
          <p:cNvSpPr>
            <a:spLocks noGrp="1"/>
          </p:cNvSpPr>
          <p:nvPr userDrawn="1">
            <p:ph type="sldNum" sz="quarter" idx="12"/>
          </p:nvPr>
        </p:nvSpPr>
        <p:spPr>
          <a:xfrm>
            <a:off x="685800" y="6178749"/>
            <a:ext cx="816390" cy="298251"/>
          </a:xfrm>
          <a:prstGeom prst="rect">
            <a:avLst/>
          </a:prstGeom>
        </p:spPr>
        <p:txBody>
          <a:bodyPr lIns="0" tIns="0" rIns="0" bIns="0" anchor="ctr" anchorCtr="0"/>
          <a:lstStyle>
            <a:lvl1pPr algn="l">
              <a:defRPr sz="1000" b="0" i="0">
                <a:latin typeface="Roboto Light" panose="02000000000000000000" pitchFamily="2" charset="0"/>
                <a:ea typeface="Roboto Light" panose="02000000000000000000" pitchFamily="2" charset="0"/>
                <a:cs typeface="Roboto Light" panose="02000000000000000000" pitchFamily="2" charset="0"/>
              </a:defRPr>
            </a:lvl1pPr>
          </a:lstStyle>
          <a:p>
            <a:fld id="{F0B75325-C1BD-0D41-9DC1-F910F73DE853}" type="slidenum">
              <a:rPr lang="en-US" smtClean="0"/>
              <a:pPr/>
              <a:t>‹#›</a:t>
            </a:fld>
            <a:endParaRPr lang="en-US" dirty="0"/>
          </a:p>
        </p:txBody>
      </p:sp>
      <p:pic>
        <p:nvPicPr>
          <p:cNvPr id="23" name="Picture 22">
            <a:extLst>
              <a:ext uri="{FF2B5EF4-FFF2-40B4-BE49-F238E27FC236}">
                <a16:creationId xmlns:a16="http://schemas.microsoft.com/office/drawing/2014/main" id="{B4039B47-1C58-B24B-B9E5-A2FEEA67297D}"/>
              </a:ext>
            </a:extLst>
          </p:cNvPr>
          <p:cNvPicPr>
            <a:picLocks noChangeAspect="1"/>
          </p:cNvPicPr>
          <p:nvPr userDrawn="1"/>
        </p:nvPicPr>
        <p:blipFill>
          <a:blip r:embed="rId6"/>
          <a:stretch>
            <a:fillRect/>
          </a:stretch>
        </p:blipFill>
        <p:spPr>
          <a:xfrm>
            <a:off x="10400056" y="6083363"/>
            <a:ext cx="1607570" cy="628805"/>
          </a:xfrm>
          <a:prstGeom prst="rect">
            <a:avLst/>
          </a:prstGeom>
        </p:spPr>
      </p:pic>
      <p:sp>
        <p:nvSpPr>
          <p:cNvPr id="24" name="Title Placeholder 1">
            <a:extLst>
              <a:ext uri="{FF2B5EF4-FFF2-40B4-BE49-F238E27FC236}">
                <a16:creationId xmlns:a16="http://schemas.microsoft.com/office/drawing/2014/main" id="{0F121642-89A3-A94F-9F91-E923CB47499C}"/>
              </a:ext>
            </a:extLst>
          </p:cNvPr>
          <p:cNvSpPr>
            <a:spLocks noGrp="1"/>
          </p:cNvSpPr>
          <p:nvPr>
            <p:ph type="title"/>
          </p:nvPr>
        </p:nvSpPr>
        <p:spPr>
          <a:xfrm>
            <a:off x="584990" y="634063"/>
            <a:ext cx="10697090" cy="755463"/>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64311014"/>
      </p:ext>
    </p:extLst>
  </p:cSld>
  <p:clrMapOvr>
    <a:masterClrMapping/>
  </p:clrMapOvr>
  <p:extLst>
    <p:ext uri="{DCECCB84-F9BA-43D5-87BE-67443E8EF086}">
      <p15:sldGuideLst xmlns:p15="http://schemas.microsoft.com/office/powerpoint/2012/main">
        <p15:guide id="2" pos="72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Content">
    <p:bg>
      <p:bgPr>
        <a:solidFill>
          <a:schemeClr val="bg1">
            <a:alpha val="50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F7F6B8A-24E5-4F02-8D6C-4CDE96F43119}"/>
              </a:ext>
            </a:extLst>
          </p:cNvPr>
          <p:cNvSpPr/>
          <p:nvPr userDrawn="1"/>
        </p:nvSpPr>
        <p:spPr>
          <a:xfrm rot="5400000">
            <a:off x="5507339" y="-5084459"/>
            <a:ext cx="1177321" cy="12192000"/>
          </a:xfrm>
          <a:prstGeom prst="rect">
            <a:avLst/>
          </a:prstGeom>
          <a:gradFill flip="none" rotWithShape="1">
            <a:gsLst>
              <a:gs pos="0">
                <a:schemeClr val="accent1">
                  <a:lumMod val="60000"/>
                  <a:lumOff val="40000"/>
                </a:schemeClr>
              </a:gs>
              <a:gs pos="100000">
                <a:schemeClr val="accent1"/>
              </a:gs>
            </a:gsLst>
            <a:path path="circle">
              <a:fillToRect l="50000" t="50000" r="50000" b="50000"/>
            </a:path>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38" name="Rectangle 37">
            <a:extLst>
              <a:ext uri="{FF2B5EF4-FFF2-40B4-BE49-F238E27FC236}">
                <a16:creationId xmlns:a16="http://schemas.microsoft.com/office/drawing/2014/main" id="{F6B01757-D9B8-4009-9B6F-E736E185241A}"/>
              </a:ext>
            </a:extLst>
          </p:cNvPr>
          <p:cNvSpPr/>
          <p:nvPr userDrawn="1"/>
        </p:nvSpPr>
        <p:spPr>
          <a:xfrm>
            <a:off x="57873" y="412701"/>
            <a:ext cx="12039600" cy="1177319"/>
          </a:xfrm>
          <a:prstGeom prst="rect">
            <a:avLst/>
          </a:prstGeom>
          <a:blipFill dpi="0" rotWithShape="1">
            <a:blip r:embed="rId2">
              <a:alphaModFix amt="7000"/>
              <a:extLst>
                <a:ext uri="{28A0092B-C50C-407E-A947-70E740481C1C}">
                  <a14:useLocalDpi xmlns:a14="http://schemas.microsoft.com/office/drawing/2010/main"/>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pic>
        <p:nvPicPr>
          <p:cNvPr id="25" name="Picture 24">
            <a:extLst>
              <a:ext uri="{FF2B5EF4-FFF2-40B4-BE49-F238E27FC236}">
                <a16:creationId xmlns:a16="http://schemas.microsoft.com/office/drawing/2014/main" id="{E2B50C57-4E29-46BE-929A-245C633AD29E}"/>
              </a:ext>
            </a:extLst>
          </p:cNvPr>
          <p:cNvPicPr>
            <a:picLocks noChangeAspect="1"/>
          </p:cNvPicPr>
          <p:nvPr userDrawn="1"/>
        </p:nvPicPr>
        <p:blipFill rotWithShape="1">
          <a:blip r:embed="rId3">
            <a:alphaModFix amt="15000"/>
            <a:extLst>
              <a:ext uri="{28A0092B-C50C-407E-A947-70E740481C1C}">
                <a14:useLocalDpi xmlns:a14="http://schemas.microsoft.com/office/drawing/2010/main"/>
              </a:ext>
            </a:extLst>
          </a:blip>
          <a:srcRect/>
          <a:stretch/>
        </p:blipFill>
        <p:spPr>
          <a:xfrm>
            <a:off x="9807962" y="428956"/>
            <a:ext cx="2384038" cy="1188720"/>
          </a:xfrm>
          <a:prstGeom prst="rect">
            <a:avLst/>
          </a:prstGeom>
        </p:spPr>
      </p:pic>
      <p:grpSp>
        <p:nvGrpSpPr>
          <p:cNvPr id="26" name="Group 25">
            <a:extLst>
              <a:ext uri="{FF2B5EF4-FFF2-40B4-BE49-F238E27FC236}">
                <a16:creationId xmlns:a16="http://schemas.microsoft.com/office/drawing/2014/main" id="{FF02592E-F603-4FB4-8C85-BD06E454E21A}"/>
              </a:ext>
            </a:extLst>
          </p:cNvPr>
          <p:cNvGrpSpPr/>
          <p:nvPr userDrawn="1"/>
        </p:nvGrpSpPr>
        <p:grpSpPr>
          <a:xfrm rot="19800000" flipH="1">
            <a:off x="10694774" y="1025681"/>
            <a:ext cx="906373" cy="672042"/>
            <a:chOff x="3844580" y="2902958"/>
            <a:chExt cx="529155" cy="392349"/>
          </a:xfrm>
        </p:grpSpPr>
        <p:sp>
          <p:nvSpPr>
            <p:cNvPr id="27" name="Oval 26">
              <a:extLst>
                <a:ext uri="{FF2B5EF4-FFF2-40B4-BE49-F238E27FC236}">
                  <a16:creationId xmlns:a16="http://schemas.microsoft.com/office/drawing/2014/main" id="{E96D0EFB-5D98-4451-BB7C-431F1DE37D56}"/>
                </a:ext>
              </a:extLst>
            </p:cNvPr>
            <p:cNvSpPr/>
            <p:nvPr/>
          </p:nvSpPr>
          <p:spPr>
            <a:xfrm rot="4500000">
              <a:off x="3844580" y="2902958"/>
              <a:ext cx="241313" cy="241313"/>
            </a:xfrm>
            <a:prstGeom prst="ellipse">
              <a:avLst/>
            </a:prstGeom>
            <a:solidFill>
              <a:srgbClr val="0099C8"/>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28" name="Oval 27">
              <a:extLst>
                <a:ext uri="{FF2B5EF4-FFF2-40B4-BE49-F238E27FC236}">
                  <a16:creationId xmlns:a16="http://schemas.microsoft.com/office/drawing/2014/main" id="{DC654E22-B66F-4DC8-AE47-AA3E195F56F2}"/>
                </a:ext>
              </a:extLst>
            </p:cNvPr>
            <p:cNvSpPr/>
            <p:nvPr/>
          </p:nvSpPr>
          <p:spPr>
            <a:xfrm rot="4500000">
              <a:off x="4266233" y="2937952"/>
              <a:ext cx="107502" cy="107502"/>
            </a:xfrm>
            <a:prstGeom prst="ellipse">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29" name="Oval 28">
              <a:extLst>
                <a:ext uri="{FF2B5EF4-FFF2-40B4-BE49-F238E27FC236}">
                  <a16:creationId xmlns:a16="http://schemas.microsoft.com/office/drawing/2014/main" id="{2E6D4BA7-C0C7-4EB9-A1AC-CBAD9C8D7E20}"/>
                </a:ext>
              </a:extLst>
            </p:cNvPr>
            <p:cNvSpPr/>
            <p:nvPr/>
          </p:nvSpPr>
          <p:spPr>
            <a:xfrm rot="4500000">
              <a:off x="4127477" y="3150340"/>
              <a:ext cx="144967" cy="144967"/>
            </a:xfrm>
            <a:prstGeom prst="ellipse">
              <a:avLst/>
            </a:prstGeom>
            <a:solidFill>
              <a:srgbClr val="00447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pic>
        <p:nvPicPr>
          <p:cNvPr id="33" name="Picture 32">
            <a:extLst>
              <a:ext uri="{FF2B5EF4-FFF2-40B4-BE49-F238E27FC236}">
                <a16:creationId xmlns:a16="http://schemas.microsoft.com/office/drawing/2014/main" id="{2FE5EDD4-33DC-5E4A-B6E0-7CADCEBA51F1}"/>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0" y="3996573"/>
            <a:ext cx="3261361" cy="2861427"/>
          </a:xfrm>
          <a:prstGeom prst="rect">
            <a:avLst/>
          </a:prstGeom>
        </p:spPr>
      </p:pic>
      <p:grpSp>
        <p:nvGrpSpPr>
          <p:cNvPr id="34" name="Group 33">
            <a:extLst>
              <a:ext uri="{FF2B5EF4-FFF2-40B4-BE49-F238E27FC236}">
                <a16:creationId xmlns:a16="http://schemas.microsoft.com/office/drawing/2014/main" id="{7E9DE303-5695-D042-9F90-3AC17C8DFCE4}"/>
              </a:ext>
            </a:extLst>
          </p:cNvPr>
          <p:cNvGrpSpPr/>
          <p:nvPr userDrawn="1"/>
        </p:nvGrpSpPr>
        <p:grpSpPr>
          <a:xfrm rot="719731">
            <a:off x="343679" y="5871455"/>
            <a:ext cx="456525" cy="653375"/>
            <a:chOff x="6685280" y="450577"/>
            <a:chExt cx="531857" cy="761190"/>
          </a:xfrm>
        </p:grpSpPr>
        <p:sp>
          <p:nvSpPr>
            <p:cNvPr id="35" name="Oval 34">
              <a:extLst>
                <a:ext uri="{FF2B5EF4-FFF2-40B4-BE49-F238E27FC236}">
                  <a16:creationId xmlns:a16="http://schemas.microsoft.com/office/drawing/2014/main" id="{76E22B3D-65BD-894A-A7AF-263D079DF5A2}"/>
                </a:ext>
              </a:extLst>
            </p:cNvPr>
            <p:cNvSpPr/>
            <p:nvPr/>
          </p:nvSpPr>
          <p:spPr>
            <a:xfrm>
              <a:off x="6685280" y="565446"/>
              <a:ext cx="348954" cy="348954"/>
            </a:xfrm>
            <a:prstGeom prst="ellipse">
              <a:avLst/>
            </a:prstGeom>
            <a:solidFill>
              <a:srgbClr val="008EC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36" name="Oval 35">
              <a:extLst>
                <a:ext uri="{FF2B5EF4-FFF2-40B4-BE49-F238E27FC236}">
                  <a16:creationId xmlns:a16="http://schemas.microsoft.com/office/drawing/2014/main" id="{A9BA881B-5AB6-874D-9285-D7F6EBEFF214}"/>
                </a:ext>
              </a:extLst>
            </p:cNvPr>
            <p:cNvSpPr/>
            <p:nvPr/>
          </p:nvSpPr>
          <p:spPr>
            <a:xfrm>
              <a:off x="7029751" y="450577"/>
              <a:ext cx="187386" cy="187386"/>
            </a:xfrm>
            <a:prstGeom prst="ellipse">
              <a:avLst/>
            </a:prstGeom>
            <a:solidFill>
              <a:srgbClr val="00447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37" name="Oval 36">
              <a:extLst>
                <a:ext uri="{FF2B5EF4-FFF2-40B4-BE49-F238E27FC236}">
                  <a16:creationId xmlns:a16="http://schemas.microsoft.com/office/drawing/2014/main" id="{6B284214-16C8-9940-BDCE-D3289F2F7BB2}"/>
                </a:ext>
              </a:extLst>
            </p:cNvPr>
            <p:cNvSpPr/>
            <p:nvPr/>
          </p:nvSpPr>
          <p:spPr>
            <a:xfrm>
              <a:off x="6957267" y="1066800"/>
              <a:ext cx="144967" cy="144967"/>
            </a:xfrm>
            <a:prstGeom prst="ellipse">
              <a:avLst/>
            </a:prstGeom>
            <a:solidFill>
              <a:srgbClr val="FFD1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sp>
        <p:nvSpPr>
          <p:cNvPr id="15" name="Title 1">
            <a:extLst>
              <a:ext uri="{FF2B5EF4-FFF2-40B4-BE49-F238E27FC236}">
                <a16:creationId xmlns:a16="http://schemas.microsoft.com/office/drawing/2014/main" id="{DC8324B6-B6D8-BB40-909B-9136C00F9AEE}"/>
              </a:ext>
            </a:extLst>
          </p:cNvPr>
          <p:cNvSpPr txBox="1">
            <a:spLocks/>
          </p:cNvSpPr>
          <p:nvPr userDrawn="1"/>
        </p:nvSpPr>
        <p:spPr>
          <a:xfrm>
            <a:off x="685800" y="1950595"/>
            <a:ext cx="4249997" cy="11523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600" b="0" i="0" dirty="0">
                <a:solidFill>
                  <a:srgbClr val="008EC9"/>
                </a:solidFill>
                <a:latin typeface="Roboto Light" panose="02000000000000000000" pitchFamily="2" charset="0"/>
                <a:ea typeface="Roboto Light" panose="02000000000000000000" pitchFamily="2" charset="0"/>
                <a:cs typeface="Roboto Light" panose="02000000000000000000" pitchFamily="2" charset="0"/>
              </a:rPr>
              <a:t>Click to edit Master title style</a:t>
            </a:r>
          </a:p>
        </p:txBody>
      </p:sp>
      <p:sp>
        <p:nvSpPr>
          <p:cNvPr id="16" name="Content Placeholder 2">
            <a:extLst>
              <a:ext uri="{FF2B5EF4-FFF2-40B4-BE49-F238E27FC236}">
                <a16:creationId xmlns:a16="http://schemas.microsoft.com/office/drawing/2014/main" id="{4D19EC8C-3331-E84B-AAF4-211A2EF1778C}"/>
              </a:ext>
            </a:extLst>
          </p:cNvPr>
          <p:cNvSpPr>
            <a:spLocks noGrp="1"/>
          </p:cNvSpPr>
          <p:nvPr userDrawn="1">
            <p:ph idx="1"/>
          </p:nvPr>
        </p:nvSpPr>
        <p:spPr>
          <a:xfrm>
            <a:off x="5181600" y="1943100"/>
            <a:ext cx="6362699" cy="3848100"/>
          </a:xfrm>
        </p:spPr>
        <p:txBody>
          <a:bodyPr/>
          <a:lstStyle>
            <a:lvl1pPr>
              <a:defRPr sz="2200" b="0" i="0">
                <a:solidFill>
                  <a:srgbClr val="008EC9"/>
                </a:solidFill>
                <a:latin typeface="Roboto Light" panose="02000000000000000000" pitchFamily="2" charset="0"/>
                <a:ea typeface="Roboto Light" panose="02000000000000000000" pitchFamily="2" charset="0"/>
                <a:cs typeface="Roboto Light" panose="02000000000000000000" pitchFamily="2" charset="0"/>
              </a:defRPr>
            </a:lvl1pPr>
            <a:lvl2pPr>
              <a:defRPr sz="2000" b="0" i="0">
                <a:solidFill>
                  <a:srgbClr val="008EC9"/>
                </a:solidFill>
                <a:latin typeface="Roboto Light" panose="02000000000000000000" pitchFamily="2" charset="0"/>
                <a:ea typeface="Roboto Light" panose="02000000000000000000" pitchFamily="2" charset="0"/>
                <a:cs typeface="Roboto Light" panose="02000000000000000000" pitchFamily="2" charset="0"/>
              </a:defRPr>
            </a:lvl2pPr>
            <a:lvl3pPr>
              <a:defRPr sz="1800" b="0" i="0">
                <a:solidFill>
                  <a:srgbClr val="008EC9"/>
                </a:solidFill>
                <a:latin typeface="Roboto Light" panose="02000000000000000000" pitchFamily="2" charset="0"/>
                <a:ea typeface="Roboto Light" panose="02000000000000000000" pitchFamily="2" charset="0"/>
                <a:cs typeface="Roboto Light" panose="02000000000000000000" pitchFamily="2" charset="0"/>
              </a:defRPr>
            </a:lvl3pPr>
            <a:lvl4pPr>
              <a:defRPr sz="1600" b="0" i="0">
                <a:solidFill>
                  <a:srgbClr val="008EC9"/>
                </a:solidFill>
                <a:latin typeface="Roboto Light" panose="02000000000000000000" pitchFamily="2" charset="0"/>
                <a:ea typeface="Roboto Light" panose="02000000000000000000" pitchFamily="2" charset="0"/>
                <a:cs typeface="Roboto Light" panose="02000000000000000000" pitchFamily="2" charset="0"/>
              </a:defRPr>
            </a:lvl4pPr>
            <a:lvl5pPr>
              <a:defRPr sz="1400" b="0" i="0">
                <a:solidFill>
                  <a:srgbClr val="008EC9"/>
                </a:solidFill>
                <a:latin typeface="Roboto Light" panose="02000000000000000000" pitchFamily="2" charset="0"/>
                <a:ea typeface="Roboto Light" panose="02000000000000000000" pitchFamily="2" charset="0"/>
                <a:cs typeface="Roboto Light" panose="02000000000000000000" pitchFamily="2"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3">
            <a:extLst>
              <a:ext uri="{FF2B5EF4-FFF2-40B4-BE49-F238E27FC236}">
                <a16:creationId xmlns:a16="http://schemas.microsoft.com/office/drawing/2014/main" id="{50E94AE7-621F-C845-8D40-2BB71B557285}"/>
              </a:ext>
            </a:extLst>
          </p:cNvPr>
          <p:cNvSpPr>
            <a:spLocks noGrp="1"/>
          </p:cNvSpPr>
          <p:nvPr userDrawn="1">
            <p:ph type="body" sz="half" idx="2"/>
          </p:nvPr>
        </p:nvSpPr>
        <p:spPr>
          <a:xfrm>
            <a:off x="690172" y="3102965"/>
            <a:ext cx="4245625" cy="2688235"/>
          </a:xfrm>
        </p:spPr>
        <p:txBody>
          <a:bodyPr/>
          <a:lstStyle>
            <a:lvl1pPr marL="285750" indent="-285750">
              <a:buFont typeface="Arial" panose="020B0604020202020204" pitchFamily="34" charset="0"/>
              <a:buChar char="•"/>
              <a:defRPr sz="1600" b="0" i="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32" name="Picture 31">
            <a:extLst>
              <a:ext uri="{FF2B5EF4-FFF2-40B4-BE49-F238E27FC236}">
                <a16:creationId xmlns:a16="http://schemas.microsoft.com/office/drawing/2014/main" id="{C9922049-122D-41AD-AEFA-A3A58E9D1E4E}"/>
              </a:ext>
            </a:extLst>
          </p:cNvPr>
          <p:cNvPicPr>
            <a:picLocks noChangeAspect="1"/>
          </p:cNvPicPr>
          <p:nvPr userDrawn="1"/>
        </p:nvPicPr>
        <p:blipFill>
          <a:blip r:embed="rId5"/>
          <a:stretch>
            <a:fillRect/>
          </a:stretch>
        </p:blipFill>
        <p:spPr>
          <a:xfrm>
            <a:off x="10626293" y="391"/>
            <a:ext cx="1565707" cy="428172"/>
          </a:xfrm>
          <a:prstGeom prst="rect">
            <a:avLst/>
          </a:prstGeom>
        </p:spPr>
      </p:pic>
      <p:sp>
        <p:nvSpPr>
          <p:cNvPr id="47" name="Title Placeholder 1">
            <a:extLst>
              <a:ext uri="{FF2B5EF4-FFF2-40B4-BE49-F238E27FC236}">
                <a16:creationId xmlns:a16="http://schemas.microsoft.com/office/drawing/2014/main" id="{D8078628-F92F-4C9C-B4E6-A71A79333DF6}"/>
              </a:ext>
            </a:extLst>
          </p:cNvPr>
          <p:cNvSpPr>
            <a:spLocks noGrp="1"/>
          </p:cNvSpPr>
          <p:nvPr userDrawn="1">
            <p:ph type="title"/>
          </p:nvPr>
        </p:nvSpPr>
        <p:spPr>
          <a:xfrm>
            <a:off x="584990" y="634063"/>
            <a:ext cx="10697090" cy="755463"/>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23" name="Slide Number Placeholder 6">
            <a:extLst>
              <a:ext uri="{FF2B5EF4-FFF2-40B4-BE49-F238E27FC236}">
                <a16:creationId xmlns:a16="http://schemas.microsoft.com/office/drawing/2014/main" id="{E20F75DE-5061-44E7-A2FE-833C04785412}"/>
              </a:ext>
            </a:extLst>
          </p:cNvPr>
          <p:cNvSpPr>
            <a:spLocks noGrp="1"/>
          </p:cNvSpPr>
          <p:nvPr userDrawn="1">
            <p:ph type="sldNum" sz="quarter" idx="12"/>
          </p:nvPr>
        </p:nvSpPr>
        <p:spPr>
          <a:xfrm>
            <a:off x="685800" y="6178749"/>
            <a:ext cx="816390" cy="298251"/>
          </a:xfrm>
          <a:prstGeom prst="rect">
            <a:avLst/>
          </a:prstGeom>
        </p:spPr>
        <p:txBody>
          <a:bodyPr lIns="0" tIns="0" rIns="0" bIns="0" anchor="ctr" anchorCtr="0"/>
          <a:lstStyle>
            <a:lvl1pPr algn="l">
              <a:defRPr sz="1000" b="0" i="0">
                <a:latin typeface="Roboto Light" panose="02000000000000000000" pitchFamily="2" charset="0"/>
                <a:ea typeface="Roboto Light" panose="02000000000000000000" pitchFamily="2" charset="0"/>
                <a:cs typeface="Roboto Light" panose="02000000000000000000" pitchFamily="2" charset="0"/>
              </a:defRPr>
            </a:lvl1pPr>
          </a:lstStyle>
          <a:p>
            <a:fld id="{F0B75325-C1BD-0D41-9DC1-F910F73DE853}" type="slidenum">
              <a:rPr lang="en-US" smtClean="0"/>
              <a:pPr/>
              <a:t>‹#›</a:t>
            </a:fld>
            <a:endParaRPr lang="en-US" dirty="0"/>
          </a:p>
        </p:txBody>
      </p:sp>
      <p:pic>
        <p:nvPicPr>
          <p:cNvPr id="40" name="Picture 39">
            <a:extLst>
              <a:ext uri="{FF2B5EF4-FFF2-40B4-BE49-F238E27FC236}">
                <a16:creationId xmlns:a16="http://schemas.microsoft.com/office/drawing/2014/main" id="{DDAACC0D-0725-EB4E-A83D-313566248E59}"/>
              </a:ext>
            </a:extLst>
          </p:cNvPr>
          <p:cNvPicPr>
            <a:picLocks noChangeAspect="1"/>
          </p:cNvPicPr>
          <p:nvPr userDrawn="1"/>
        </p:nvPicPr>
        <p:blipFill>
          <a:blip r:embed="rId6"/>
          <a:stretch>
            <a:fillRect/>
          </a:stretch>
        </p:blipFill>
        <p:spPr>
          <a:xfrm>
            <a:off x="10400056" y="6083363"/>
            <a:ext cx="1607570" cy="628805"/>
          </a:xfrm>
          <a:prstGeom prst="rect">
            <a:avLst/>
          </a:prstGeom>
        </p:spPr>
      </p:pic>
    </p:spTree>
    <p:extLst>
      <p:ext uri="{BB962C8B-B14F-4D97-AF65-F5344CB8AC3E}">
        <p14:creationId xmlns:p14="http://schemas.microsoft.com/office/powerpoint/2010/main" val="12044848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051604F-9E31-47D6-81ED-9C9C5A67A7F8}"/>
              </a:ext>
            </a:extLst>
          </p:cNvPr>
          <p:cNvSpPr/>
          <p:nvPr userDrawn="1"/>
        </p:nvSpPr>
        <p:spPr>
          <a:xfrm rot="5400000">
            <a:off x="5507339" y="-5078776"/>
            <a:ext cx="1177321" cy="12192000"/>
          </a:xfrm>
          <a:prstGeom prst="rect">
            <a:avLst/>
          </a:prstGeom>
          <a:gradFill flip="none" rotWithShape="1">
            <a:gsLst>
              <a:gs pos="0">
                <a:schemeClr val="accent1">
                  <a:lumMod val="60000"/>
                  <a:lumOff val="40000"/>
                </a:schemeClr>
              </a:gs>
              <a:gs pos="100000">
                <a:schemeClr val="accent1"/>
              </a:gs>
            </a:gsLst>
            <a:path path="circle">
              <a:fillToRect l="50000" t="50000" r="50000" b="50000"/>
            </a:path>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21" name="Rectangle 20">
            <a:extLst>
              <a:ext uri="{FF2B5EF4-FFF2-40B4-BE49-F238E27FC236}">
                <a16:creationId xmlns:a16="http://schemas.microsoft.com/office/drawing/2014/main" id="{FF3033DD-B8C0-4867-A089-0984FB50A85B}"/>
              </a:ext>
            </a:extLst>
          </p:cNvPr>
          <p:cNvSpPr/>
          <p:nvPr userDrawn="1"/>
        </p:nvSpPr>
        <p:spPr>
          <a:xfrm>
            <a:off x="76199" y="429577"/>
            <a:ext cx="12039600" cy="1177319"/>
          </a:xfrm>
          <a:prstGeom prst="rect">
            <a:avLst/>
          </a:prstGeom>
          <a:blipFill dpi="0" rotWithShape="1">
            <a:blip r:embed="rId2">
              <a:alphaModFix amt="6000"/>
              <a:extLst>
                <a:ext uri="{28A0092B-C50C-407E-A947-70E740481C1C}">
                  <a14:useLocalDpi xmlns:a14="http://schemas.microsoft.com/office/drawing/2010/main"/>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pic>
        <p:nvPicPr>
          <p:cNvPr id="31" name="Picture 30">
            <a:extLst>
              <a:ext uri="{FF2B5EF4-FFF2-40B4-BE49-F238E27FC236}">
                <a16:creationId xmlns:a16="http://schemas.microsoft.com/office/drawing/2014/main" id="{B81EC2D7-DEE9-B040-8750-B347DACF245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3996573"/>
            <a:ext cx="3261361" cy="2861427"/>
          </a:xfrm>
          <a:prstGeom prst="rect">
            <a:avLst/>
          </a:prstGeom>
        </p:spPr>
      </p:pic>
      <p:grpSp>
        <p:nvGrpSpPr>
          <p:cNvPr id="32" name="Group 31">
            <a:extLst>
              <a:ext uri="{FF2B5EF4-FFF2-40B4-BE49-F238E27FC236}">
                <a16:creationId xmlns:a16="http://schemas.microsoft.com/office/drawing/2014/main" id="{5881D86F-06DC-AF4B-A4F1-FACDAEF6AF59}"/>
              </a:ext>
            </a:extLst>
          </p:cNvPr>
          <p:cNvGrpSpPr/>
          <p:nvPr userDrawn="1"/>
        </p:nvGrpSpPr>
        <p:grpSpPr>
          <a:xfrm rot="719731">
            <a:off x="343679" y="5871455"/>
            <a:ext cx="456525" cy="653375"/>
            <a:chOff x="6685280" y="450577"/>
            <a:chExt cx="531857" cy="761190"/>
          </a:xfrm>
        </p:grpSpPr>
        <p:sp>
          <p:nvSpPr>
            <p:cNvPr id="33" name="Oval 32">
              <a:extLst>
                <a:ext uri="{FF2B5EF4-FFF2-40B4-BE49-F238E27FC236}">
                  <a16:creationId xmlns:a16="http://schemas.microsoft.com/office/drawing/2014/main" id="{23BF601B-71B1-764F-8D9D-C1AC12A1957F}"/>
                </a:ext>
              </a:extLst>
            </p:cNvPr>
            <p:cNvSpPr/>
            <p:nvPr/>
          </p:nvSpPr>
          <p:spPr>
            <a:xfrm>
              <a:off x="6685280" y="565446"/>
              <a:ext cx="348954" cy="348954"/>
            </a:xfrm>
            <a:prstGeom prst="ellipse">
              <a:avLst/>
            </a:prstGeom>
            <a:solidFill>
              <a:srgbClr val="008EC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34" name="Oval 33">
              <a:extLst>
                <a:ext uri="{FF2B5EF4-FFF2-40B4-BE49-F238E27FC236}">
                  <a16:creationId xmlns:a16="http://schemas.microsoft.com/office/drawing/2014/main" id="{7781555A-20BD-5443-A3ED-4F63A2E0C2E2}"/>
                </a:ext>
              </a:extLst>
            </p:cNvPr>
            <p:cNvSpPr/>
            <p:nvPr/>
          </p:nvSpPr>
          <p:spPr>
            <a:xfrm>
              <a:off x="7029751" y="450577"/>
              <a:ext cx="187386" cy="187386"/>
            </a:xfrm>
            <a:prstGeom prst="ellipse">
              <a:avLst/>
            </a:prstGeom>
            <a:solidFill>
              <a:srgbClr val="00447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35" name="Oval 34">
              <a:extLst>
                <a:ext uri="{FF2B5EF4-FFF2-40B4-BE49-F238E27FC236}">
                  <a16:creationId xmlns:a16="http://schemas.microsoft.com/office/drawing/2014/main" id="{2DD8D639-CEF2-CB4A-9A4A-51A0AD4D1067}"/>
                </a:ext>
              </a:extLst>
            </p:cNvPr>
            <p:cNvSpPr/>
            <p:nvPr/>
          </p:nvSpPr>
          <p:spPr>
            <a:xfrm>
              <a:off x="6957267" y="1066800"/>
              <a:ext cx="144967" cy="144967"/>
            </a:xfrm>
            <a:prstGeom prst="ellipse">
              <a:avLst/>
            </a:prstGeom>
            <a:solidFill>
              <a:srgbClr val="FFD1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sp>
        <p:nvSpPr>
          <p:cNvPr id="15" name="Title 1">
            <a:extLst>
              <a:ext uri="{FF2B5EF4-FFF2-40B4-BE49-F238E27FC236}">
                <a16:creationId xmlns:a16="http://schemas.microsoft.com/office/drawing/2014/main" id="{DC8324B6-B6D8-BB40-909B-9136C00F9AEE}"/>
              </a:ext>
            </a:extLst>
          </p:cNvPr>
          <p:cNvSpPr txBox="1">
            <a:spLocks/>
          </p:cNvSpPr>
          <p:nvPr userDrawn="1"/>
        </p:nvSpPr>
        <p:spPr>
          <a:xfrm>
            <a:off x="685801" y="1950595"/>
            <a:ext cx="4472690" cy="11523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600" b="0" i="0" dirty="0">
                <a:solidFill>
                  <a:srgbClr val="008EC9"/>
                </a:solidFill>
                <a:latin typeface="Roboto Light" panose="02000000000000000000" pitchFamily="2" charset="0"/>
                <a:ea typeface="Roboto Light" panose="02000000000000000000" pitchFamily="2" charset="0"/>
                <a:cs typeface="Roboto Light" panose="02000000000000000000" pitchFamily="2" charset="0"/>
              </a:rPr>
              <a:t>Click to edit Master title style</a:t>
            </a:r>
          </a:p>
        </p:txBody>
      </p:sp>
      <p:sp>
        <p:nvSpPr>
          <p:cNvPr id="17" name="Text Placeholder 3">
            <a:extLst>
              <a:ext uri="{FF2B5EF4-FFF2-40B4-BE49-F238E27FC236}">
                <a16:creationId xmlns:a16="http://schemas.microsoft.com/office/drawing/2014/main" id="{50E94AE7-621F-C845-8D40-2BB71B557285}"/>
              </a:ext>
            </a:extLst>
          </p:cNvPr>
          <p:cNvSpPr>
            <a:spLocks noGrp="1"/>
          </p:cNvSpPr>
          <p:nvPr userDrawn="1">
            <p:ph type="body" sz="half" idx="2"/>
          </p:nvPr>
        </p:nvSpPr>
        <p:spPr>
          <a:xfrm>
            <a:off x="690401" y="3102965"/>
            <a:ext cx="4468089" cy="2688235"/>
          </a:xfrm>
        </p:spPr>
        <p:txBody>
          <a:bodyPr/>
          <a:lstStyle>
            <a:lvl1pPr marL="285750" indent="-285750">
              <a:buFont typeface="Arial" panose="020B0604020202020204" pitchFamily="34" charset="0"/>
              <a:buChar char="•"/>
              <a:defRPr sz="1600" b="0" i="0">
                <a:solidFill>
                  <a:srgbClr val="FF9600"/>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Picture Placeholder 2">
            <a:extLst>
              <a:ext uri="{FF2B5EF4-FFF2-40B4-BE49-F238E27FC236}">
                <a16:creationId xmlns:a16="http://schemas.microsoft.com/office/drawing/2014/main" id="{BACFF65C-F148-2B49-AD8F-BF5383A3B364}"/>
              </a:ext>
            </a:extLst>
          </p:cNvPr>
          <p:cNvSpPr>
            <a:spLocks noGrp="1"/>
          </p:cNvSpPr>
          <p:nvPr userDrawn="1">
            <p:ph type="pic" idx="1"/>
          </p:nvPr>
        </p:nvSpPr>
        <p:spPr>
          <a:xfrm>
            <a:off x="5412259" y="1943100"/>
            <a:ext cx="6126134" cy="3848100"/>
          </a:xfrm>
        </p:spPr>
        <p:txBody>
          <a:bodyPr wrap="none" anchor="ctr" anchorCtr="0">
            <a:noAutofit/>
          </a:bodyPr>
          <a:lstStyle>
            <a:lvl1pPr marL="0" indent="0" algn="ctr">
              <a:buNone/>
              <a:defRPr sz="3200">
                <a:solidFill>
                  <a:schemeClr val="bg2">
                    <a:lumMod val="9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25" name="Picture 24">
            <a:extLst>
              <a:ext uri="{FF2B5EF4-FFF2-40B4-BE49-F238E27FC236}">
                <a16:creationId xmlns:a16="http://schemas.microsoft.com/office/drawing/2014/main" id="{AD60431B-7C28-42BA-AEE1-DA7AD24416ED}"/>
              </a:ext>
            </a:extLst>
          </p:cNvPr>
          <p:cNvPicPr>
            <a:picLocks noChangeAspect="1"/>
          </p:cNvPicPr>
          <p:nvPr userDrawn="1"/>
        </p:nvPicPr>
        <p:blipFill rotWithShape="1">
          <a:blip r:embed="rId4">
            <a:alphaModFix amt="15000"/>
            <a:extLst>
              <a:ext uri="{28A0092B-C50C-407E-A947-70E740481C1C}">
                <a14:useLocalDpi xmlns:a14="http://schemas.microsoft.com/office/drawing/2010/main"/>
              </a:ext>
            </a:extLst>
          </a:blip>
          <a:srcRect/>
          <a:stretch/>
        </p:blipFill>
        <p:spPr>
          <a:xfrm>
            <a:off x="9807962" y="428956"/>
            <a:ext cx="2384038" cy="1188720"/>
          </a:xfrm>
          <a:prstGeom prst="rect">
            <a:avLst/>
          </a:prstGeom>
        </p:spPr>
      </p:pic>
      <p:pic>
        <p:nvPicPr>
          <p:cNvPr id="45" name="Picture 44">
            <a:extLst>
              <a:ext uri="{FF2B5EF4-FFF2-40B4-BE49-F238E27FC236}">
                <a16:creationId xmlns:a16="http://schemas.microsoft.com/office/drawing/2014/main" id="{EEBA18D9-8863-4875-B8A0-15F910DF6E86}"/>
              </a:ext>
            </a:extLst>
          </p:cNvPr>
          <p:cNvPicPr>
            <a:picLocks noChangeAspect="1"/>
          </p:cNvPicPr>
          <p:nvPr userDrawn="1"/>
        </p:nvPicPr>
        <p:blipFill>
          <a:blip r:embed="rId5"/>
          <a:stretch>
            <a:fillRect/>
          </a:stretch>
        </p:blipFill>
        <p:spPr>
          <a:xfrm>
            <a:off x="10626293" y="391"/>
            <a:ext cx="1565707" cy="428172"/>
          </a:xfrm>
          <a:prstGeom prst="rect">
            <a:avLst/>
          </a:prstGeom>
        </p:spPr>
      </p:pic>
      <p:sp>
        <p:nvSpPr>
          <p:cNvPr id="47" name="Title Placeholder 1">
            <a:extLst>
              <a:ext uri="{FF2B5EF4-FFF2-40B4-BE49-F238E27FC236}">
                <a16:creationId xmlns:a16="http://schemas.microsoft.com/office/drawing/2014/main" id="{BA0404B9-D4BC-4A74-97C9-EC1E7BC31098}"/>
              </a:ext>
            </a:extLst>
          </p:cNvPr>
          <p:cNvSpPr>
            <a:spLocks noGrp="1"/>
          </p:cNvSpPr>
          <p:nvPr userDrawn="1">
            <p:ph type="title"/>
          </p:nvPr>
        </p:nvSpPr>
        <p:spPr>
          <a:xfrm>
            <a:off x="584990" y="634063"/>
            <a:ext cx="10697090" cy="755463"/>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8" name="Slide Number Placeholder 6">
            <a:extLst>
              <a:ext uri="{FF2B5EF4-FFF2-40B4-BE49-F238E27FC236}">
                <a16:creationId xmlns:a16="http://schemas.microsoft.com/office/drawing/2014/main" id="{5EDCCA20-7569-4985-A0B1-F91E47EC98A5}"/>
              </a:ext>
            </a:extLst>
          </p:cNvPr>
          <p:cNvSpPr>
            <a:spLocks noGrp="1"/>
          </p:cNvSpPr>
          <p:nvPr userDrawn="1">
            <p:ph type="sldNum" sz="quarter" idx="12"/>
          </p:nvPr>
        </p:nvSpPr>
        <p:spPr>
          <a:xfrm>
            <a:off x="685800" y="6178749"/>
            <a:ext cx="816390" cy="298251"/>
          </a:xfrm>
          <a:prstGeom prst="rect">
            <a:avLst/>
          </a:prstGeom>
        </p:spPr>
        <p:txBody>
          <a:bodyPr lIns="0" tIns="0" rIns="0" bIns="0" anchor="ctr" anchorCtr="0"/>
          <a:lstStyle>
            <a:lvl1pPr algn="l">
              <a:defRPr sz="1000" b="0" i="0">
                <a:latin typeface="Roboto Light" panose="02000000000000000000" pitchFamily="2" charset="0"/>
                <a:ea typeface="Roboto Light" panose="02000000000000000000" pitchFamily="2" charset="0"/>
                <a:cs typeface="Roboto Light" panose="02000000000000000000" pitchFamily="2" charset="0"/>
              </a:defRPr>
            </a:lvl1pPr>
          </a:lstStyle>
          <a:p>
            <a:fld id="{F0B75325-C1BD-0D41-9DC1-F910F73DE853}" type="slidenum">
              <a:rPr lang="en-US" smtClean="0"/>
              <a:pPr/>
              <a:t>‹#›</a:t>
            </a:fld>
            <a:endParaRPr lang="en-US" dirty="0"/>
          </a:p>
        </p:txBody>
      </p:sp>
      <p:pic>
        <p:nvPicPr>
          <p:cNvPr id="24" name="Picture 23">
            <a:extLst>
              <a:ext uri="{FF2B5EF4-FFF2-40B4-BE49-F238E27FC236}">
                <a16:creationId xmlns:a16="http://schemas.microsoft.com/office/drawing/2014/main" id="{C2135334-FFFA-E640-BD40-62F9AC7279B0}"/>
              </a:ext>
            </a:extLst>
          </p:cNvPr>
          <p:cNvPicPr>
            <a:picLocks noChangeAspect="1"/>
          </p:cNvPicPr>
          <p:nvPr userDrawn="1"/>
        </p:nvPicPr>
        <p:blipFill>
          <a:blip r:embed="rId6"/>
          <a:stretch>
            <a:fillRect/>
          </a:stretch>
        </p:blipFill>
        <p:spPr>
          <a:xfrm>
            <a:off x="10400056" y="6083363"/>
            <a:ext cx="1607570" cy="628805"/>
          </a:xfrm>
          <a:prstGeom prst="rect">
            <a:avLst/>
          </a:prstGeom>
        </p:spPr>
      </p:pic>
    </p:spTree>
    <p:extLst>
      <p:ext uri="{BB962C8B-B14F-4D97-AF65-F5344CB8AC3E}">
        <p14:creationId xmlns:p14="http://schemas.microsoft.com/office/powerpoint/2010/main" val="33266821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F67973-4FD6-463C-8DB2-210DC735157B}"/>
              </a:ext>
            </a:extLst>
          </p:cNvPr>
          <p:cNvSpPr/>
          <p:nvPr userDrawn="1"/>
        </p:nvSpPr>
        <p:spPr>
          <a:xfrm rot="5400000">
            <a:off x="5507339" y="-5084459"/>
            <a:ext cx="1177321" cy="12192000"/>
          </a:xfrm>
          <a:prstGeom prst="rect">
            <a:avLst/>
          </a:prstGeom>
          <a:gradFill flip="none" rotWithShape="1">
            <a:gsLst>
              <a:gs pos="0">
                <a:schemeClr val="accent1">
                  <a:lumMod val="60000"/>
                  <a:lumOff val="40000"/>
                </a:schemeClr>
              </a:gs>
              <a:gs pos="100000">
                <a:schemeClr val="accent1"/>
              </a:gs>
            </a:gsLst>
            <a:path path="circle">
              <a:fillToRect l="50000" t="50000" r="50000" b="50000"/>
            </a:path>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16" name="Rectangle 15">
            <a:extLst>
              <a:ext uri="{FF2B5EF4-FFF2-40B4-BE49-F238E27FC236}">
                <a16:creationId xmlns:a16="http://schemas.microsoft.com/office/drawing/2014/main" id="{3626ADFF-7BE4-474A-A1E0-C1D2E6DF5F4C}"/>
              </a:ext>
            </a:extLst>
          </p:cNvPr>
          <p:cNvSpPr/>
          <p:nvPr userDrawn="1"/>
        </p:nvSpPr>
        <p:spPr>
          <a:xfrm>
            <a:off x="143854" y="422880"/>
            <a:ext cx="12039600" cy="1177319"/>
          </a:xfrm>
          <a:prstGeom prst="rect">
            <a:avLst/>
          </a:prstGeom>
          <a:blipFill dpi="0" rotWithShape="1">
            <a:blip r:embed="rId2">
              <a:alphaModFix amt="7000"/>
              <a:extLst>
                <a:ext uri="{28A0092B-C50C-407E-A947-70E740481C1C}">
                  <a14:useLocalDpi xmlns:a14="http://schemas.microsoft.com/office/drawing/2010/main"/>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grpSp>
        <p:nvGrpSpPr>
          <p:cNvPr id="4" name="Group 3">
            <a:extLst>
              <a:ext uri="{FF2B5EF4-FFF2-40B4-BE49-F238E27FC236}">
                <a16:creationId xmlns:a16="http://schemas.microsoft.com/office/drawing/2014/main" id="{642DFAE3-94CE-C044-92F8-F83D4D522139}"/>
              </a:ext>
            </a:extLst>
          </p:cNvPr>
          <p:cNvGrpSpPr/>
          <p:nvPr userDrawn="1"/>
        </p:nvGrpSpPr>
        <p:grpSpPr>
          <a:xfrm rot="719731">
            <a:off x="343679" y="5871455"/>
            <a:ext cx="456525" cy="653375"/>
            <a:chOff x="6685280" y="450577"/>
            <a:chExt cx="531857" cy="761190"/>
          </a:xfrm>
        </p:grpSpPr>
        <p:sp>
          <p:nvSpPr>
            <p:cNvPr id="5" name="Oval 4">
              <a:extLst>
                <a:ext uri="{FF2B5EF4-FFF2-40B4-BE49-F238E27FC236}">
                  <a16:creationId xmlns:a16="http://schemas.microsoft.com/office/drawing/2014/main" id="{F0A0DC0A-AD54-7F49-B85C-799317E066B8}"/>
                </a:ext>
              </a:extLst>
            </p:cNvPr>
            <p:cNvSpPr/>
            <p:nvPr/>
          </p:nvSpPr>
          <p:spPr>
            <a:xfrm>
              <a:off x="6685280" y="565446"/>
              <a:ext cx="348954" cy="348954"/>
            </a:xfrm>
            <a:prstGeom prst="ellipse">
              <a:avLst/>
            </a:prstGeom>
            <a:solidFill>
              <a:srgbClr val="008EC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6" name="Oval 5">
              <a:extLst>
                <a:ext uri="{FF2B5EF4-FFF2-40B4-BE49-F238E27FC236}">
                  <a16:creationId xmlns:a16="http://schemas.microsoft.com/office/drawing/2014/main" id="{07F1A82D-10C2-5F44-A851-400455788639}"/>
                </a:ext>
              </a:extLst>
            </p:cNvPr>
            <p:cNvSpPr/>
            <p:nvPr/>
          </p:nvSpPr>
          <p:spPr>
            <a:xfrm>
              <a:off x="7029751" y="450577"/>
              <a:ext cx="187386" cy="187386"/>
            </a:xfrm>
            <a:prstGeom prst="ellipse">
              <a:avLst/>
            </a:prstGeom>
            <a:solidFill>
              <a:srgbClr val="00447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7" name="Oval 6">
              <a:extLst>
                <a:ext uri="{FF2B5EF4-FFF2-40B4-BE49-F238E27FC236}">
                  <a16:creationId xmlns:a16="http://schemas.microsoft.com/office/drawing/2014/main" id="{91933DB6-38CE-5043-B1B8-750675153B39}"/>
                </a:ext>
              </a:extLst>
            </p:cNvPr>
            <p:cNvSpPr/>
            <p:nvPr/>
          </p:nvSpPr>
          <p:spPr>
            <a:xfrm>
              <a:off x="6957267" y="1066800"/>
              <a:ext cx="144967" cy="144967"/>
            </a:xfrm>
            <a:prstGeom prst="ellipse">
              <a:avLst/>
            </a:prstGeom>
            <a:solidFill>
              <a:srgbClr val="FFD1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sp>
        <p:nvSpPr>
          <p:cNvPr id="12" name="Slide Number Placeholder 6">
            <a:extLst>
              <a:ext uri="{FF2B5EF4-FFF2-40B4-BE49-F238E27FC236}">
                <a16:creationId xmlns:a16="http://schemas.microsoft.com/office/drawing/2014/main" id="{7C9ADD2E-6610-42C3-A3D9-94D2198C81EA}"/>
              </a:ext>
            </a:extLst>
          </p:cNvPr>
          <p:cNvSpPr>
            <a:spLocks noGrp="1"/>
          </p:cNvSpPr>
          <p:nvPr userDrawn="1">
            <p:ph type="sldNum" sz="quarter" idx="12"/>
          </p:nvPr>
        </p:nvSpPr>
        <p:spPr>
          <a:xfrm>
            <a:off x="685800" y="6178749"/>
            <a:ext cx="816390" cy="298251"/>
          </a:xfrm>
          <a:prstGeom prst="rect">
            <a:avLst/>
          </a:prstGeom>
        </p:spPr>
        <p:txBody>
          <a:bodyPr lIns="0" tIns="0" rIns="0" bIns="0" anchor="ctr" anchorCtr="0"/>
          <a:lstStyle>
            <a:lvl1pPr algn="l">
              <a:defRPr sz="1000" b="0" i="0">
                <a:latin typeface="Roboto Light" panose="02000000000000000000" pitchFamily="2" charset="0"/>
                <a:ea typeface="Roboto Light" panose="02000000000000000000" pitchFamily="2" charset="0"/>
                <a:cs typeface="Roboto Light" panose="02000000000000000000" pitchFamily="2" charset="0"/>
              </a:defRPr>
            </a:lvl1pPr>
          </a:lstStyle>
          <a:p>
            <a:fld id="{F0B75325-C1BD-0D41-9DC1-F910F73DE853}" type="slidenum">
              <a:rPr lang="en-US" smtClean="0"/>
              <a:pPr/>
              <a:t>‹#›</a:t>
            </a:fld>
            <a:endParaRPr lang="en-US" dirty="0"/>
          </a:p>
        </p:txBody>
      </p:sp>
      <p:pic>
        <p:nvPicPr>
          <p:cNvPr id="18" name="Picture 17">
            <a:extLst>
              <a:ext uri="{FF2B5EF4-FFF2-40B4-BE49-F238E27FC236}">
                <a16:creationId xmlns:a16="http://schemas.microsoft.com/office/drawing/2014/main" id="{CCD97AF0-5653-3649-BD03-7EFBAE75798F}"/>
              </a:ext>
            </a:extLst>
          </p:cNvPr>
          <p:cNvPicPr>
            <a:picLocks noChangeAspect="1"/>
          </p:cNvPicPr>
          <p:nvPr userDrawn="1"/>
        </p:nvPicPr>
        <p:blipFill>
          <a:blip r:embed="rId3"/>
          <a:stretch>
            <a:fillRect/>
          </a:stretch>
        </p:blipFill>
        <p:spPr>
          <a:xfrm>
            <a:off x="10400056" y="6083363"/>
            <a:ext cx="1607570" cy="628805"/>
          </a:xfrm>
          <a:prstGeom prst="rect">
            <a:avLst/>
          </a:prstGeom>
        </p:spPr>
      </p:pic>
      <p:sp>
        <p:nvSpPr>
          <p:cNvPr id="11" name="Title Placeholder 1">
            <a:extLst>
              <a:ext uri="{FF2B5EF4-FFF2-40B4-BE49-F238E27FC236}">
                <a16:creationId xmlns:a16="http://schemas.microsoft.com/office/drawing/2014/main" id="{1F17C66A-E371-E94E-A19C-3958A2E318EC}"/>
              </a:ext>
            </a:extLst>
          </p:cNvPr>
          <p:cNvSpPr>
            <a:spLocks noGrp="1"/>
          </p:cNvSpPr>
          <p:nvPr>
            <p:ph type="title"/>
          </p:nvPr>
        </p:nvSpPr>
        <p:spPr>
          <a:xfrm>
            <a:off x="584990" y="634063"/>
            <a:ext cx="10697090" cy="755463"/>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8765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1A91BA-06FF-3445-B3F4-755E06F6DD83}"/>
              </a:ext>
            </a:extLst>
          </p:cNvPr>
          <p:cNvSpPr/>
          <p:nvPr userDrawn="1"/>
        </p:nvSpPr>
        <p:spPr>
          <a:xfrm rot="5400000">
            <a:off x="5507339" y="-5084459"/>
            <a:ext cx="1177321" cy="12192000"/>
          </a:xfrm>
          <a:prstGeom prst="rect">
            <a:avLst/>
          </a:prstGeom>
          <a:gradFill flip="none" rotWithShape="1">
            <a:gsLst>
              <a:gs pos="0">
                <a:schemeClr val="accent1">
                  <a:lumMod val="60000"/>
                  <a:lumOff val="40000"/>
                </a:schemeClr>
              </a:gs>
              <a:gs pos="100000">
                <a:schemeClr val="accent1"/>
              </a:gs>
            </a:gsLst>
            <a:path path="circle">
              <a:fillToRect l="50000" t="50000" r="50000" b="50000"/>
            </a:path>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3" name="Rectangle 2">
            <a:extLst>
              <a:ext uri="{FF2B5EF4-FFF2-40B4-BE49-F238E27FC236}">
                <a16:creationId xmlns:a16="http://schemas.microsoft.com/office/drawing/2014/main" id="{DFC7122D-326F-2849-B8E5-B68EBC9E52EF}"/>
              </a:ext>
            </a:extLst>
          </p:cNvPr>
          <p:cNvSpPr/>
          <p:nvPr userDrawn="1"/>
        </p:nvSpPr>
        <p:spPr>
          <a:xfrm>
            <a:off x="143854" y="422880"/>
            <a:ext cx="12039600" cy="1177319"/>
          </a:xfrm>
          <a:prstGeom prst="rect">
            <a:avLst/>
          </a:prstGeom>
          <a:blipFill dpi="0" rotWithShape="1">
            <a:blip r:embed="rId2">
              <a:alphaModFix amt="7000"/>
              <a:extLst>
                <a:ext uri="{28A0092B-C50C-407E-A947-70E740481C1C}">
                  <a14:useLocalDpi xmlns:a14="http://schemas.microsoft.com/office/drawing/2010/main"/>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grpSp>
        <p:nvGrpSpPr>
          <p:cNvPr id="4" name="Group 3">
            <a:extLst>
              <a:ext uri="{FF2B5EF4-FFF2-40B4-BE49-F238E27FC236}">
                <a16:creationId xmlns:a16="http://schemas.microsoft.com/office/drawing/2014/main" id="{9D3F4AE6-B68C-9147-A5D8-4E98F7C3F002}"/>
              </a:ext>
            </a:extLst>
          </p:cNvPr>
          <p:cNvGrpSpPr/>
          <p:nvPr userDrawn="1"/>
        </p:nvGrpSpPr>
        <p:grpSpPr>
          <a:xfrm rot="719731">
            <a:off x="343679" y="5871455"/>
            <a:ext cx="456525" cy="653375"/>
            <a:chOff x="6685280" y="450577"/>
            <a:chExt cx="531857" cy="761190"/>
          </a:xfrm>
        </p:grpSpPr>
        <p:sp>
          <p:nvSpPr>
            <p:cNvPr id="5" name="Oval 4">
              <a:extLst>
                <a:ext uri="{FF2B5EF4-FFF2-40B4-BE49-F238E27FC236}">
                  <a16:creationId xmlns:a16="http://schemas.microsoft.com/office/drawing/2014/main" id="{4F37149D-A966-754F-9168-6DA3418D17D6}"/>
                </a:ext>
              </a:extLst>
            </p:cNvPr>
            <p:cNvSpPr/>
            <p:nvPr/>
          </p:nvSpPr>
          <p:spPr>
            <a:xfrm>
              <a:off x="6685280" y="565446"/>
              <a:ext cx="348954" cy="348954"/>
            </a:xfrm>
            <a:prstGeom prst="ellipse">
              <a:avLst/>
            </a:prstGeom>
            <a:solidFill>
              <a:srgbClr val="008EC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6" name="Oval 5">
              <a:extLst>
                <a:ext uri="{FF2B5EF4-FFF2-40B4-BE49-F238E27FC236}">
                  <a16:creationId xmlns:a16="http://schemas.microsoft.com/office/drawing/2014/main" id="{039532EA-2F8B-5140-9A57-809993BF445E}"/>
                </a:ext>
              </a:extLst>
            </p:cNvPr>
            <p:cNvSpPr/>
            <p:nvPr/>
          </p:nvSpPr>
          <p:spPr>
            <a:xfrm>
              <a:off x="7029751" y="450577"/>
              <a:ext cx="187386" cy="187386"/>
            </a:xfrm>
            <a:prstGeom prst="ellipse">
              <a:avLst/>
            </a:prstGeom>
            <a:solidFill>
              <a:srgbClr val="00447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7" name="Oval 6">
              <a:extLst>
                <a:ext uri="{FF2B5EF4-FFF2-40B4-BE49-F238E27FC236}">
                  <a16:creationId xmlns:a16="http://schemas.microsoft.com/office/drawing/2014/main" id="{0E737122-F10D-BA46-84E7-95569A8A0C97}"/>
                </a:ext>
              </a:extLst>
            </p:cNvPr>
            <p:cNvSpPr/>
            <p:nvPr/>
          </p:nvSpPr>
          <p:spPr>
            <a:xfrm>
              <a:off x="6957267" y="1066800"/>
              <a:ext cx="144967" cy="144967"/>
            </a:xfrm>
            <a:prstGeom prst="ellipse">
              <a:avLst/>
            </a:prstGeom>
            <a:solidFill>
              <a:srgbClr val="FFD1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pic>
        <p:nvPicPr>
          <p:cNvPr id="8" name="Picture 7">
            <a:extLst>
              <a:ext uri="{FF2B5EF4-FFF2-40B4-BE49-F238E27FC236}">
                <a16:creationId xmlns:a16="http://schemas.microsoft.com/office/drawing/2014/main" id="{6BF0275D-D044-604F-9E50-8AA40361C675}"/>
              </a:ext>
            </a:extLst>
          </p:cNvPr>
          <p:cNvPicPr>
            <a:picLocks noChangeAspect="1"/>
          </p:cNvPicPr>
          <p:nvPr userDrawn="1"/>
        </p:nvPicPr>
        <p:blipFill>
          <a:blip r:embed="rId3"/>
          <a:stretch>
            <a:fillRect/>
          </a:stretch>
        </p:blipFill>
        <p:spPr>
          <a:xfrm>
            <a:off x="10400056" y="6083363"/>
            <a:ext cx="1607570" cy="628805"/>
          </a:xfrm>
          <a:prstGeom prst="rect">
            <a:avLst/>
          </a:prstGeom>
        </p:spPr>
      </p:pic>
      <p:sp>
        <p:nvSpPr>
          <p:cNvPr id="9" name="Title Placeholder 1">
            <a:extLst>
              <a:ext uri="{FF2B5EF4-FFF2-40B4-BE49-F238E27FC236}">
                <a16:creationId xmlns:a16="http://schemas.microsoft.com/office/drawing/2014/main" id="{7E18C54F-1234-854C-8F23-0E748B8553BF}"/>
              </a:ext>
            </a:extLst>
          </p:cNvPr>
          <p:cNvSpPr>
            <a:spLocks noGrp="1"/>
          </p:cNvSpPr>
          <p:nvPr>
            <p:ph type="title"/>
          </p:nvPr>
        </p:nvSpPr>
        <p:spPr>
          <a:xfrm>
            <a:off x="584990" y="634063"/>
            <a:ext cx="10697090" cy="755463"/>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06125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642039-6EEB-4671-884D-19A55FB003DC}"/>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CBF9FC02-09BD-7D47-8A62-E21922538E82}"/>
              </a:ext>
            </a:extLst>
          </p:cNvPr>
          <p:cNvSpPr/>
          <p:nvPr userDrawn="1"/>
        </p:nvSpPr>
        <p:spPr>
          <a:xfrm rot="5400000">
            <a:off x="5507339" y="-5084459"/>
            <a:ext cx="1177321" cy="12192000"/>
          </a:xfrm>
          <a:prstGeom prst="rect">
            <a:avLst/>
          </a:prstGeom>
          <a:gradFill flip="none" rotWithShape="1">
            <a:gsLst>
              <a:gs pos="0">
                <a:schemeClr val="accent1">
                  <a:lumMod val="60000"/>
                  <a:lumOff val="40000"/>
                </a:schemeClr>
              </a:gs>
              <a:gs pos="100000">
                <a:schemeClr val="accent1"/>
              </a:gs>
            </a:gsLst>
            <a:path path="circle">
              <a:fillToRect l="50000" t="50000" r="50000" b="50000"/>
            </a:path>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sp>
        <p:nvSpPr>
          <p:cNvPr id="9" name="Rectangle 8">
            <a:extLst>
              <a:ext uri="{FF2B5EF4-FFF2-40B4-BE49-F238E27FC236}">
                <a16:creationId xmlns:a16="http://schemas.microsoft.com/office/drawing/2014/main" id="{8A469428-E196-754D-B0F7-A8C81FBEF62B}"/>
              </a:ext>
            </a:extLst>
          </p:cNvPr>
          <p:cNvSpPr/>
          <p:nvPr userDrawn="1"/>
        </p:nvSpPr>
        <p:spPr>
          <a:xfrm>
            <a:off x="143854" y="422880"/>
            <a:ext cx="12039600" cy="1177319"/>
          </a:xfrm>
          <a:prstGeom prst="rect">
            <a:avLst/>
          </a:prstGeom>
          <a:blipFill dpi="0" rotWithShape="1">
            <a:blip r:embed="rId2">
              <a:alphaModFix amt="7000"/>
              <a:extLst>
                <a:ext uri="{28A0092B-C50C-407E-A947-70E740481C1C}">
                  <a14:useLocalDpi xmlns:a14="http://schemas.microsoft.com/office/drawing/2010/main"/>
                </a:ext>
              </a:extLst>
            </a:blip>
            <a:srcRect/>
            <a:stretch>
              <a:fillRect/>
            </a:stretch>
          </a:blip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Roboto" panose="02000000000000000000" pitchFamily="2" charset="0"/>
            </a:endParaRPr>
          </a:p>
        </p:txBody>
      </p:sp>
      <p:grpSp>
        <p:nvGrpSpPr>
          <p:cNvPr id="10" name="Group 9">
            <a:extLst>
              <a:ext uri="{FF2B5EF4-FFF2-40B4-BE49-F238E27FC236}">
                <a16:creationId xmlns:a16="http://schemas.microsoft.com/office/drawing/2014/main" id="{743DD46F-2458-174D-9241-7C3135B11E7A}"/>
              </a:ext>
            </a:extLst>
          </p:cNvPr>
          <p:cNvGrpSpPr/>
          <p:nvPr userDrawn="1"/>
        </p:nvGrpSpPr>
        <p:grpSpPr>
          <a:xfrm rot="719731">
            <a:off x="343679" y="5871455"/>
            <a:ext cx="456525" cy="653375"/>
            <a:chOff x="6685280" y="450577"/>
            <a:chExt cx="531857" cy="761190"/>
          </a:xfrm>
        </p:grpSpPr>
        <p:sp>
          <p:nvSpPr>
            <p:cNvPr id="11" name="Oval 10">
              <a:extLst>
                <a:ext uri="{FF2B5EF4-FFF2-40B4-BE49-F238E27FC236}">
                  <a16:creationId xmlns:a16="http://schemas.microsoft.com/office/drawing/2014/main" id="{78699A76-C56F-3C45-937D-EC06CB7683F2}"/>
                </a:ext>
              </a:extLst>
            </p:cNvPr>
            <p:cNvSpPr/>
            <p:nvPr/>
          </p:nvSpPr>
          <p:spPr>
            <a:xfrm>
              <a:off x="6685280" y="565446"/>
              <a:ext cx="348954" cy="348954"/>
            </a:xfrm>
            <a:prstGeom prst="ellipse">
              <a:avLst/>
            </a:prstGeom>
            <a:solidFill>
              <a:srgbClr val="008EC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12" name="Oval 11">
              <a:extLst>
                <a:ext uri="{FF2B5EF4-FFF2-40B4-BE49-F238E27FC236}">
                  <a16:creationId xmlns:a16="http://schemas.microsoft.com/office/drawing/2014/main" id="{66B2C2C1-76BE-6B4F-893B-799BDA28E2E4}"/>
                </a:ext>
              </a:extLst>
            </p:cNvPr>
            <p:cNvSpPr/>
            <p:nvPr/>
          </p:nvSpPr>
          <p:spPr>
            <a:xfrm>
              <a:off x="7029751" y="450577"/>
              <a:ext cx="187386" cy="187386"/>
            </a:xfrm>
            <a:prstGeom prst="ellipse">
              <a:avLst/>
            </a:prstGeom>
            <a:solidFill>
              <a:srgbClr val="004479"/>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sp>
          <p:nvSpPr>
            <p:cNvPr id="13" name="Oval 12">
              <a:extLst>
                <a:ext uri="{FF2B5EF4-FFF2-40B4-BE49-F238E27FC236}">
                  <a16:creationId xmlns:a16="http://schemas.microsoft.com/office/drawing/2014/main" id="{621E227F-6B5A-C848-B105-A078BE26259F}"/>
                </a:ext>
              </a:extLst>
            </p:cNvPr>
            <p:cNvSpPr/>
            <p:nvPr/>
          </p:nvSpPr>
          <p:spPr>
            <a:xfrm>
              <a:off x="6957267" y="1066800"/>
              <a:ext cx="144967" cy="144967"/>
            </a:xfrm>
            <a:prstGeom prst="ellipse">
              <a:avLst/>
            </a:prstGeom>
            <a:solidFill>
              <a:srgbClr val="FFD1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Roboto" panose="02000000000000000000" pitchFamily="2" charset="0"/>
              </a:endParaRPr>
            </a:p>
          </p:txBody>
        </p:sp>
      </p:grpSp>
      <p:pic>
        <p:nvPicPr>
          <p:cNvPr id="15" name="Picture 14">
            <a:extLst>
              <a:ext uri="{FF2B5EF4-FFF2-40B4-BE49-F238E27FC236}">
                <a16:creationId xmlns:a16="http://schemas.microsoft.com/office/drawing/2014/main" id="{824E6269-3414-FD4A-B4BC-6B5172C9B484}"/>
              </a:ext>
            </a:extLst>
          </p:cNvPr>
          <p:cNvPicPr>
            <a:picLocks noChangeAspect="1"/>
          </p:cNvPicPr>
          <p:nvPr userDrawn="1"/>
        </p:nvPicPr>
        <p:blipFill>
          <a:blip r:embed="rId3"/>
          <a:stretch>
            <a:fillRect/>
          </a:stretch>
        </p:blipFill>
        <p:spPr>
          <a:xfrm>
            <a:off x="10400056" y="6083363"/>
            <a:ext cx="1607570" cy="628805"/>
          </a:xfrm>
          <a:prstGeom prst="rect">
            <a:avLst/>
          </a:prstGeom>
        </p:spPr>
      </p:pic>
      <p:sp>
        <p:nvSpPr>
          <p:cNvPr id="18" name="Title Placeholder 1">
            <a:extLst>
              <a:ext uri="{FF2B5EF4-FFF2-40B4-BE49-F238E27FC236}">
                <a16:creationId xmlns:a16="http://schemas.microsoft.com/office/drawing/2014/main" id="{C8D874A8-5B08-8149-9942-0D2F781917AC}"/>
              </a:ext>
            </a:extLst>
          </p:cNvPr>
          <p:cNvSpPr>
            <a:spLocks noGrp="1"/>
          </p:cNvSpPr>
          <p:nvPr>
            <p:ph type="title"/>
          </p:nvPr>
        </p:nvSpPr>
        <p:spPr>
          <a:xfrm>
            <a:off x="584990" y="634063"/>
            <a:ext cx="10697090" cy="755463"/>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354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23BD0-BA07-4345-9A89-F7A47A297299}"/>
              </a:ext>
            </a:extLst>
          </p:cNvPr>
          <p:cNvSpPr>
            <a:spLocks noGrp="1"/>
          </p:cNvSpPr>
          <p:nvPr>
            <p:ph type="title"/>
          </p:nvPr>
        </p:nvSpPr>
        <p:spPr>
          <a:xfrm>
            <a:off x="685800" y="365125"/>
            <a:ext cx="10668000" cy="7554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4431F27-8A06-B840-84A3-EC21D50DCC8A}"/>
              </a:ext>
            </a:extLst>
          </p:cNvPr>
          <p:cNvSpPr>
            <a:spLocks noGrp="1"/>
          </p:cNvSpPr>
          <p:nvPr>
            <p:ph type="body" idx="1"/>
          </p:nvPr>
        </p:nvSpPr>
        <p:spPr>
          <a:xfrm>
            <a:off x="685800" y="1825625"/>
            <a:ext cx="106680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a:extLst>
              <a:ext uri="{FF2B5EF4-FFF2-40B4-BE49-F238E27FC236}">
                <a16:creationId xmlns:a16="http://schemas.microsoft.com/office/drawing/2014/main" id="{2E3435EF-EB1D-6C4B-9A2B-F419422BDA0B}"/>
              </a:ext>
            </a:extLst>
          </p:cNvPr>
          <p:cNvSpPr>
            <a:spLocks noGrp="1"/>
          </p:cNvSpPr>
          <p:nvPr>
            <p:ph type="sldNum" sz="quarter" idx="4"/>
          </p:nvPr>
        </p:nvSpPr>
        <p:spPr>
          <a:xfrm>
            <a:off x="685800" y="6193247"/>
            <a:ext cx="1426535" cy="298251"/>
          </a:xfrm>
          <a:prstGeom prst="rect">
            <a:avLst/>
          </a:prstGeom>
        </p:spPr>
        <p:txBody>
          <a:bodyPr lIns="0" tIns="0" rIns="0" bIns="0" anchor="ctr" anchorCtr="0"/>
          <a:lstStyle>
            <a:lvl1pPr algn="l">
              <a:defRPr sz="1000" b="0" i="0">
                <a:solidFill>
                  <a:schemeClr val="bg2">
                    <a:lumMod val="7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fld id="{F0B75325-C1BD-0D41-9DC1-F910F73DE853}" type="slidenum">
              <a:rPr lang="en-US" smtClean="0"/>
              <a:pPr/>
              <a:t>‹#›</a:t>
            </a:fld>
            <a:endParaRPr lang="en-US" dirty="0"/>
          </a:p>
        </p:txBody>
      </p:sp>
    </p:spTree>
    <p:extLst>
      <p:ext uri="{BB962C8B-B14F-4D97-AF65-F5344CB8AC3E}">
        <p14:creationId xmlns:p14="http://schemas.microsoft.com/office/powerpoint/2010/main" val="2264049545"/>
      </p:ext>
    </p:extLst>
  </p:cSld>
  <p:clrMap bg1="lt1" tx1="dk1" bg2="lt2" tx2="dk2" accent1="accent1" accent2="accent2" accent3="accent3" accent4="accent4" accent5="accent5" accent6="accent6" hlink="hlink" folHlink="folHlink"/>
  <p:sldLayoutIdLst>
    <p:sldLayoutId id="2147483651" r:id="rId1"/>
    <p:sldLayoutId id="2147483669" r:id="rId2"/>
    <p:sldLayoutId id="2147483663" r:id="rId3"/>
    <p:sldLayoutId id="2147483664" r:id="rId4"/>
    <p:sldLayoutId id="2147483661" r:id="rId5"/>
    <p:sldLayoutId id="2147483662" r:id="rId6"/>
    <p:sldLayoutId id="2147483668" r:id="rId7"/>
    <p:sldLayoutId id="2147483656" r:id="rId8"/>
    <p:sldLayoutId id="2147483670" r:id="rId9"/>
    <p:sldLayoutId id="2147483680" r:id="rId10"/>
  </p:sldLayoutIdLst>
  <p:hf hdr="0" ftr="0"/>
  <p:txStyles>
    <p:titleStyle>
      <a:lvl1pPr algn="l" defTabSz="914400" rtl="0" eaLnBrk="1" latinLnBrk="0" hangingPunct="1">
        <a:lnSpc>
          <a:spcPct val="90000"/>
        </a:lnSpc>
        <a:spcBef>
          <a:spcPct val="0"/>
        </a:spcBef>
        <a:buNone/>
        <a:defRPr sz="40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99C8"/>
          </a:solidFill>
          <a:latin typeface="Roboto Light" panose="02000000000000000000" pitchFamily="2" charset="0"/>
          <a:ea typeface="Roboto Light" panose="02000000000000000000" pitchFamily="2" charset="0"/>
          <a:cs typeface="Roboto Light" panose="02000000000000000000" pitchFamily="2" charset="0"/>
        </a:defRPr>
      </a:lvl1pPr>
      <a:lvl2pPr marL="403225" indent="-254000" algn="l" defTabSz="914400" rtl="0" eaLnBrk="1" latinLnBrk="0" hangingPunct="1">
        <a:lnSpc>
          <a:spcPct val="90000"/>
        </a:lnSpc>
        <a:spcBef>
          <a:spcPts val="500"/>
        </a:spcBef>
        <a:buClr>
          <a:srgbClr val="FF9600"/>
        </a:buClr>
        <a:buFont typeface="Arial" panose="020B0604020202020204" pitchFamily="34" charset="0"/>
        <a:buChar char="•"/>
        <a:tabLst/>
        <a:defRPr sz="20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2pPr>
      <a:lvl3pPr marL="806450" indent="-231775" algn="l" defTabSz="914400" rtl="0" eaLnBrk="1" latinLnBrk="0" hangingPunct="1">
        <a:lnSpc>
          <a:spcPct val="90000"/>
        </a:lnSpc>
        <a:spcBef>
          <a:spcPts val="500"/>
        </a:spcBef>
        <a:buClr>
          <a:srgbClr val="FF9600"/>
        </a:buClr>
        <a:buFont typeface="Arial" panose="020B0604020202020204" pitchFamily="34" charset="0"/>
        <a:buChar char="•"/>
        <a:tabLst/>
        <a:defRPr sz="18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3pPr>
      <a:lvl4pPr marL="1201738" indent="-223838" algn="l" defTabSz="914400" rtl="0" eaLnBrk="1" latinLnBrk="0" hangingPunct="1">
        <a:lnSpc>
          <a:spcPct val="90000"/>
        </a:lnSpc>
        <a:spcBef>
          <a:spcPts val="500"/>
        </a:spcBef>
        <a:buClr>
          <a:srgbClr val="FF9600"/>
        </a:buClr>
        <a:buFont typeface="Arial" panose="020B0604020202020204" pitchFamily="34" charset="0"/>
        <a:buChar char="•"/>
        <a:tabLst/>
        <a:defRPr sz="16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4pPr>
      <a:lvl5pPr marL="1604963" indent="-254000" algn="l" defTabSz="914400" rtl="0" eaLnBrk="1" latinLnBrk="0" hangingPunct="1">
        <a:lnSpc>
          <a:spcPct val="90000"/>
        </a:lnSpc>
        <a:spcBef>
          <a:spcPts val="500"/>
        </a:spcBef>
        <a:buClr>
          <a:srgbClr val="FF9600"/>
        </a:buClr>
        <a:buFont typeface="Arial" panose="020B0604020202020204" pitchFamily="34" charset="0"/>
        <a:buChar char="•"/>
        <a:tabLst/>
        <a:defRPr sz="14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30.png"/><Relationship Id="rId9" Type="http://schemas.microsoft.com/office/2007/relationships/diagramDrawing" Target="../diagrams/drawing1.xml"/><Relationship Id="rId14" Type="http://schemas.microsoft.com/office/2007/relationships/diagramDrawing" Target="../diagrams/drawing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grass, person, outdoor&#10;&#10;Description automatically generated">
            <a:extLst>
              <a:ext uri="{FF2B5EF4-FFF2-40B4-BE49-F238E27FC236}">
                <a16:creationId xmlns:a16="http://schemas.microsoft.com/office/drawing/2014/main" id="{964BFB61-1162-5E40-D610-8E6F6B5ADB63}"/>
              </a:ext>
            </a:extLst>
          </p:cNvPr>
          <p:cNvPicPr>
            <a:picLocks noGrp="1" noChangeAspect="1"/>
          </p:cNvPicPr>
          <p:nvPr>
            <p:ph type="pic" sz="quarter" idx="11"/>
          </p:nvPr>
        </p:nvPicPr>
        <p:blipFill>
          <a:blip r:embed="rId2">
            <a:extLst>
              <a:ext uri="{28A0092B-C50C-407E-A947-70E740481C1C}">
                <a14:useLocalDpi xmlns:a14="http://schemas.microsoft.com/office/drawing/2010/main"/>
              </a:ext>
            </a:extLst>
          </a:blip>
          <a:srcRect/>
          <a:stretch>
            <a:fillRect/>
          </a:stretch>
        </p:blipFill>
        <p:spPr/>
      </p:pic>
      <p:pic>
        <p:nvPicPr>
          <p:cNvPr id="3" name="Picture Placeholder 2" descr="A group of people sitting together smiling&#10;&#10;Description automatically generated with medium confidence">
            <a:extLst>
              <a:ext uri="{FF2B5EF4-FFF2-40B4-BE49-F238E27FC236}">
                <a16:creationId xmlns:a16="http://schemas.microsoft.com/office/drawing/2014/main" id="{0AC7399E-249F-5DA6-2DB1-B93B75A57315}"/>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11" name="Title 10">
            <a:extLst>
              <a:ext uri="{FF2B5EF4-FFF2-40B4-BE49-F238E27FC236}">
                <a16:creationId xmlns:a16="http://schemas.microsoft.com/office/drawing/2014/main" id="{9B7D1B94-F683-EB43-B1DF-F8DF32BE4B6C}"/>
              </a:ext>
            </a:extLst>
          </p:cNvPr>
          <p:cNvSpPr>
            <a:spLocks noGrp="1"/>
          </p:cNvSpPr>
          <p:nvPr>
            <p:ph type="title"/>
          </p:nvPr>
        </p:nvSpPr>
        <p:spPr>
          <a:xfrm>
            <a:off x="1066800" y="4179261"/>
            <a:ext cx="10058400" cy="941832"/>
          </a:xfrm>
        </p:spPr>
        <p:txBody>
          <a:bodyPr>
            <a:noAutofit/>
          </a:bodyPr>
          <a:lstStyle/>
          <a:p>
            <a:r>
              <a:rPr lang="en-US" sz="4000" dirty="0">
                <a:latin typeface="Roboto" panose="02000000000000000000" pitchFamily="2" charset="0"/>
                <a:ea typeface="Roboto" panose="02000000000000000000" pitchFamily="2" charset="0"/>
                <a:cs typeface="Roboto" panose="02000000000000000000" pitchFamily="2" charset="0"/>
              </a:rPr>
              <a:t>Physical and Social Determinants of Health: Why they matter for autistic children</a:t>
            </a:r>
          </a:p>
        </p:txBody>
      </p:sp>
      <p:sp>
        <p:nvSpPr>
          <p:cNvPr id="12" name="Text Placeholder 11">
            <a:extLst>
              <a:ext uri="{FF2B5EF4-FFF2-40B4-BE49-F238E27FC236}">
                <a16:creationId xmlns:a16="http://schemas.microsoft.com/office/drawing/2014/main" id="{D1CB0769-D392-FE49-A730-715EA0BEB5A8}"/>
              </a:ext>
            </a:extLst>
          </p:cNvPr>
          <p:cNvSpPr>
            <a:spLocks noGrp="1"/>
          </p:cNvSpPr>
          <p:nvPr>
            <p:ph type="body" idx="1"/>
          </p:nvPr>
        </p:nvSpPr>
        <p:spPr>
          <a:xfrm>
            <a:off x="2435629" y="5596177"/>
            <a:ext cx="7464829" cy="475834"/>
          </a:xfrm>
        </p:spPr>
        <p:txBody>
          <a:bodyPr/>
          <a:lstStyle/>
          <a:p>
            <a:r>
              <a:rPr lang="en-US" sz="1400" b="1" dirty="0">
                <a:solidFill>
                  <a:schemeClr val="accent6"/>
                </a:solidFill>
              </a:rPr>
              <a:t>Lindsey Sneed, PhD, BCBA-D, LBA</a:t>
            </a:r>
            <a:br>
              <a:rPr lang="en-US" sz="1400" b="1" dirty="0">
                <a:solidFill>
                  <a:schemeClr val="accent6"/>
                </a:solidFill>
              </a:rPr>
            </a:br>
            <a:r>
              <a:rPr lang="en-US" sz="1400" dirty="0">
                <a:solidFill>
                  <a:schemeClr val="accent6"/>
                </a:solidFill>
              </a:rPr>
              <a:t>Vice President Clinical Excellence, Catalight</a:t>
            </a:r>
          </a:p>
          <a:p>
            <a:endParaRPr lang="en-US" sz="1400" dirty="0">
              <a:solidFill>
                <a:schemeClr val="accent6"/>
              </a:solidFill>
            </a:endParaRPr>
          </a:p>
          <a:p>
            <a:r>
              <a:rPr lang="en-US" sz="1400" b="1" dirty="0">
                <a:solidFill>
                  <a:schemeClr val="accent6"/>
                </a:solidFill>
              </a:rPr>
              <a:t>Brianna Fitchett, MA, BCBA,LBA</a:t>
            </a:r>
            <a:br>
              <a:rPr lang="en-US" sz="1400" b="1" dirty="0">
                <a:solidFill>
                  <a:schemeClr val="accent6"/>
                </a:solidFill>
              </a:rPr>
            </a:br>
            <a:r>
              <a:rPr lang="en-US" sz="1400" dirty="0">
                <a:solidFill>
                  <a:schemeClr val="accent6"/>
                </a:solidFill>
              </a:rPr>
              <a:t>Vice President of Remote Care and Program Design, Catalight</a:t>
            </a:r>
          </a:p>
        </p:txBody>
      </p:sp>
      <p:pic>
        <p:nvPicPr>
          <p:cNvPr id="6" name="Picture Placeholder 5" descr="A person wearing glasses&#10;&#10;Description automatically generated with medium confidence">
            <a:extLst>
              <a:ext uri="{FF2B5EF4-FFF2-40B4-BE49-F238E27FC236}">
                <a16:creationId xmlns:a16="http://schemas.microsoft.com/office/drawing/2014/main" id="{5A239C73-ED16-7F3B-7958-8DB05745EF89}"/>
              </a:ext>
            </a:extLst>
          </p:cNvPr>
          <p:cNvPicPr>
            <a:picLocks noGrp="1" noChangeAspect="1"/>
          </p:cNvPicPr>
          <p:nvPr>
            <p:ph type="pic" sz="quarter" idx="12"/>
          </p:nvPr>
        </p:nvPicPr>
        <p:blipFill>
          <a:blip r:embed="rId4">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26184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ECA9E-299B-654D-C042-1020649C7C22}"/>
              </a:ext>
            </a:extLst>
          </p:cNvPr>
          <p:cNvSpPr>
            <a:spLocks noGrp="1"/>
          </p:cNvSpPr>
          <p:nvPr>
            <p:ph type="sldNum" sz="quarter" idx="12"/>
          </p:nvPr>
        </p:nvSpPr>
        <p:spPr/>
        <p:txBody>
          <a:bodyPr/>
          <a:lstStyle/>
          <a:p>
            <a:fld id="{F0B75325-C1BD-0D41-9DC1-F910F73DE853}" type="slidenum">
              <a:rPr lang="en-US" smtClean="0"/>
              <a:pPr/>
              <a:t>10</a:t>
            </a:fld>
            <a:endParaRPr lang="en-US" dirty="0"/>
          </a:p>
        </p:txBody>
      </p:sp>
      <p:sp>
        <p:nvSpPr>
          <p:cNvPr id="3" name="Title 2">
            <a:extLst>
              <a:ext uri="{FF2B5EF4-FFF2-40B4-BE49-F238E27FC236}">
                <a16:creationId xmlns:a16="http://schemas.microsoft.com/office/drawing/2014/main" id="{01E69BB3-2DBC-9EDA-FB44-C9EFE250EF0F}"/>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NAT: Background &amp; Incidence</a:t>
            </a:r>
          </a:p>
        </p:txBody>
      </p:sp>
      <p:grpSp>
        <p:nvGrpSpPr>
          <p:cNvPr id="8" name="Group 7">
            <a:extLst>
              <a:ext uri="{FF2B5EF4-FFF2-40B4-BE49-F238E27FC236}">
                <a16:creationId xmlns:a16="http://schemas.microsoft.com/office/drawing/2014/main" id="{F4A446EA-DB27-AFA8-2E01-43D42E0A5D1B}"/>
              </a:ext>
            </a:extLst>
          </p:cNvPr>
          <p:cNvGrpSpPr/>
          <p:nvPr/>
        </p:nvGrpSpPr>
        <p:grpSpPr>
          <a:xfrm>
            <a:off x="838200" y="1837818"/>
            <a:ext cx="10892790" cy="3928182"/>
            <a:chOff x="838200" y="1837818"/>
            <a:chExt cx="10892790" cy="3928182"/>
          </a:xfrm>
        </p:grpSpPr>
        <p:grpSp>
          <p:nvGrpSpPr>
            <p:cNvPr id="6" name="Group 5">
              <a:extLst>
                <a:ext uri="{FF2B5EF4-FFF2-40B4-BE49-F238E27FC236}">
                  <a16:creationId xmlns:a16="http://schemas.microsoft.com/office/drawing/2014/main" id="{149D5CD1-EEB7-4BA7-9322-E13F145A1F71}"/>
                </a:ext>
              </a:extLst>
            </p:cNvPr>
            <p:cNvGrpSpPr/>
            <p:nvPr/>
          </p:nvGrpSpPr>
          <p:grpSpPr>
            <a:xfrm>
              <a:off x="838200" y="1837818"/>
              <a:ext cx="10892790" cy="3928182"/>
              <a:chOff x="838200" y="1837818"/>
              <a:chExt cx="10892790" cy="3928182"/>
            </a:xfrm>
          </p:grpSpPr>
          <p:sp>
            <p:nvSpPr>
              <p:cNvPr id="4" name="Content Placeholder 2">
                <a:extLst>
                  <a:ext uri="{FF2B5EF4-FFF2-40B4-BE49-F238E27FC236}">
                    <a16:creationId xmlns:a16="http://schemas.microsoft.com/office/drawing/2014/main" id="{0EC55551-23EA-50C8-F712-9AB19413D7B3}"/>
                  </a:ext>
                </a:extLst>
              </p:cNvPr>
              <p:cNvSpPr txBox="1">
                <a:spLocks/>
              </p:cNvSpPr>
              <p:nvPr/>
            </p:nvSpPr>
            <p:spPr>
              <a:xfrm>
                <a:off x="838200" y="1984575"/>
                <a:ext cx="7445991" cy="3781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99C8"/>
                    </a:solidFill>
                    <a:latin typeface="Roboto Light" panose="02000000000000000000" pitchFamily="2" charset="0"/>
                    <a:ea typeface="Roboto Light" panose="02000000000000000000" pitchFamily="2" charset="0"/>
                    <a:cs typeface="Roboto Light" panose="02000000000000000000" pitchFamily="2" charset="0"/>
                  </a:defRPr>
                </a:lvl1pPr>
                <a:lvl2pPr marL="403225" indent="-254000" algn="l" defTabSz="914400" rtl="0" eaLnBrk="1" latinLnBrk="0" hangingPunct="1">
                  <a:lnSpc>
                    <a:spcPct val="90000"/>
                  </a:lnSpc>
                  <a:spcBef>
                    <a:spcPts val="500"/>
                  </a:spcBef>
                  <a:buClr>
                    <a:srgbClr val="FF9600"/>
                  </a:buClr>
                  <a:buFont typeface="Arial" panose="020B0604020202020204" pitchFamily="34" charset="0"/>
                  <a:buChar char="•"/>
                  <a:tabLst/>
                  <a:defRPr sz="20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2pPr>
                <a:lvl3pPr marL="806450" indent="-231775" algn="l" defTabSz="914400" rtl="0" eaLnBrk="1" latinLnBrk="0" hangingPunct="1">
                  <a:lnSpc>
                    <a:spcPct val="90000"/>
                  </a:lnSpc>
                  <a:spcBef>
                    <a:spcPts val="500"/>
                  </a:spcBef>
                  <a:buClr>
                    <a:srgbClr val="FF9600"/>
                  </a:buClr>
                  <a:buFont typeface="Arial" panose="020B0604020202020204" pitchFamily="34" charset="0"/>
                  <a:buChar char="•"/>
                  <a:tabLst/>
                  <a:defRPr sz="18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3pPr>
                <a:lvl4pPr marL="1201738" indent="-223838" algn="l" defTabSz="914400" rtl="0" eaLnBrk="1" latinLnBrk="0" hangingPunct="1">
                  <a:lnSpc>
                    <a:spcPct val="90000"/>
                  </a:lnSpc>
                  <a:spcBef>
                    <a:spcPts val="500"/>
                  </a:spcBef>
                  <a:buClr>
                    <a:srgbClr val="FF9600"/>
                  </a:buClr>
                  <a:buFont typeface="Arial" panose="020B0604020202020204" pitchFamily="34" charset="0"/>
                  <a:buChar char="•"/>
                  <a:tabLst/>
                  <a:defRPr sz="16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4pPr>
                <a:lvl5pPr marL="1604963" indent="-254000" algn="l" defTabSz="914400" rtl="0" eaLnBrk="1" latinLnBrk="0" hangingPunct="1">
                  <a:lnSpc>
                    <a:spcPct val="90000"/>
                  </a:lnSpc>
                  <a:spcBef>
                    <a:spcPts val="500"/>
                  </a:spcBef>
                  <a:buClr>
                    <a:srgbClr val="FF9600"/>
                  </a:buClr>
                  <a:buFont typeface="Arial" panose="020B0604020202020204" pitchFamily="34" charset="0"/>
                  <a:buChar char="•"/>
                  <a:tabLst/>
                  <a:defRPr sz="14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600"/>
                  </a:spcBef>
                  <a:buClr>
                    <a:srgbClr val="FFC000"/>
                  </a:buClr>
                  <a:buFont typeface="Arial" panose="020B0604020202020204" pitchFamily="34" charset="0"/>
                  <a:buChar char="•"/>
                </a:pPr>
                <a:r>
                  <a:rPr lang="en-US" sz="1800" dirty="0">
                    <a:solidFill>
                      <a:schemeClr val="accent6"/>
                    </a:solidFill>
                    <a:latin typeface="Roboto" panose="02000000000000000000" pitchFamily="2" charset="0"/>
                    <a:ea typeface="Roboto" panose="02000000000000000000" pitchFamily="2" charset="0"/>
                    <a:cs typeface="Roboto" panose="02000000000000000000" pitchFamily="2" charset="0"/>
                  </a:rPr>
                  <a:t>Child abuse and neglect is reported in 3% to 10% of the population with disabilities (3x of typically developing population, likely higher)</a:t>
                </a:r>
              </a:p>
              <a:p>
                <a:pPr marL="285750" indent="-285750">
                  <a:spcBef>
                    <a:spcPts val="1600"/>
                  </a:spcBef>
                  <a:buClr>
                    <a:srgbClr val="FFC000"/>
                  </a:buClr>
                  <a:buFont typeface="Arial" panose="020B0604020202020204" pitchFamily="34" charset="0"/>
                  <a:buChar char="•"/>
                </a:pPr>
                <a:r>
                  <a:rPr lang="en-US" sz="1800" dirty="0">
                    <a:solidFill>
                      <a:schemeClr val="accent6"/>
                    </a:solidFill>
                    <a:latin typeface="Roboto" panose="02000000000000000000" pitchFamily="2" charset="0"/>
                    <a:ea typeface="Roboto" panose="02000000000000000000" pitchFamily="2" charset="0"/>
                    <a:cs typeface="Roboto" panose="02000000000000000000" pitchFamily="2" charset="0"/>
                  </a:rPr>
                  <a:t>Intellectual and communication challenges make ASD/DD population easy targets</a:t>
                </a:r>
              </a:p>
              <a:p>
                <a:pPr marL="285750" indent="-285750">
                  <a:spcBef>
                    <a:spcPts val="1600"/>
                  </a:spcBef>
                  <a:buClr>
                    <a:srgbClr val="FFC000"/>
                  </a:buClr>
                  <a:buFont typeface="Arial" panose="020B0604020202020204" pitchFamily="34" charset="0"/>
                  <a:buChar char="•"/>
                </a:pPr>
                <a:r>
                  <a:rPr lang="en-US" sz="1800" dirty="0">
                    <a:solidFill>
                      <a:schemeClr val="accent6"/>
                    </a:solidFill>
                    <a:latin typeface="Roboto" panose="02000000000000000000" pitchFamily="2" charset="0"/>
                    <a:ea typeface="Roboto" panose="02000000000000000000" pitchFamily="2" charset="0"/>
                    <a:cs typeface="Roboto" panose="02000000000000000000" pitchFamily="2" charset="0"/>
                  </a:rPr>
                  <a:t>Children with milder forms of disability are at higher risk of abuse and neglect than more profoundly affected children.</a:t>
                </a:r>
              </a:p>
              <a:p>
                <a:pPr marL="285750" indent="-285750">
                  <a:spcBef>
                    <a:spcPts val="1600"/>
                  </a:spcBef>
                  <a:buClr>
                    <a:srgbClr val="FFC000"/>
                  </a:buClr>
                  <a:buFont typeface="Arial" panose="020B0604020202020204" pitchFamily="34" charset="0"/>
                  <a:buChar char="•"/>
                </a:pPr>
                <a:r>
                  <a:rPr lang="en-US" sz="1800" dirty="0">
                    <a:solidFill>
                      <a:schemeClr val="accent6"/>
                    </a:solidFill>
                    <a:latin typeface="Roboto" panose="02000000000000000000" pitchFamily="2" charset="0"/>
                    <a:ea typeface="Roboto" panose="02000000000000000000" pitchFamily="2" charset="0"/>
                    <a:cs typeface="Roboto" panose="02000000000000000000" pitchFamily="2" charset="0"/>
                  </a:rPr>
                  <a:t>In children &gt;3 years, almost 50% investigated by child protective services (CPS) were not typically developing.</a:t>
                </a:r>
              </a:p>
              <a:p>
                <a:pPr marL="285750" indent="-285750">
                  <a:spcBef>
                    <a:spcPts val="1600"/>
                  </a:spcBef>
                  <a:buClr>
                    <a:srgbClr val="FFC000"/>
                  </a:buClr>
                  <a:buFont typeface="Arial" panose="020B0604020202020204" pitchFamily="34" charset="0"/>
                  <a:buChar char="•"/>
                </a:pPr>
                <a:r>
                  <a:rPr lang="en-US" sz="1800" dirty="0">
                    <a:solidFill>
                      <a:schemeClr val="accent6"/>
                    </a:solidFill>
                    <a:latin typeface="Roboto" panose="02000000000000000000" pitchFamily="2" charset="0"/>
                    <a:ea typeface="Roboto" panose="02000000000000000000" pitchFamily="2" charset="0"/>
                    <a:cs typeface="Roboto" panose="02000000000000000000" pitchFamily="2" charset="0"/>
                  </a:rPr>
                  <a:t>Adverse childhood experiences, including child abuse and neglect, cause physiologic disruptions that can persist into adulthood and lead to lifelong poor physical and mental health.</a:t>
                </a:r>
              </a:p>
            </p:txBody>
          </p:sp>
          <p:pic>
            <p:nvPicPr>
              <p:cNvPr id="5" name="Picture 2">
                <a:extLst>
                  <a:ext uri="{FF2B5EF4-FFF2-40B4-BE49-F238E27FC236}">
                    <a16:creationId xmlns:a16="http://schemas.microsoft.com/office/drawing/2014/main" id="{66C5D30F-28B9-5102-3565-68988E2C541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42316" y="1837818"/>
                <a:ext cx="2788674" cy="390623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0DCE9E4E-1C08-8DBE-29BB-CC55BF609D8C}"/>
                </a:ext>
              </a:extLst>
            </p:cNvPr>
            <p:cNvSpPr/>
            <p:nvPr/>
          </p:nvSpPr>
          <p:spPr>
            <a:xfrm>
              <a:off x="9176130" y="2945135"/>
              <a:ext cx="1430187" cy="716622"/>
            </a:xfrm>
            <a:prstGeom prst="rect">
              <a:avLst/>
            </a:prstGeom>
            <a:solidFill>
              <a:schemeClr val="accent6">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83216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1D2F7-5F11-B4A3-F3C5-D5BF78FEDD5C}"/>
              </a:ext>
            </a:extLst>
          </p:cNvPr>
          <p:cNvSpPr>
            <a:spLocks noGrp="1"/>
          </p:cNvSpPr>
          <p:nvPr>
            <p:ph type="sldNum" sz="quarter" idx="12"/>
          </p:nvPr>
        </p:nvSpPr>
        <p:spPr/>
        <p:txBody>
          <a:bodyPr/>
          <a:lstStyle/>
          <a:p>
            <a:fld id="{F0B75325-C1BD-0D41-9DC1-F910F73DE853}" type="slidenum">
              <a:rPr lang="en-US" smtClean="0"/>
              <a:pPr/>
              <a:t>11</a:t>
            </a:fld>
            <a:endParaRPr lang="en-US" dirty="0"/>
          </a:p>
        </p:txBody>
      </p:sp>
      <p:sp>
        <p:nvSpPr>
          <p:cNvPr id="3" name="Title 2">
            <a:extLst>
              <a:ext uri="{FF2B5EF4-FFF2-40B4-BE49-F238E27FC236}">
                <a16:creationId xmlns:a16="http://schemas.microsoft.com/office/drawing/2014/main" id="{B8F9929A-849C-BBE3-3E71-7DDC67FC2DAF}"/>
              </a:ext>
            </a:extLst>
          </p:cNvPr>
          <p:cNvSpPr>
            <a:spLocks noGrp="1"/>
          </p:cNvSpPr>
          <p:nvPr>
            <p:ph type="title"/>
          </p:nvPr>
        </p:nvSpPr>
        <p:spPr/>
        <p:txBody>
          <a:bodyPr>
            <a:normAutofit fontScale="90000"/>
          </a:bodyPr>
          <a:lstStyle/>
          <a:p>
            <a:r>
              <a:rPr lang="en-US" dirty="0">
                <a:latin typeface="Roboto" panose="02000000000000000000" pitchFamily="2" charset="0"/>
                <a:ea typeface="Roboto" panose="02000000000000000000" pitchFamily="2" charset="0"/>
                <a:cs typeface="Roboto" panose="02000000000000000000" pitchFamily="2" charset="0"/>
              </a:rPr>
              <a:t>NAT: Parenting a Child With Disabilities is Often Challenging</a:t>
            </a:r>
          </a:p>
        </p:txBody>
      </p:sp>
      <p:grpSp>
        <p:nvGrpSpPr>
          <p:cNvPr id="7" name="Group 6">
            <a:extLst>
              <a:ext uri="{FF2B5EF4-FFF2-40B4-BE49-F238E27FC236}">
                <a16:creationId xmlns:a16="http://schemas.microsoft.com/office/drawing/2014/main" id="{F5B8BD63-CDE8-FB96-1118-04791A475AE5}"/>
              </a:ext>
            </a:extLst>
          </p:cNvPr>
          <p:cNvGrpSpPr/>
          <p:nvPr/>
        </p:nvGrpSpPr>
        <p:grpSpPr>
          <a:xfrm>
            <a:off x="838200" y="1978926"/>
            <a:ext cx="10792144" cy="3769686"/>
            <a:chOff x="838200" y="1978926"/>
            <a:chExt cx="10792144" cy="3769686"/>
          </a:xfrm>
        </p:grpSpPr>
        <p:sp>
          <p:nvSpPr>
            <p:cNvPr id="4" name="Content Placeholder 6">
              <a:extLst>
                <a:ext uri="{FF2B5EF4-FFF2-40B4-BE49-F238E27FC236}">
                  <a16:creationId xmlns:a16="http://schemas.microsoft.com/office/drawing/2014/main" id="{19EAA56F-D67D-D1CF-2BFC-B7AE64B18936}"/>
                </a:ext>
              </a:extLst>
            </p:cNvPr>
            <p:cNvSpPr txBox="1">
              <a:spLocks/>
            </p:cNvSpPr>
            <p:nvPr/>
          </p:nvSpPr>
          <p:spPr>
            <a:xfrm>
              <a:off x="838200" y="2306307"/>
              <a:ext cx="7241275" cy="28840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99C8"/>
                  </a:solidFill>
                  <a:latin typeface="Roboto Light" panose="02000000000000000000" pitchFamily="2" charset="0"/>
                  <a:ea typeface="Roboto Light" panose="02000000000000000000" pitchFamily="2" charset="0"/>
                  <a:cs typeface="Roboto Light" panose="02000000000000000000" pitchFamily="2" charset="0"/>
                </a:defRPr>
              </a:lvl1pPr>
              <a:lvl2pPr marL="403225" indent="-254000" algn="l" defTabSz="914400" rtl="0" eaLnBrk="1" latinLnBrk="0" hangingPunct="1">
                <a:lnSpc>
                  <a:spcPct val="90000"/>
                </a:lnSpc>
                <a:spcBef>
                  <a:spcPts val="500"/>
                </a:spcBef>
                <a:buClr>
                  <a:srgbClr val="FF9600"/>
                </a:buClr>
                <a:buFont typeface="Arial" panose="020B0604020202020204" pitchFamily="34" charset="0"/>
                <a:buChar char="•"/>
                <a:tabLst/>
                <a:defRPr sz="20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2pPr>
              <a:lvl3pPr marL="806450" indent="-231775" algn="l" defTabSz="914400" rtl="0" eaLnBrk="1" latinLnBrk="0" hangingPunct="1">
                <a:lnSpc>
                  <a:spcPct val="90000"/>
                </a:lnSpc>
                <a:spcBef>
                  <a:spcPts val="500"/>
                </a:spcBef>
                <a:buClr>
                  <a:srgbClr val="FF9600"/>
                </a:buClr>
                <a:buFont typeface="Arial" panose="020B0604020202020204" pitchFamily="34" charset="0"/>
                <a:buChar char="•"/>
                <a:tabLst/>
                <a:defRPr sz="18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3pPr>
              <a:lvl4pPr marL="1201738" indent="-223838" algn="l" defTabSz="914400" rtl="0" eaLnBrk="1" latinLnBrk="0" hangingPunct="1">
                <a:lnSpc>
                  <a:spcPct val="90000"/>
                </a:lnSpc>
                <a:spcBef>
                  <a:spcPts val="500"/>
                </a:spcBef>
                <a:buClr>
                  <a:srgbClr val="FF9600"/>
                </a:buClr>
                <a:buFont typeface="Arial" panose="020B0604020202020204" pitchFamily="34" charset="0"/>
                <a:buChar char="•"/>
                <a:tabLst/>
                <a:defRPr sz="16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4pPr>
              <a:lvl5pPr marL="1604963" indent="-254000" algn="l" defTabSz="914400" rtl="0" eaLnBrk="1" latinLnBrk="0" hangingPunct="1">
                <a:lnSpc>
                  <a:spcPct val="90000"/>
                </a:lnSpc>
                <a:spcBef>
                  <a:spcPts val="500"/>
                </a:spcBef>
                <a:buClr>
                  <a:srgbClr val="FF9600"/>
                </a:buClr>
                <a:buFont typeface="Arial" panose="020B0604020202020204" pitchFamily="34" charset="0"/>
                <a:buChar char="•"/>
                <a:tabLst/>
                <a:defRPr sz="14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600"/>
                </a:spcBef>
                <a:buClr>
                  <a:srgbClr val="FFC000"/>
                </a:buClr>
                <a:buFont typeface="Arial" panose="020B0604020202020204" pitchFamily="34" charset="0"/>
                <a:buChar char="•"/>
              </a:pPr>
              <a:r>
                <a:rPr lang="en-US" sz="2000" dirty="0">
                  <a:solidFill>
                    <a:schemeClr val="accent6"/>
                  </a:solidFill>
                  <a:latin typeface="Roboto" panose="02000000000000000000" pitchFamily="2" charset="0"/>
                  <a:ea typeface="Roboto" panose="02000000000000000000" pitchFamily="2" charset="0"/>
                  <a:cs typeface="Roboto" panose="02000000000000000000" pitchFamily="2" charset="0"/>
                </a:rPr>
                <a:t>Families may experience increased stress with higher emotional, physical, economic, and social demands. </a:t>
              </a:r>
            </a:p>
            <a:p>
              <a:pPr marL="285750" indent="-285750">
                <a:spcBef>
                  <a:spcPts val="1600"/>
                </a:spcBef>
                <a:buClr>
                  <a:srgbClr val="FFC000"/>
                </a:buClr>
                <a:buFont typeface="Arial" panose="020B0604020202020204" pitchFamily="34" charset="0"/>
                <a:buChar char="•"/>
              </a:pPr>
              <a:r>
                <a:rPr lang="en-US" sz="2000" dirty="0">
                  <a:solidFill>
                    <a:schemeClr val="accent6"/>
                  </a:solidFill>
                  <a:latin typeface="Roboto" panose="02000000000000000000" pitchFamily="2" charset="0"/>
                  <a:ea typeface="Roboto" panose="02000000000000000000" pitchFamily="2" charset="0"/>
                  <a:cs typeface="Roboto" panose="02000000000000000000" pitchFamily="2" charset="0"/>
                </a:rPr>
                <a:t>Some children with disabilities may not respond to traditional means of reinforcement, and sometimes their behaviors (aggressiveness, noncompliance, and communication problems) can cause caregiver frustration. </a:t>
              </a:r>
            </a:p>
            <a:p>
              <a:pPr marL="285750" indent="-285750">
                <a:spcBef>
                  <a:spcPts val="1600"/>
                </a:spcBef>
                <a:buClr>
                  <a:srgbClr val="FFC000"/>
                </a:buClr>
                <a:buFont typeface="Arial" panose="020B0604020202020204" pitchFamily="34" charset="0"/>
                <a:buChar char="•"/>
              </a:pPr>
              <a:r>
                <a:rPr lang="en-US" sz="2000" dirty="0">
                  <a:solidFill>
                    <a:schemeClr val="accent6"/>
                  </a:solidFill>
                  <a:latin typeface="Roboto" panose="02000000000000000000" pitchFamily="2" charset="0"/>
                  <a:ea typeface="Roboto" panose="02000000000000000000" pitchFamily="2" charset="0"/>
                  <a:cs typeface="Roboto" panose="02000000000000000000" pitchFamily="2" charset="0"/>
                </a:rPr>
                <a:t>Behavioral challenges coupled with increased stress can increase the risk of physical abuse by children’s caregivers.</a:t>
              </a:r>
            </a:p>
            <a:p>
              <a:endParaRPr lang="en-US" sz="2000" dirty="0"/>
            </a:p>
          </p:txBody>
        </p:sp>
        <p:pic>
          <p:nvPicPr>
            <p:cNvPr id="5" name="Picture 4" descr="Parents fighting, teachers crying: Adult stress is hitting kids hard">
              <a:extLst>
                <a:ext uri="{FF2B5EF4-FFF2-40B4-BE49-F238E27FC236}">
                  <a16:creationId xmlns:a16="http://schemas.microsoft.com/office/drawing/2014/main" id="{CC5B8431-875D-7E6F-CF54-E329ECEFE27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8250147" y="1978926"/>
              <a:ext cx="3380197" cy="37696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431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AC5906-5323-E1CF-5431-92F58AA6D0A4}"/>
              </a:ext>
            </a:extLst>
          </p:cNvPr>
          <p:cNvSpPr>
            <a:spLocks noGrp="1"/>
          </p:cNvSpPr>
          <p:nvPr>
            <p:ph type="sldNum" sz="quarter" idx="12"/>
          </p:nvPr>
        </p:nvSpPr>
        <p:spPr/>
        <p:txBody>
          <a:bodyPr/>
          <a:lstStyle/>
          <a:p>
            <a:fld id="{F0B75325-C1BD-0D41-9DC1-F910F73DE853}" type="slidenum">
              <a:rPr lang="en-US" smtClean="0"/>
              <a:pPr/>
              <a:t>12</a:t>
            </a:fld>
            <a:endParaRPr lang="en-US" dirty="0"/>
          </a:p>
        </p:txBody>
      </p:sp>
      <p:sp>
        <p:nvSpPr>
          <p:cNvPr id="3" name="Title 2">
            <a:extLst>
              <a:ext uri="{FF2B5EF4-FFF2-40B4-BE49-F238E27FC236}">
                <a16:creationId xmlns:a16="http://schemas.microsoft.com/office/drawing/2014/main" id="{5462C4B0-9A85-002B-58B7-B248A363D2D6}"/>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NAT: Our Role in Prevention</a:t>
            </a:r>
          </a:p>
        </p:txBody>
      </p:sp>
      <p:sp>
        <p:nvSpPr>
          <p:cNvPr id="4" name="Content Placeholder 7">
            <a:extLst>
              <a:ext uri="{FF2B5EF4-FFF2-40B4-BE49-F238E27FC236}">
                <a16:creationId xmlns:a16="http://schemas.microsoft.com/office/drawing/2014/main" id="{77FD0225-3CCD-C520-97A0-5380E5FE51B1}"/>
              </a:ext>
            </a:extLst>
          </p:cNvPr>
          <p:cNvSpPr txBox="1">
            <a:spLocks/>
          </p:cNvSpPr>
          <p:nvPr/>
        </p:nvSpPr>
        <p:spPr>
          <a:xfrm>
            <a:off x="790033" y="2028718"/>
            <a:ext cx="10515600" cy="31002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99C8"/>
                </a:solidFill>
                <a:latin typeface="Roboto Light" panose="02000000000000000000" pitchFamily="2" charset="0"/>
                <a:ea typeface="Roboto Light" panose="02000000000000000000" pitchFamily="2" charset="0"/>
                <a:cs typeface="Roboto Light" panose="02000000000000000000" pitchFamily="2" charset="0"/>
              </a:defRPr>
            </a:lvl1pPr>
            <a:lvl2pPr marL="403225" indent="-254000" algn="l" defTabSz="914400" rtl="0" eaLnBrk="1" latinLnBrk="0" hangingPunct="1">
              <a:lnSpc>
                <a:spcPct val="90000"/>
              </a:lnSpc>
              <a:spcBef>
                <a:spcPts val="500"/>
              </a:spcBef>
              <a:buClr>
                <a:srgbClr val="FF9600"/>
              </a:buClr>
              <a:buFont typeface="Arial" panose="020B0604020202020204" pitchFamily="34" charset="0"/>
              <a:buChar char="•"/>
              <a:tabLst/>
              <a:defRPr sz="20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2pPr>
            <a:lvl3pPr marL="806450" indent="-231775" algn="l" defTabSz="914400" rtl="0" eaLnBrk="1" latinLnBrk="0" hangingPunct="1">
              <a:lnSpc>
                <a:spcPct val="90000"/>
              </a:lnSpc>
              <a:spcBef>
                <a:spcPts val="500"/>
              </a:spcBef>
              <a:buClr>
                <a:srgbClr val="FF9600"/>
              </a:buClr>
              <a:buFont typeface="Arial" panose="020B0604020202020204" pitchFamily="34" charset="0"/>
              <a:buChar char="•"/>
              <a:tabLst/>
              <a:defRPr sz="18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3pPr>
            <a:lvl4pPr marL="1201738" indent="-223838" algn="l" defTabSz="914400" rtl="0" eaLnBrk="1" latinLnBrk="0" hangingPunct="1">
              <a:lnSpc>
                <a:spcPct val="90000"/>
              </a:lnSpc>
              <a:spcBef>
                <a:spcPts val="500"/>
              </a:spcBef>
              <a:buClr>
                <a:srgbClr val="FF9600"/>
              </a:buClr>
              <a:buFont typeface="Arial" panose="020B0604020202020204" pitchFamily="34" charset="0"/>
              <a:buChar char="•"/>
              <a:tabLst/>
              <a:defRPr sz="16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4pPr>
            <a:lvl5pPr marL="1604963" indent="-254000" algn="l" defTabSz="914400" rtl="0" eaLnBrk="1" latinLnBrk="0" hangingPunct="1">
              <a:lnSpc>
                <a:spcPct val="90000"/>
              </a:lnSpc>
              <a:spcBef>
                <a:spcPts val="500"/>
              </a:spcBef>
              <a:buClr>
                <a:srgbClr val="FF9600"/>
              </a:buClr>
              <a:buFont typeface="Arial" panose="020B0604020202020204" pitchFamily="34" charset="0"/>
              <a:buChar char="•"/>
              <a:tabLst/>
              <a:defRPr sz="14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600"/>
              </a:spcBef>
              <a:buClr>
                <a:srgbClr val="FFC000"/>
              </a:buClr>
              <a:buFont typeface="Arial" panose="020B0604020202020204" pitchFamily="34" charset="0"/>
              <a:buChar char="•"/>
            </a:pPr>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Parents of children with intellectual or communication problems may sometimes turn to inappropriate physical punishment because of frustration about what they perceive as stubbornness or intentional failure to respond to verbal guidance.</a:t>
            </a:r>
          </a:p>
          <a:p>
            <a:pPr marL="285750" indent="-285750">
              <a:spcBef>
                <a:spcPts val="1600"/>
              </a:spcBef>
              <a:buClr>
                <a:srgbClr val="FFC000"/>
              </a:buClr>
              <a:buFont typeface="Arial" panose="020B0604020202020204" pitchFamily="34" charset="0"/>
              <a:buChar char="•"/>
            </a:pPr>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Inappropriate expectations and ignorance of challenges a child with a disability might face can be linked to a higher risk for maltreatment. </a:t>
            </a:r>
          </a:p>
          <a:p>
            <a:pPr marL="285750" indent="-285750">
              <a:spcBef>
                <a:spcPts val="1600"/>
              </a:spcBef>
              <a:buClr>
                <a:srgbClr val="FFC000"/>
              </a:buClr>
              <a:buFont typeface="Arial" panose="020B0604020202020204" pitchFamily="34" charset="0"/>
              <a:buChar char="•"/>
            </a:pPr>
            <a:r>
              <a:rPr lang="en-US" b="1" dirty="0">
                <a:solidFill>
                  <a:schemeClr val="accent6"/>
                </a:solidFill>
                <a:latin typeface="Roboto" panose="02000000000000000000" pitchFamily="2" charset="0"/>
                <a:ea typeface="Roboto" panose="02000000000000000000" pitchFamily="2" charset="0"/>
                <a:cs typeface="Roboto" panose="02000000000000000000" pitchFamily="2" charset="0"/>
              </a:rPr>
              <a:t>Coach parents to have reasonable expectations that are appropriate for the disability and the developmental status of the child. Parents should work with behavior therapists to set meaningful and reasonable goals.</a:t>
            </a:r>
          </a:p>
        </p:txBody>
      </p:sp>
    </p:spTree>
    <p:extLst>
      <p:ext uri="{BB962C8B-B14F-4D97-AF65-F5344CB8AC3E}">
        <p14:creationId xmlns:p14="http://schemas.microsoft.com/office/powerpoint/2010/main" val="329029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p:nvPr/>
        </p:nvSpPr>
        <p:spPr>
          <a:xfrm>
            <a:off x="1588" y="0"/>
            <a:ext cx="6094412" cy="6858001"/>
          </a:xfrm>
          <a:prstGeom prst="rect">
            <a:avLst/>
          </a:prstGeom>
          <a:solidFill>
            <a:srgbClr val="FFFFFF"/>
          </a:solidFill>
          <a:ln>
            <a:noFill/>
          </a:ln>
        </p:spPr>
        <p:txBody>
          <a:bodyPr lIns="45713" tIns="22850" rIns="45713" bIns="22850" anchor="ctr" anchorCtr="0">
            <a:noAutofit/>
          </a:bodyPr>
          <a:lstStyle/>
          <a:p>
            <a:pPr algn="ctr"/>
            <a:endParaRPr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0" name="Shape 820"/>
          <p:cNvSpPr/>
          <p:nvPr/>
        </p:nvSpPr>
        <p:spPr>
          <a:xfrm>
            <a:off x="761140" y="5046802"/>
            <a:ext cx="306227" cy="306227"/>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1" name="Shape 821"/>
          <p:cNvSpPr/>
          <p:nvPr/>
        </p:nvSpPr>
        <p:spPr>
          <a:xfrm>
            <a:off x="3385452" y="3981334"/>
            <a:ext cx="222712" cy="306227"/>
          </a:xfrm>
          <a:custGeom>
            <a:avLst/>
            <a:gdLst/>
            <a:ahLst/>
            <a:cxnLst/>
            <a:rect l="0" t="0" r="0" b="0"/>
            <a:pathLst>
              <a:path w="120000" h="120000" extrusionOk="0">
                <a:moveTo>
                  <a:pt x="112500" y="109088"/>
                </a:moveTo>
                <a:cubicBezTo>
                  <a:pt x="112500" y="112100"/>
                  <a:pt x="109138" y="114544"/>
                  <a:pt x="105000" y="114544"/>
                </a:cubicBezTo>
                <a:lnTo>
                  <a:pt x="15000" y="114544"/>
                </a:lnTo>
                <a:cubicBezTo>
                  <a:pt x="10861" y="114544"/>
                  <a:pt x="7500" y="112100"/>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22500" y="32727"/>
                </a:moveTo>
                <a:cubicBezTo>
                  <a:pt x="22500" y="17666"/>
                  <a:pt x="39288" y="5455"/>
                  <a:pt x="60000" y="5455"/>
                </a:cubicBezTo>
                <a:cubicBezTo>
                  <a:pt x="80711" y="5455"/>
                  <a:pt x="97500" y="17666"/>
                  <a:pt x="97500" y="32727"/>
                </a:cubicBezTo>
                <a:lnTo>
                  <a:pt x="97500" y="49088"/>
                </a:lnTo>
                <a:lnTo>
                  <a:pt x="22500" y="49088"/>
                </a:lnTo>
                <a:cubicBezTo>
                  <a:pt x="22500" y="49088"/>
                  <a:pt x="22500" y="32727"/>
                  <a:pt x="22500" y="32727"/>
                </a:cubicBezTo>
                <a:close/>
                <a:moveTo>
                  <a:pt x="105000" y="49088"/>
                </a:moveTo>
                <a:lnTo>
                  <a:pt x="105000" y="32727"/>
                </a:lnTo>
                <a:cubicBezTo>
                  <a:pt x="105000" y="14655"/>
                  <a:pt x="84850" y="0"/>
                  <a:pt x="60000" y="0"/>
                </a:cubicBezTo>
                <a:cubicBezTo>
                  <a:pt x="35150" y="0"/>
                  <a:pt x="15000" y="14655"/>
                  <a:pt x="15000" y="32727"/>
                </a:cubicBez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moveTo>
                  <a:pt x="63750" y="86516"/>
                </a:moveTo>
                <a:lnTo>
                  <a:pt x="63750" y="90000"/>
                </a:lnTo>
                <a:cubicBezTo>
                  <a:pt x="63750" y="91511"/>
                  <a:pt x="62066" y="92727"/>
                  <a:pt x="60000" y="92727"/>
                </a:cubicBezTo>
                <a:cubicBezTo>
                  <a:pt x="57933" y="92727"/>
                  <a:pt x="56250" y="91511"/>
                  <a:pt x="56250" y="90000"/>
                </a:cubicBezTo>
                <a:lnTo>
                  <a:pt x="56250" y="86516"/>
                </a:lnTo>
                <a:cubicBezTo>
                  <a:pt x="54016" y="85572"/>
                  <a:pt x="52500" y="83833"/>
                  <a:pt x="52500" y="81816"/>
                </a:cubicBezTo>
                <a:cubicBezTo>
                  <a:pt x="52500" y="78811"/>
                  <a:pt x="55861" y="76361"/>
                  <a:pt x="60000" y="76361"/>
                </a:cubicBezTo>
                <a:cubicBezTo>
                  <a:pt x="64138" y="76361"/>
                  <a:pt x="67500" y="78811"/>
                  <a:pt x="67500" y="81816"/>
                </a:cubicBezTo>
                <a:cubicBezTo>
                  <a:pt x="67500" y="83833"/>
                  <a:pt x="65977" y="85572"/>
                  <a:pt x="63750" y="86516"/>
                </a:cubicBezTo>
                <a:moveTo>
                  <a:pt x="60000" y="70911"/>
                </a:moveTo>
                <a:cubicBezTo>
                  <a:pt x="51716" y="70911"/>
                  <a:pt x="45000" y="75794"/>
                  <a:pt x="45000" y="81816"/>
                </a:cubicBezTo>
                <a:cubicBezTo>
                  <a:pt x="45000" y="84622"/>
                  <a:pt x="46494" y="87150"/>
                  <a:pt x="48877" y="89077"/>
                </a:cubicBezTo>
                <a:cubicBezTo>
                  <a:pt x="48827" y="89383"/>
                  <a:pt x="48750" y="89688"/>
                  <a:pt x="48750" y="90000"/>
                </a:cubicBezTo>
                <a:cubicBezTo>
                  <a:pt x="48750" y="94522"/>
                  <a:pt x="53783" y="98183"/>
                  <a:pt x="60000" y="98183"/>
                </a:cubicBezTo>
                <a:cubicBezTo>
                  <a:pt x="66216" y="98183"/>
                  <a:pt x="71250" y="94522"/>
                  <a:pt x="71250" y="90000"/>
                </a:cubicBezTo>
                <a:cubicBezTo>
                  <a:pt x="71250" y="89688"/>
                  <a:pt x="71166" y="89383"/>
                  <a:pt x="71122" y="89077"/>
                </a:cubicBezTo>
                <a:cubicBezTo>
                  <a:pt x="73505" y="87144"/>
                  <a:pt x="75000" y="84622"/>
                  <a:pt x="75000" y="81816"/>
                </a:cubicBezTo>
                <a:cubicBezTo>
                  <a:pt x="75000" y="75794"/>
                  <a:pt x="68283" y="70911"/>
                  <a:pt x="60000" y="70911"/>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2" name="Shape 822"/>
          <p:cNvSpPr/>
          <p:nvPr/>
        </p:nvSpPr>
        <p:spPr>
          <a:xfrm>
            <a:off x="3385868" y="5032043"/>
            <a:ext cx="222712" cy="306227"/>
          </a:xfrm>
          <a:custGeom>
            <a:avLst/>
            <a:gdLst/>
            <a:ahLst/>
            <a:cxnLst/>
            <a:rect l="0" t="0" r="0" b="0"/>
            <a:pathLst>
              <a:path w="120000" h="120000" extrusionOk="0">
                <a:moveTo>
                  <a:pt x="63750" y="86516"/>
                </a:moveTo>
                <a:lnTo>
                  <a:pt x="63750" y="90000"/>
                </a:lnTo>
                <a:cubicBezTo>
                  <a:pt x="63750" y="91505"/>
                  <a:pt x="62066" y="92727"/>
                  <a:pt x="60000" y="92727"/>
                </a:cubicBezTo>
                <a:cubicBezTo>
                  <a:pt x="57933" y="92727"/>
                  <a:pt x="56250" y="91505"/>
                  <a:pt x="56250" y="90000"/>
                </a:cubicBezTo>
                <a:lnTo>
                  <a:pt x="56250" y="86516"/>
                </a:lnTo>
                <a:cubicBezTo>
                  <a:pt x="54016" y="85572"/>
                  <a:pt x="52500" y="83833"/>
                  <a:pt x="52500" y="81816"/>
                </a:cubicBezTo>
                <a:cubicBezTo>
                  <a:pt x="52500" y="78805"/>
                  <a:pt x="55861" y="76361"/>
                  <a:pt x="60000" y="76361"/>
                </a:cubicBezTo>
                <a:cubicBezTo>
                  <a:pt x="64138" y="76361"/>
                  <a:pt x="67500" y="78805"/>
                  <a:pt x="67500" y="81816"/>
                </a:cubicBezTo>
                <a:cubicBezTo>
                  <a:pt x="67500" y="83833"/>
                  <a:pt x="65977" y="85572"/>
                  <a:pt x="63750" y="86516"/>
                </a:cubicBezTo>
                <a:moveTo>
                  <a:pt x="60000" y="70911"/>
                </a:moveTo>
                <a:cubicBezTo>
                  <a:pt x="51716" y="70911"/>
                  <a:pt x="45000" y="75794"/>
                  <a:pt x="45000" y="81816"/>
                </a:cubicBezTo>
                <a:cubicBezTo>
                  <a:pt x="45000" y="84622"/>
                  <a:pt x="46494" y="87144"/>
                  <a:pt x="48877" y="89077"/>
                </a:cubicBezTo>
                <a:cubicBezTo>
                  <a:pt x="48827" y="89383"/>
                  <a:pt x="48750" y="89683"/>
                  <a:pt x="48750" y="90000"/>
                </a:cubicBezTo>
                <a:cubicBezTo>
                  <a:pt x="48750" y="94522"/>
                  <a:pt x="53783" y="98183"/>
                  <a:pt x="60000" y="98183"/>
                </a:cubicBezTo>
                <a:cubicBezTo>
                  <a:pt x="66216" y="98183"/>
                  <a:pt x="71250" y="94522"/>
                  <a:pt x="71250" y="90000"/>
                </a:cubicBezTo>
                <a:cubicBezTo>
                  <a:pt x="71250" y="89683"/>
                  <a:pt x="71166" y="89383"/>
                  <a:pt x="71122" y="89077"/>
                </a:cubicBezTo>
                <a:cubicBezTo>
                  <a:pt x="73505" y="87150"/>
                  <a:pt x="75000" y="84622"/>
                  <a:pt x="75000" y="81816"/>
                </a:cubicBezTo>
                <a:cubicBezTo>
                  <a:pt x="75000" y="75794"/>
                  <a:pt x="68283" y="70911"/>
                  <a:pt x="60000" y="70911"/>
                </a:cubicBezTo>
                <a:moveTo>
                  <a:pt x="112500" y="109088"/>
                </a:moveTo>
                <a:cubicBezTo>
                  <a:pt x="112500" y="112105"/>
                  <a:pt x="109138" y="114544"/>
                  <a:pt x="105000" y="114544"/>
                </a:cubicBezTo>
                <a:lnTo>
                  <a:pt x="15000" y="114544"/>
                </a:lnTo>
                <a:cubicBezTo>
                  <a:pt x="10861" y="114544"/>
                  <a:pt x="7500" y="112105"/>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105000" y="49088"/>
                </a:moveTo>
                <a:lnTo>
                  <a:pt x="105000" y="32727"/>
                </a:lnTo>
                <a:cubicBezTo>
                  <a:pt x="105000" y="14655"/>
                  <a:pt x="84850" y="0"/>
                  <a:pt x="60000" y="0"/>
                </a:cubicBezTo>
                <a:cubicBezTo>
                  <a:pt x="35150" y="0"/>
                  <a:pt x="15000" y="14655"/>
                  <a:pt x="15000" y="32727"/>
                </a:cubicBezTo>
                <a:cubicBezTo>
                  <a:pt x="15000" y="34233"/>
                  <a:pt x="16683" y="35455"/>
                  <a:pt x="18750" y="35455"/>
                </a:cubicBezTo>
                <a:cubicBezTo>
                  <a:pt x="20816" y="35455"/>
                  <a:pt x="22500" y="34233"/>
                  <a:pt x="22500" y="32727"/>
                </a:cubicBezTo>
                <a:cubicBezTo>
                  <a:pt x="22500" y="17666"/>
                  <a:pt x="39288" y="5455"/>
                  <a:pt x="60000" y="5455"/>
                </a:cubicBezTo>
                <a:cubicBezTo>
                  <a:pt x="80711" y="5455"/>
                  <a:pt x="97500" y="17666"/>
                  <a:pt x="97500" y="32727"/>
                </a:cubicBezTo>
                <a:lnTo>
                  <a:pt x="97500" y="49088"/>
                </a:ln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3" name="Shape 823"/>
          <p:cNvSpPr/>
          <p:nvPr/>
        </p:nvSpPr>
        <p:spPr>
          <a:xfrm>
            <a:off x="19829" y="8388"/>
            <a:ext cx="6094412" cy="6858001"/>
          </a:xfrm>
          <a:prstGeom prst="rect">
            <a:avLst/>
          </a:prstGeom>
          <a:solidFill>
            <a:schemeClr val="accent1"/>
          </a:solidFill>
          <a:ln>
            <a:noFill/>
          </a:ln>
        </p:spPr>
        <p:txBody>
          <a:bodyPr lIns="45713" tIns="22850" rIns="45713" bIns="22850" anchor="ctr" anchorCtr="0">
            <a:noAutofit/>
          </a:bodyPr>
          <a:lstStyle/>
          <a:p>
            <a:pPr algn="ctr"/>
            <a:endParaRPr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6" name="Shape 826"/>
          <p:cNvSpPr txBox="1"/>
          <p:nvPr/>
        </p:nvSpPr>
        <p:spPr>
          <a:xfrm>
            <a:off x="7341688" y="3822248"/>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27" name="Shape 827"/>
          <p:cNvSpPr txBox="1"/>
          <p:nvPr/>
        </p:nvSpPr>
        <p:spPr>
          <a:xfrm>
            <a:off x="7341689" y="4098956"/>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29" name="Shape 829"/>
          <p:cNvSpPr txBox="1"/>
          <p:nvPr/>
        </p:nvSpPr>
        <p:spPr>
          <a:xfrm>
            <a:off x="9898181" y="4098956"/>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2" name="Shape 832"/>
          <p:cNvSpPr txBox="1"/>
          <p:nvPr/>
        </p:nvSpPr>
        <p:spPr>
          <a:xfrm>
            <a:off x="7341688" y="4881302"/>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33" name="Shape 833"/>
          <p:cNvSpPr txBox="1"/>
          <p:nvPr/>
        </p:nvSpPr>
        <p:spPr>
          <a:xfrm>
            <a:off x="7341690" y="5158010"/>
            <a:ext cx="1529085"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4" name="Shape 834"/>
          <p:cNvSpPr txBox="1"/>
          <p:nvPr/>
        </p:nvSpPr>
        <p:spPr>
          <a:xfrm>
            <a:off x="9898181" y="4881302"/>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35" name="Shape 835"/>
          <p:cNvSpPr txBox="1"/>
          <p:nvPr/>
        </p:nvSpPr>
        <p:spPr>
          <a:xfrm>
            <a:off x="9898181" y="5158010"/>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6" name="Shape 836"/>
          <p:cNvSpPr/>
          <p:nvPr/>
        </p:nvSpPr>
        <p:spPr>
          <a:xfrm>
            <a:off x="6774991" y="3981728"/>
            <a:ext cx="306227" cy="306227"/>
          </a:xfrm>
          <a:custGeom>
            <a:avLst/>
            <a:gdLst/>
            <a:ahLst/>
            <a:cxnLst/>
            <a:rect l="0" t="0" r="0" b="0"/>
            <a:pathLst>
              <a:path w="120000" h="120000" extrusionOk="0">
                <a:moveTo>
                  <a:pt x="62727" y="98183"/>
                </a:moveTo>
                <a:cubicBezTo>
                  <a:pt x="64233" y="98183"/>
                  <a:pt x="65455" y="96961"/>
                  <a:pt x="65455" y="95455"/>
                </a:cubicBezTo>
                <a:cubicBezTo>
                  <a:pt x="65455" y="93950"/>
                  <a:pt x="64233" y="92727"/>
                  <a:pt x="62727" y="92727"/>
                </a:cubicBezTo>
                <a:cubicBezTo>
                  <a:pt x="61222" y="92727"/>
                  <a:pt x="60000" y="93950"/>
                  <a:pt x="60000" y="95455"/>
                </a:cubicBezTo>
                <a:cubicBezTo>
                  <a:pt x="60000" y="96961"/>
                  <a:pt x="61222" y="98183"/>
                  <a:pt x="62727" y="98183"/>
                </a:cubicBezTo>
                <a:moveTo>
                  <a:pt x="98183" y="103638"/>
                </a:moveTo>
                <a:lnTo>
                  <a:pt x="76361" y="103638"/>
                </a:lnTo>
                <a:lnTo>
                  <a:pt x="76361" y="68183"/>
                </a:lnTo>
                <a:cubicBezTo>
                  <a:pt x="76361" y="66677"/>
                  <a:pt x="75138" y="65455"/>
                  <a:pt x="73638" y="65455"/>
                </a:cubicBezTo>
                <a:lnTo>
                  <a:pt x="46361" y="65455"/>
                </a:lnTo>
                <a:cubicBezTo>
                  <a:pt x="44861" y="65455"/>
                  <a:pt x="43638" y="66677"/>
                  <a:pt x="43638" y="68183"/>
                </a:cubicBezTo>
                <a:lnTo>
                  <a:pt x="43638" y="103638"/>
                </a:lnTo>
                <a:lnTo>
                  <a:pt x="21816" y="103638"/>
                </a:lnTo>
                <a:lnTo>
                  <a:pt x="21816" y="44766"/>
                </a:lnTo>
                <a:lnTo>
                  <a:pt x="60000" y="6583"/>
                </a:lnTo>
                <a:lnTo>
                  <a:pt x="98183" y="44766"/>
                </a:lnTo>
                <a:cubicBezTo>
                  <a:pt x="98183" y="44766"/>
                  <a:pt x="98183" y="103638"/>
                  <a:pt x="98183" y="103638"/>
                </a:cubicBezTo>
                <a:close/>
                <a:moveTo>
                  <a:pt x="98183" y="114544"/>
                </a:moveTo>
                <a:lnTo>
                  <a:pt x="76361" y="114544"/>
                </a:lnTo>
                <a:lnTo>
                  <a:pt x="76361" y="109088"/>
                </a:lnTo>
                <a:lnTo>
                  <a:pt x="98183" y="109088"/>
                </a:lnTo>
                <a:cubicBezTo>
                  <a:pt x="98183" y="109088"/>
                  <a:pt x="98183" y="114544"/>
                  <a:pt x="98183" y="114544"/>
                </a:cubicBezTo>
                <a:close/>
                <a:moveTo>
                  <a:pt x="70911" y="114544"/>
                </a:moveTo>
                <a:lnTo>
                  <a:pt x="49088" y="114544"/>
                </a:lnTo>
                <a:lnTo>
                  <a:pt x="49088" y="70911"/>
                </a:lnTo>
                <a:lnTo>
                  <a:pt x="70911" y="70911"/>
                </a:lnTo>
                <a:cubicBezTo>
                  <a:pt x="70911" y="70911"/>
                  <a:pt x="70911" y="114544"/>
                  <a:pt x="70911" y="114544"/>
                </a:cubicBezTo>
                <a:close/>
                <a:moveTo>
                  <a:pt x="43638" y="114544"/>
                </a:moveTo>
                <a:lnTo>
                  <a:pt x="21816" y="114544"/>
                </a:lnTo>
                <a:lnTo>
                  <a:pt x="21816" y="109088"/>
                </a:lnTo>
                <a:lnTo>
                  <a:pt x="43638" y="109088"/>
                </a:lnTo>
                <a:cubicBezTo>
                  <a:pt x="43638" y="109088"/>
                  <a:pt x="43638" y="114544"/>
                  <a:pt x="43638" y="114544"/>
                </a:cubicBezTo>
                <a:close/>
                <a:moveTo>
                  <a:pt x="81816" y="10911"/>
                </a:moveTo>
                <a:lnTo>
                  <a:pt x="92727" y="10911"/>
                </a:lnTo>
                <a:lnTo>
                  <a:pt x="92727" y="31600"/>
                </a:lnTo>
                <a:lnTo>
                  <a:pt x="81816" y="20688"/>
                </a:lnTo>
                <a:cubicBezTo>
                  <a:pt x="81816" y="20688"/>
                  <a:pt x="81816" y="10911"/>
                  <a:pt x="81816" y="10911"/>
                </a:cubicBezTo>
                <a:close/>
                <a:moveTo>
                  <a:pt x="119200" y="58072"/>
                </a:moveTo>
                <a:lnTo>
                  <a:pt x="98183" y="37055"/>
                </a:lnTo>
                <a:lnTo>
                  <a:pt x="98183" y="8183"/>
                </a:lnTo>
                <a:cubicBezTo>
                  <a:pt x="98183" y="6677"/>
                  <a:pt x="96961" y="5455"/>
                  <a:pt x="95455" y="5455"/>
                </a:cubicBezTo>
                <a:lnTo>
                  <a:pt x="79088" y="5455"/>
                </a:lnTo>
                <a:cubicBezTo>
                  <a:pt x="77588" y="5455"/>
                  <a:pt x="76361" y="6677"/>
                  <a:pt x="76361" y="8183"/>
                </a:cubicBezTo>
                <a:lnTo>
                  <a:pt x="76361" y="15233"/>
                </a:lnTo>
                <a:lnTo>
                  <a:pt x="61927" y="800"/>
                </a:lnTo>
                <a:cubicBezTo>
                  <a:pt x="61433" y="305"/>
                  <a:pt x="60750" y="0"/>
                  <a:pt x="60000" y="0"/>
                </a:cubicBezTo>
                <a:cubicBezTo>
                  <a:pt x="59250" y="0"/>
                  <a:pt x="58566" y="305"/>
                  <a:pt x="58072" y="800"/>
                </a:cubicBezTo>
                <a:lnTo>
                  <a:pt x="800" y="58072"/>
                </a:lnTo>
                <a:cubicBezTo>
                  <a:pt x="305" y="58566"/>
                  <a:pt x="0" y="59250"/>
                  <a:pt x="0" y="60000"/>
                </a:cubicBezTo>
                <a:cubicBezTo>
                  <a:pt x="0" y="61511"/>
                  <a:pt x="1222" y="62727"/>
                  <a:pt x="2727" y="62727"/>
                </a:cubicBezTo>
                <a:cubicBezTo>
                  <a:pt x="3477" y="62727"/>
                  <a:pt x="4161" y="62422"/>
                  <a:pt x="4655" y="61927"/>
                </a:cubicBezTo>
                <a:lnTo>
                  <a:pt x="16361" y="50222"/>
                </a:lnTo>
                <a:lnTo>
                  <a:pt x="16361" y="117272"/>
                </a:lnTo>
                <a:cubicBezTo>
                  <a:pt x="16361" y="118783"/>
                  <a:pt x="17588" y="120000"/>
                  <a:pt x="19088" y="120000"/>
                </a:cubicBezTo>
                <a:lnTo>
                  <a:pt x="100911" y="120000"/>
                </a:lnTo>
                <a:cubicBezTo>
                  <a:pt x="102411" y="120000"/>
                  <a:pt x="103638" y="118783"/>
                  <a:pt x="103638" y="117272"/>
                </a:cubicBezTo>
                <a:lnTo>
                  <a:pt x="103638" y="50222"/>
                </a:lnTo>
                <a:lnTo>
                  <a:pt x="115344" y="61927"/>
                </a:lnTo>
                <a:cubicBezTo>
                  <a:pt x="115838" y="62422"/>
                  <a:pt x="116522" y="62727"/>
                  <a:pt x="117272" y="62727"/>
                </a:cubicBezTo>
                <a:cubicBezTo>
                  <a:pt x="118777" y="62727"/>
                  <a:pt x="120000" y="61511"/>
                  <a:pt x="120000" y="60000"/>
                </a:cubicBezTo>
                <a:cubicBezTo>
                  <a:pt x="120000" y="59250"/>
                  <a:pt x="119694" y="58566"/>
                  <a:pt x="119200" y="58072"/>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7" name="Shape 837"/>
          <p:cNvSpPr/>
          <p:nvPr/>
        </p:nvSpPr>
        <p:spPr>
          <a:xfrm>
            <a:off x="6771513" y="5046802"/>
            <a:ext cx="306227" cy="306227"/>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8" name="Shape 838"/>
          <p:cNvSpPr/>
          <p:nvPr/>
        </p:nvSpPr>
        <p:spPr>
          <a:xfrm>
            <a:off x="9395824" y="3981334"/>
            <a:ext cx="222712" cy="306227"/>
          </a:xfrm>
          <a:custGeom>
            <a:avLst/>
            <a:gdLst/>
            <a:ahLst/>
            <a:cxnLst/>
            <a:rect l="0" t="0" r="0" b="0"/>
            <a:pathLst>
              <a:path w="120000" h="120000" extrusionOk="0">
                <a:moveTo>
                  <a:pt x="112500" y="109088"/>
                </a:moveTo>
                <a:cubicBezTo>
                  <a:pt x="112500" y="112100"/>
                  <a:pt x="109138" y="114544"/>
                  <a:pt x="105000" y="114544"/>
                </a:cubicBezTo>
                <a:lnTo>
                  <a:pt x="15000" y="114544"/>
                </a:lnTo>
                <a:cubicBezTo>
                  <a:pt x="10861" y="114544"/>
                  <a:pt x="7500" y="112100"/>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22500" y="32727"/>
                </a:moveTo>
                <a:cubicBezTo>
                  <a:pt x="22500" y="17666"/>
                  <a:pt x="39288" y="5455"/>
                  <a:pt x="60000" y="5455"/>
                </a:cubicBezTo>
                <a:cubicBezTo>
                  <a:pt x="80711" y="5455"/>
                  <a:pt x="97500" y="17666"/>
                  <a:pt x="97500" y="32727"/>
                </a:cubicBezTo>
                <a:lnTo>
                  <a:pt x="97500" y="49088"/>
                </a:lnTo>
                <a:lnTo>
                  <a:pt x="22500" y="49088"/>
                </a:lnTo>
                <a:cubicBezTo>
                  <a:pt x="22500" y="49088"/>
                  <a:pt x="22500" y="32727"/>
                  <a:pt x="22500" y="32727"/>
                </a:cubicBezTo>
                <a:close/>
                <a:moveTo>
                  <a:pt x="105000" y="49088"/>
                </a:moveTo>
                <a:lnTo>
                  <a:pt x="105000" y="32727"/>
                </a:lnTo>
                <a:cubicBezTo>
                  <a:pt x="105000" y="14655"/>
                  <a:pt x="84850" y="0"/>
                  <a:pt x="60000" y="0"/>
                </a:cubicBezTo>
                <a:cubicBezTo>
                  <a:pt x="35150" y="0"/>
                  <a:pt x="15000" y="14655"/>
                  <a:pt x="15000" y="32727"/>
                </a:cubicBez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moveTo>
                  <a:pt x="63750" y="86516"/>
                </a:moveTo>
                <a:lnTo>
                  <a:pt x="63750" y="90000"/>
                </a:lnTo>
                <a:cubicBezTo>
                  <a:pt x="63750" y="91511"/>
                  <a:pt x="62066" y="92727"/>
                  <a:pt x="60000" y="92727"/>
                </a:cubicBezTo>
                <a:cubicBezTo>
                  <a:pt x="57933" y="92727"/>
                  <a:pt x="56250" y="91511"/>
                  <a:pt x="56250" y="90000"/>
                </a:cubicBezTo>
                <a:lnTo>
                  <a:pt x="56250" y="86516"/>
                </a:lnTo>
                <a:cubicBezTo>
                  <a:pt x="54016" y="85572"/>
                  <a:pt x="52500" y="83833"/>
                  <a:pt x="52500" y="81816"/>
                </a:cubicBezTo>
                <a:cubicBezTo>
                  <a:pt x="52500" y="78811"/>
                  <a:pt x="55861" y="76361"/>
                  <a:pt x="60000" y="76361"/>
                </a:cubicBezTo>
                <a:cubicBezTo>
                  <a:pt x="64138" y="76361"/>
                  <a:pt x="67500" y="78811"/>
                  <a:pt x="67500" y="81816"/>
                </a:cubicBezTo>
                <a:cubicBezTo>
                  <a:pt x="67500" y="83833"/>
                  <a:pt x="65977" y="85572"/>
                  <a:pt x="63750" y="86516"/>
                </a:cubicBezTo>
                <a:moveTo>
                  <a:pt x="60000" y="70911"/>
                </a:moveTo>
                <a:cubicBezTo>
                  <a:pt x="51716" y="70911"/>
                  <a:pt x="45000" y="75794"/>
                  <a:pt x="45000" y="81816"/>
                </a:cubicBezTo>
                <a:cubicBezTo>
                  <a:pt x="45000" y="84622"/>
                  <a:pt x="46494" y="87150"/>
                  <a:pt x="48877" y="89077"/>
                </a:cubicBezTo>
                <a:cubicBezTo>
                  <a:pt x="48827" y="89383"/>
                  <a:pt x="48750" y="89688"/>
                  <a:pt x="48750" y="90000"/>
                </a:cubicBezTo>
                <a:cubicBezTo>
                  <a:pt x="48750" y="94522"/>
                  <a:pt x="53783" y="98183"/>
                  <a:pt x="60000" y="98183"/>
                </a:cubicBezTo>
                <a:cubicBezTo>
                  <a:pt x="66216" y="98183"/>
                  <a:pt x="71250" y="94522"/>
                  <a:pt x="71250" y="90000"/>
                </a:cubicBezTo>
                <a:cubicBezTo>
                  <a:pt x="71250" y="89688"/>
                  <a:pt x="71166" y="89383"/>
                  <a:pt x="71122" y="89077"/>
                </a:cubicBezTo>
                <a:cubicBezTo>
                  <a:pt x="73505" y="87144"/>
                  <a:pt x="75000" y="84622"/>
                  <a:pt x="75000" y="81816"/>
                </a:cubicBezTo>
                <a:cubicBezTo>
                  <a:pt x="75000" y="75794"/>
                  <a:pt x="68283" y="70911"/>
                  <a:pt x="60000" y="70911"/>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9" name="Shape 839"/>
          <p:cNvSpPr/>
          <p:nvPr/>
        </p:nvSpPr>
        <p:spPr>
          <a:xfrm>
            <a:off x="9396241" y="5032043"/>
            <a:ext cx="222712" cy="306227"/>
          </a:xfrm>
          <a:custGeom>
            <a:avLst/>
            <a:gdLst/>
            <a:ahLst/>
            <a:cxnLst/>
            <a:rect l="0" t="0" r="0" b="0"/>
            <a:pathLst>
              <a:path w="120000" h="120000" extrusionOk="0">
                <a:moveTo>
                  <a:pt x="63750" y="86516"/>
                </a:moveTo>
                <a:lnTo>
                  <a:pt x="63750" y="90000"/>
                </a:lnTo>
                <a:cubicBezTo>
                  <a:pt x="63750" y="91505"/>
                  <a:pt x="62066" y="92727"/>
                  <a:pt x="60000" y="92727"/>
                </a:cubicBezTo>
                <a:cubicBezTo>
                  <a:pt x="57933" y="92727"/>
                  <a:pt x="56250" y="91505"/>
                  <a:pt x="56250" y="90000"/>
                </a:cubicBezTo>
                <a:lnTo>
                  <a:pt x="56250" y="86516"/>
                </a:lnTo>
                <a:cubicBezTo>
                  <a:pt x="54016" y="85572"/>
                  <a:pt x="52500" y="83833"/>
                  <a:pt x="52500" y="81816"/>
                </a:cubicBezTo>
                <a:cubicBezTo>
                  <a:pt x="52500" y="78805"/>
                  <a:pt x="55861" y="76361"/>
                  <a:pt x="60000" y="76361"/>
                </a:cubicBezTo>
                <a:cubicBezTo>
                  <a:pt x="64138" y="76361"/>
                  <a:pt x="67500" y="78805"/>
                  <a:pt x="67500" y="81816"/>
                </a:cubicBezTo>
                <a:cubicBezTo>
                  <a:pt x="67500" y="83833"/>
                  <a:pt x="65977" y="85572"/>
                  <a:pt x="63750" y="86516"/>
                </a:cubicBezTo>
                <a:moveTo>
                  <a:pt x="60000" y="70911"/>
                </a:moveTo>
                <a:cubicBezTo>
                  <a:pt x="51716" y="70911"/>
                  <a:pt x="45000" y="75794"/>
                  <a:pt x="45000" y="81816"/>
                </a:cubicBezTo>
                <a:cubicBezTo>
                  <a:pt x="45000" y="84622"/>
                  <a:pt x="46494" y="87144"/>
                  <a:pt x="48877" y="89077"/>
                </a:cubicBezTo>
                <a:cubicBezTo>
                  <a:pt x="48827" y="89383"/>
                  <a:pt x="48750" y="89683"/>
                  <a:pt x="48750" y="90000"/>
                </a:cubicBezTo>
                <a:cubicBezTo>
                  <a:pt x="48750" y="94522"/>
                  <a:pt x="53783" y="98183"/>
                  <a:pt x="60000" y="98183"/>
                </a:cubicBezTo>
                <a:cubicBezTo>
                  <a:pt x="66216" y="98183"/>
                  <a:pt x="71250" y="94522"/>
                  <a:pt x="71250" y="90000"/>
                </a:cubicBezTo>
                <a:cubicBezTo>
                  <a:pt x="71250" y="89683"/>
                  <a:pt x="71166" y="89383"/>
                  <a:pt x="71122" y="89077"/>
                </a:cubicBezTo>
                <a:cubicBezTo>
                  <a:pt x="73505" y="87150"/>
                  <a:pt x="75000" y="84622"/>
                  <a:pt x="75000" y="81816"/>
                </a:cubicBezTo>
                <a:cubicBezTo>
                  <a:pt x="75000" y="75794"/>
                  <a:pt x="68283" y="70911"/>
                  <a:pt x="60000" y="70911"/>
                </a:cubicBezTo>
                <a:moveTo>
                  <a:pt x="112500" y="109088"/>
                </a:moveTo>
                <a:cubicBezTo>
                  <a:pt x="112500" y="112105"/>
                  <a:pt x="109138" y="114544"/>
                  <a:pt x="105000" y="114544"/>
                </a:cubicBezTo>
                <a:lnTo>
                  <a:pt x="15000" y="114544"/>
                </a:lnTo>
                <a:cubicBezTo>
                  <a:pt x="10861" y="114544"/>
                  <a:pt x="7500" y="112105"/>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105000" y="49088"/>
                </a:moveTo>
                <a:lnTo>
                  <a:pt x="105000" y="32727"/>
                </a:lnTo>
                <a:cubicBezTo>
                  <a:pt x="105000" y="14655"/>
                  <a:pt x="84850" y="0"/>
                  <a:pt x="60000" y="0"/>
                </a:cubicBezTo>
                <a:cubicBezTo>
                  <a:pt x="35150" y="0"/>
                  <a:pt x="15000" y="14655"/>
                  <a:pt x="15000" y="32727"/>
                </a:cubicBezTo>
                <a:cubicBezTo>
                  <a:pt x="15000" y="34233"/>
                  <a:pt x="16683" y="35455"/>
                  <a:pt x="18750" y="35455"/>
                </a:cubicBezTo>
                <a:cubicBezTo>
                  <a:pt x="20816" y="35455"/>
                  <a:pt x="22500" y="34233"/>
                  <a:pt x="22500" y="32727"/>
                </a:cubicBezTo>
                <a:cubicBezTo>
                  <a:pt x="22500" y="17666"/>
                  <a:pt x="39288" y="5455"/>
                  <a:pt x="60000" y="5455"/>
                </a:cubicBezTo>
                <a:cubicBezTo>
                  <a:pt x="80711" y="5455"/>
                  <a:pt x="97500" y="17666"/>
                  <a:pt x="97500" y="32727"/>
                </a:cubicBezTo>
                <a:lnTo>
                  <a:pt x="97500" y="49088"/>
                </a:ln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41" name="Shape 841"/>
          <p:cNvSpPr txBox="1"/>
          <p:nvPr/>
        </p:nvSpPr>
        <p:spPr>
          <a:xfrm>
            <a:off x="668872" y="2596462"/>
            <a:ext cx="4796326" cy="877163"/>
          </a:xfrm>
          <a:prstGeom prst="rect">
            <a:avLst/>
          </a:prstGeom>
          <a:noFill/>
          <a:ln>
            <a:noFill/>
          </a:ln>
        </p:spPr>
        <p:txBody>
          <a:bodyPr lIns="45713" tIns="22850" rIns="45713" bIns="22850" anchor="t" anchorCtr="0">
            <a:noAutofit/>
          </a:bodyPr>
          <a:lstStyle/>
          <a:p>
            <a:pPr>
              <a:buSzPct val="25000"/>
            </a:pPr>
            <a:r>
              <a:rPr lang="en-US" sz="4400" b="1" dirty="0">
                <a:solidFill>
                  <a:schemeClr val="bg1"/>
                </a:solidFill>
                <a:latin typeface="Roboto" panose="02000000000000000000" pitchFamily="2" charset="0"/>
                <a:ea typeface="Roboto" panose="02000000000000000000" pitchFamily="2" charset="0"/>
                <a:cs typeface="Roboto" panose="02000000000000000000" pitchFamily="2" charset="0"/>
              </a:rPr>
              <a:t>Multiple Factors Impact Health</a:t>
            </a:r>
            <a:endParaRPr lang="en-US" sz="4400" b="1" dirty="0">
              <a:solidFill>
                <a:srgbClr val="4D4E4E"/>
              </a:solidFill>
              <a:latin typeface="Roboto" panose="02000000000000000000" pitchFamily="2" charset="0"/>
              <a:ea typeface="Roboto" panose="02000000000000000000" pitchFamily="2" charset="0"/>
              <a:cs typeface="Roboto" panose="02000000000000000000" pitchFamily="2" charset="0"/>
              <a:sym typeface="Lato"/>
            </a:endParaRPr>
          </a:p>
        </p:txBody>
      </p:sp>
      <p:grpSp>
        <p:nvGrpSpPr>
          <p:cNvPr id="43" name="Group 42">
            <a:extLst>
              <a:ext uri="{FF2B5EF4-FFF2-40B4-BE49-F238E27FC236}">
                <a16:creationId xmlns:a16="http://schemas.microsoft.com/office/drawing/2014/main" id="{ADE4664C-D127-212E-D4D7-86E1172D12D9}"/>
              </a:ext>
            </a:extLst>
          </p:cNvPr>
          <p:cNvGrpSpPr/>
          <p:nvPr/>
        </p:nvGrpSpPr>
        <p:grpSpPr>
          <a:xfrm>
            <a:off x="6671648" y="568585"/>
            <a:ext cx="5001619" cy="4932916"/>
            <a:chOff x="6671648" y="568585"/>
            <a:chExt cx="5001619" cy="4932916"/>
          </a:xfrm>
        </p:grpSpPr>
        <p:grpSp>
          <p:nvGrpSpPr>
            <p:cNvPr id="25" name="Group 24">
              <a:extLst>
                <a:ext uri="{FF2B5EF4-FFF2-40B4-BE49-F238E27FC236}">
                  <a16:creationId xmlns:a16="http://schemas.microsoft.com/office/drawing/2014/main" id="{4307F957-C71F-3415-81C3-162EBB33359B}"/>
                </a:ext>
              </a:extLst>
            </p:cNvPr>
            <p:cNvGrpSpPr/>
            <p:nvPr/>
          </p:nvGrpSpPr>
          <p:grpSpPr>
            <a:xfrm>
              <a:off x="6890816" y="1165716"/>
              <a:ext cx="4526339" cy="4335785"/>
              <a:chOff x="6890816" y="1165716"/>
              <a:chExt cx="4526339" cy="4335785"/>
            </a:xfrm>
          </p:grpSpPr>
          <p:sp>
            <p:nvSpPr>
              <p:cNvPr id="16" name="Block Arc 15">
                <a:extLst>
                  <a:ext uri="{FF2B5EF4-FFF2-40B4-BE49-F238E27FC236}">
                    <a16:creationId xmlns:a16="http://schemas.microsoft.com/office/drawing/2014/main" id="{B6D48DCA-F5ED-63D3-453F-8A76771D72FD}"/>
                  </a:ext>
                </a:extLst>
              </p:cNvPr>
              <p:cNvSpPr/>
              <p:nvPr/>
            </p:nvSpPr>
            <p:spPr>
              <a:xfrm>
                <a:off x="6890816" y="1165716"/>
                <a:ext cx="4526339" cy="4335785"/>
              </a:xfrm>
              <a:prstGeom prst="blockArc">
                <a:avLst>
                  <a:gd name="adj1" fmla="val 9000000"/>
                  <a:gd name="adj2" fmla="val 16200000"/>
                  <a:gd name="adj3" fmla="val 4634"/>
                </a:avLst>
              </a:prstGeom>
              <a:solidFill>
                <a:schemeClr val="accent3"/>
              </a:solidFill>
            </p:spPr>
            <p:style>
              <a:lnRef idx="0">
                <a:schemeClr val="lt1">
                  <a:hueOff val="0"/>
                  <a:satOff val="0"/>
                  <a:lumOff val="0"/>
                  <a:alphaOff val="0"/>
                </a:schemeClr>
              </a:lnRef>
              <a:fillRef idx="1">
                <a:scrgbClr r="0" g="0" b="0"/>
              </a:fillRef>
              <a:effectRef idx="0">
                <a:schemeClr val="accent3">
                  <a:hueOff val="-2351942"/>
                  <a:satOff val="-35037"/>
                  <a:lumOff val="-7647"/>
                  <a:alphaOff val="0"/>
                </a:schemeClr>
              </a:effectRef>
              <a:fontRef idx="minor">
                <a:schemeClr val="lt1"/>
              </a:fontRef>
            </p:style>
          </p:sp>
          <p:sp>
            <p:nvSpPr>
              <p:cNvPr id="17" name="Block Arc 16">
                <a:extLst>
                  <a:ext uri="{FF2B5EF4-FFF2-40B4-BE49-F238E27FC236}">
                    <a16:creationId xmlns:a16="http://schemas.microsoft.com/office/drawing/2014/main" id="{D1D2F64B-6643-91E4-E1D2-0F930B366F5E}"/>
                  </a:ext>
                </a:extLst>
              </p:cNvPr>
              <p:cNvSpPr/>
              <p:nvPr/>
            </p:nvSpPr>
            <p:spPr>
              <a:xfrm>
                <a:off x="6890816" y="1165716"/>
                <a:ext cx="4526339" cy="4335785"/>
              </a:xfrm>
              <a:prstGeom prst="blockArc">
                <a:avLst>
                  <a:gd name="adj1" fmla="val 1800000"/>
                  <a:gd name="adj2" fmla="val 9000000"/>
                  <a:gd name="adj3" fmla="val 4634"/>
                </a:avLst>
              </a:prstGeom>
              <a:solidFill>
                <a:schemeClr val="accent3"/>
              </a:solidFill>
            </p:spPr>
            <p:style>
              <a:lnRef idx="0">
                <a:schemeClr val="lt1">
                  <a:hueOff val="0"/>
                  <a:satOff val="0"/>
                  <a:lumOff val="0"/>
                  <a:alphaOff val="0"/>
                </a:schemeClr>
              </a:lnRef>
              <a:fillRef idx="1">
                <a:scrgbClr r="0" g="0" b="0"/>
              </a:fillRef>
              <a:effectRef idx="0">
                <a:schemeClr val="accent3">
                  <a:hueOff val="-1175971"/>
                  <a:satOff val="-17518"/>
                  <a:lumOff val="-3824"/>
                  <a:alphaOff val="0"/>
                </a:schemeClr>
              </a:effectRef>
              <a:fontRef idx="minor">
                <a:schemeClr val="lt1"/>
              </a:fontRef>
            </p:style>
          </p:sp>
          <p:sp>
            <p:nvSpPr>
              <p:cNvPr id="18" name="Block Arc 17">
                <a:extLst>
                  <a:ext uri="{FF2B5EF4-FFF2-40B4-BE49-F238E27FC236}">
                    <a16:creationId xmlns:a16="http://schemas.microsoft.com/office/drawing/2014/main" id="{3ACA93E7-4398-B2A4-8D26-756B8900E958}"/>
                  </a:ext>
                </a:extLst>
              </p:cNvPr>
              <p:cNvSpPr/>
              <p:nvPr/>
            </p:nvSpPr>
            <p:spPr>
              <a:xfrm>
                <a:off x="6890816" y="1165716"/>
                <a:ext cx="4526339" cy="4335785"/>
              </a:xfrm>
              <a:prstGeom prst="blockArc">
                <a:avLst>
                  <a:gd name="adj1" fmla="val 16200000"/>
                  <a:gd name="adj2" fmla="val 1800000"/>
                  <a:gd name="adj3" fmla="val 4634"/>
                </a:avLst>
              </a:prstGeom>
              <a:solidFill>
                <a:schemeClr val="accent3"/>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grpSp>
        <p:sp>
          <p:nvSpPr>
            <p:cNvPr id="19" name="Freeform: Shape 18">
              <a:extLst>
                <a:ext uri="{FF2B5EF4-FFF2-40B4-BE49-F238E27FC236}">
                  <a16:creationId xmlns:a16="http://schemas.microsoft.com/office/drawing/2014/main" id="{259C1B04-EC3B-13FE-0DB9-F22325E16FAF}"/>
                </a:ext>
              </a:extLst>
            </p:cNvPr>
            <p:cNvSpPr/>
            <p:nvPr/>
          </p:nvSpPr>
          <p:spPr>
            <a:xfrm>
              <a:off x="8085449" y="2205428"/>
              <a:ext cx="2174017" cy="2256361"/>
            </a:xfrm>
            <a:custGeom>
              <a:avLst/>
              <a:gdLst>
                <a:gd name="connsiteX0" fmla="*/ 0 w 2174017"/>
                <a:gd name="connsiteY0" fmla="*/ 1128181 h 2256361"/>
                <a:gd name="connsiteX1" fmla="*/ 1087009 w 2174017"/>
                <a:gd name="connsiteY1" fmla="*/ 0 h 2256361"/>
                <a:gd name="connsiteX2" fmla="*/ 2174018 w 2174017"/>
                <a:gd name="connsiteY2" fmla="*/ 1128181 h 2256361"/>
                <a:gd name="connsiteX3" fmla="*/ 1087009 w 2174017"/>
                <a:gd name="connsiteY3" fmla="*/ 2256362 h 2256361"/>
                <a:gd name="connsiteX4" fmla="*/ 0 w 2174017"/>
                <a:gd name="connsiteY4" fmla="*/ 1128181 h 2256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017" h="2256361">
                  <a:moveTo>
                    <a:pt x="0" y="1128181"/>
                  </a:moveTo>
                  <a:cubicBezTo>
                    <a:pt x="0" y="505104"/>
                    <a:pt x="486671" y="0"/>
                    <a:pt x="1087009" y="0"/>
                  </a:cubicBezTo>
                  <a:cubicBezTo>
                    <a:pt x="1687347" y="0"/>
                    <a:pt x="2174018" y="505104"/>
                    <a:pt x="2174018" y="1128181"/>
                  </a:cubicBezTo>
                  <a:cubicBezTo>
                    <a:pt x="2174018" y="1751258"/>
                    <a:pt x="1687347" y="2256362"/>
                    <a:pt x="1087009" y="2256362"/>
                  </a:cubicBezTo>
                  <a:cubicBezTo>
                    <a:pt x="486671" y="2256362"/>
                    <a:pt x="0" y="1751258"/>
                    <a:pt x="0" y="112818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9017" tIns="371076" rIns="359017" bIns="371076"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Overall Health</a:t>
              </a:r>
            </a:p>
          </p:txBody>
        </p:sp>
        <p:grpSp>
          <p:nvGrpSpPr>
            <p:cNvPr id="42" name="Group 41">
              <a:extLst>
                <a:ext uri="{FF2B5EF4-FFF2-40B4-BE49-F238E27FC236}">
                  <a16:creationId xmlns:a16="http://schemas.microsoft.com/office/drawing/2014/main" id="{C4D912C0-BCF2-0010-5A8F-E6682B6FE5D7}"/>
                </a:ext>
              </a:extLst>
            </p:cNvPr>
            <p:cNvGrpSpPr/>
            <p:nvPr/>
          </p:nvGrpSpPr>
          <p:grpSpPr>
            <a:xfrm>
              <a:off x="6671648" y="3387532"/>
              <a:ext cx="1756178" cy="1782536"/>
              <a:chOff x="6671648" y="3387532"/>
              <a:chExt cx="1756178" cy="1782536"/>
            </a:xfrm>
          </p:grpSpPr>
          <p:sp>
            <p:nvSpPr>
              <p:cNvPr id="22" name="Freeform: Shape 21">
                <a:extLst>
                  <a:ext uri="{FF2B5EF4-FFF2-40B4-BE49-F238E27FC236}">
                    <a16:creationId xmlns:a16="http://schemas.microsoft.com/office/drawing/2014/main" id="{AF7E3A70-076C-1671-7348-29B47F221C45}"/>
                  </a:ext>
                </a:extLst>
              </p:cNvPr>
              <p:cNvSpPr/>
              <p:nvPr/>
            </p:nvSpPr>
            <p:spPr>
              <a:xfrm>
                <a:off x="6671648" y="3387532"/>
                <a:ext cx="1756178" cy="1782536"/>
              </a:xfrm>
              <a:custGeom>
                <a:avLst/>
                <a:gdLst>
                  <a:gd name="connsiteX0" fmla="*/ 0 w 1756178"/>
                  <a:gd name="connsiteY0" fmla="*/ 891268 h 1782536"/>
                  <a:gd name="connsiteX1" fmla="*/ 878089 w 1756178"/>
                  <a:gd name="connsiteY1" fmla="*/ 0 h 1782536"/>
                  <a:gd name="connsiteX2" fmla="*/ 1756178 w 1756178"/>
                  <a:gd name="connsiteY2" fmla="*/ 891268 h 1782536"/>
                  <a:gd name="connsiteX3" fmla="*/ 878089 w 1756178"/>
                  <a:gd name="connsiteY3" fmla="*/ 1782536 h 1782536"/>
                  <a:gd name="connsiteX4" fmla="*/ 0 w 1756178"/>
                  <a:gd name="connsiteY4" fmla="*/ 891268 h 178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78" h="1782536">
                    <a:moveTo>
                      <a:pt x="0" y="891268"/>
                    </a:moveTo>
                    <a:cubicBezTo>
                      <a:pt x="0" y="399034"/>
                      <a:pt x="393134" y="0"/>
                      <a:pt x="878089" y="0"/>
                    </a:cubicBezTo>
                    <a:cubicBezTo>
                      <a:pt x="1363044" y="0"/>
                      <a:pt x="1756178" y="399034"/>
                      <a:pt x="1756178" y="891268"/>
                    </a:cubicBezTo>
                    <a:cubicBezTo>
                      <a:pt x="1756178" y="1383502"/>
                      <a:pt x="1363044" y="1782536"/>
                      <a:pt x="878089" y="1782536"/>
                    </a:cubicBezTo>
                    <a:cubicBezTo>
                      <a:pt x="393134" y="1782536"/>
                      <a:pt x="0" y="1383502"/>
                      <a:pt x="0" y="891268"/>
                    </a:cubicBezTo>
                    <a:close/>
                  </a:path>
                </a:pathLst>
              </a:custGeom>
              <a:solidFill>
                <a:schemeClr val="accent5"/>
              </a:solidFill>
              <a:ln w="57150">
                <a:noFill/>
              </a:ln>
              <a:effectLst/>
            </p:spPr>
            <p:style>
              <a:lnRef idx="2">
                <a:scrgbClr r="0" g="0" b="0"/>
              </a:lnRef>
              <a:fillRef idx="1">
                <a:scrgbClr r="0" g="0" b="0"/>
              </a:fillRef>
              <a:effectRef idx="0">
                <a:schemeClr val="accent3">
                  <a:hueOff val="-2351942"/>
                  <a:satOff val="-35037"/>
                  <a:lumOff val="-7647"/>
                  <a:alphaOff val="0"/>
                </a:schemeClr>
              </a:effectRef>
              <a:fontRef idx="minor">
                <a:schemeClr val="lt1"/>
              </a:fontRef>
            </p:style>
            <p:txBody>
              <a:bodyPr spcFirstLastPara="0" vert="horz" wrap="square" lIns="280046" tIns="283906" rIns="280046" bIns="283906" numCol="1" spcCol="1270" anchor="ctr" anchorCtr="0">
                <a:noAutofit/>
              </a:bodyPr>
              <a:lstStyle/>
              <a:p>
                <a:pPr marL="0" lvl="0" indent="0" algn="ctr" defTabSz="800100">
                  <a:lnSpc>
                    <a:spcPct val="90000"/>
                  </a:lnSpc>
                  <a:spcBef>
                    <a:spcPct val="0"/>
                  </a:spcBef>
                  <a:spcAft>
                    <a:spcPct val="35000"/>
                  </a:spcAft>
                  <a:buNone/>
                </a:pPr>
                <a:endParaRPr lang="en-US" sz="1400" kern="1200" dirty="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32" name="Group 31">
                <a:extLst>
                  <a:ext uri="{FF2B5EF4-FFF2-40B4-BE49-F238E27FC236}">
                    <a16:creationId xmlns:a16="http://schemas.microsoft.com/office/drawing/2014/main" id="{64D4C97C-0E9A-FD78-1E2E-4B422F45674C}"/>
                  </a:ext>
                </a:extLst>
              </p:cNvPr>
              <p:cNvGrpSpPr/>
              <p:nvPr/>
            </p:nvGrpSpPr>
            <p:grpSpPr>
              <a:xfrm>
                <a:off x="6750830" y="3840309"/>
                <a:ext cx="1597815" cy="846514"/>
                <a:chOff x="6750830" y="3840309"/>
                <a:chExt cx="1597815" cy="846514"/>
              </a:xfrm>
            </p:grpSpPr>
            <p:sp>
              <p:nvSpPr>
                <p:cNvPr id="29" name="TextBox 28">
                  <a:extLst>
                    <a:ext uri="{FF2B5EF4-FFF2-40B4-BE49-F238E27FC236}">
                      <a16:creationId xmlns:a16="http://schemas.microsoft.com/office/drawing/2014/main" id="{520ACA5D-D820-09A2-D9B6-29B5EBBDE9D9}"/>
                    </a:ext>
                  </a:extLst>
                </p:cNvPr>
                <p:cNvSpPr txBox="1"/>
                <p:nvPr/>
              </p:nvSpPr>
              <p:spPr>
                <a:xfrm>
                  <a:off x="6799698" y="4163603"/>
                  <a:ext cx="151937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Genetics</a:t>
                  </a:r>
                </a:p>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Healthcare</a:t>
                  </a:r>
                </a:p>
              </p:txBody>
            </p:sp>
            <p:sp>
              <p:nvSpPr>
                <p:cNvPr id="31" name="TextBox 30">
                  <a:extLst>
                    <a:ext uri="{FF2B5EF4-FFF2-40B4-BE49-F238E27FC236}">
                      <a16:creationId xmlns:a16="http://schemas.microsoft.com/office/drawing/2014/main" id="{1400FA08-2732-74D8-D0AF-3B18CACBBA13}"/>
                    </a:ext>
                  </a:extLst>
                </p:cNvPr>
                <p:cNvSpPr txBox="1"/>
                <p:nvPr/>
              </p:nvSpPr>
              <p:spPr>
                <a:xfrm>
                  <a:off x="6750830" y="3840309"/>
                  <a:ext cx="1597815" cy="369332"/>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Physical</a:t>
                  </a:r>
                </a:p>
              </p:txBody>
            </p:sp>
          </p:grpSp>
        </p:grpSp>
        <p:grpSp>
          <p:nvGrpSpPr>
            <p:cNvPr id="40" name="Group 39">
              <a:extLst>
                <a:ext uri="{FF2B5EF4-FFF2-40B4-BE49-F238E27FC236}">
                  <a16:creationId xmlns:a16="http://schemas.microsoft.com/office/drawing/2014/main" id="{982475B6-6894-A7AC-E4EE-2A872206354B}"/>
                </a:ext>
              </a:extLst>
            </p:cNvPr>
            <p:cNvGrpSpPr/>
            <p:nvPr/>
          </p:nvGrpSpPr>
          <p:grpSpPr>
            <a:xfrm>
              <a:off x="9917089" y="3379219"/>
              <a:ext cx="1756178" cy="1782536"/>
              <a:chOff x="9917089" y="3379219"/>
              <a:chExt cx="1756178" cy="1782536"/>
            </a:xfrm>
          </p:grpSpPr>
          <p:sp>
            <p:nvSpPr>
              <p:cNvPr id="21" name="Freeform: Shape 20">
                <a:extLst>
                  <a:ext uri="{FF2B5EF4-FFF2-40B4-BE49-F238E27FC236}">
                    <a16:creationId xmlns:a16="http://schemas.microsoft.com/office/drawing/2014/main" id="{FFCC1239-CD97-625E-F4EB-E0D8728D6F1D}"/>
                  </a:ext>
                </a:extLst>
              </p:cNvPr>
              <p:cNvSpPr/>
              <p:nvPr/>
            </p:nvSpPr>
            <p:spPr>
              <a:xfrm>
                <a:off x="9917089" y="3379219"/>
                <a:ext cx="1756178" cy="1782536"/>
              </a:xfrm>
              <a:custGeom>
                <a:avLst/>
                <a:gdLst>
                  <a:gd name="connsiteX0" fmla="*/ 0 w 1756178"/>
                  <a:gd name="connsiteY0" fmla="*/ 891268 h 1782536"/>
                  <a:gd name="connsiteX1" fmla="*/ 878089 w 1756178"/>
                  <a:gd name="connsiteY1" fmla="*/ 0 h 1782536"/>
                  <a:gd name="connsiteX2" fmla="*/ 1756178 w 1756178"/>
                  <a:gd name="connsiteY2" fmla="*/ 891268 h 1782536"/>
                  <a:gd name="connsiteX3" fmla="*/ 878089 w 1756178"/>
                  <a:gd name="connsiteY3" fmla="*/ 1782536 h 1782536"/>
                  <a:gd name="connsiteX4" fmla="*/ 0 w 1756178"/>
                  <a:gd name="connsiteY4" fmla="*/ 891268 h 178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78" h="1782536">
                    <a:moveTo>
                      <a:pt x="0" y="891268"/>
                    </a:moveTo>
                    <a:cubicBezTo>
                      <a:pt x="0" y="399034"/>
                      <a:pt x="393134" y="0"/>
                      <a:pt x="878089" y="0"/>
                    </a:cubicBezTo>
                    <a:cubicBezTo>
                      <a:pt x="1363044" y="0"/>
                      <a:pt x="1756178" y="399034"/>
                      <a:pt x="1756178" y="891268"/>
                    </a:cubicBezTo>
                    <a:cubicBezTo>
                      <a:pt x="1756178" y="1383502"/>
                      <a:pt x="1363044" y="1782536"/>
                      <a:pt x="878089" y="1782536"/>
                    </a:cubicBezTo>
                    <a:cubicBezTo>
                      <a:pt x="393134" y="1782536"/>
                      <a:pt x="0" y="1383502"/>
                      <a:pt x="0" y="891268"/>
                    </a:cubicBezTo>
                    <a:close/>
                  </a:path>
                </a:pathLst>
              </a:custGeom>
              <a:solidFill>
                <a:schemeClr val="tx2"/>
              </a:solidFill>
              <a:ln w="57150">
                <a:noFill/>
              </a:ln>
              <a:effectLst>
                <a:glow rad="228600">
                  <a:schemeClr val="accent3">
                    <a:satMod val="175000"/>
                    <a:alpha val="40000"/>
                  </a:schemeClr>
                </a:glow>
              </a:effectLst>
            </p:spPr>
            <p:style>
              <a:lnRef idx="2">
                <a:scrgbClr r="0" g="0" b="0"/>
              </a:lnRef>
              <a:fillRef idx="1">
                <a:scrgbClr r="0" g="0" b="0"/>
              </a:fillRef>
              <a:effectRef idx="0">
                <a:schemeClr val="accent3">
                  <a:hueOff val="-1175971"/>
                  <a:satOff val="-17518"/>
                  <a:lumOff val="-3824"/>
                  <a:alphaOff val="0"/>
                </a:schemeClr>
              </a:effectRef>
              <a:fontRef idx="minor">
                <a:schemeClr val="lt1"/>
              </a:fontRef>
            </p:style>
            <p:txBody>
              <a:bodyPr spcFirstLastPara="0" vert="horz" wrap="square" lIns="280046" tIns="283906" rIns="280046" bIns="283906" numCol="1" spcCol="1270" anchor="ctr" anchorCtr="0">
                <a:noAutofit/>
              </a:bodyPr>
              <a:lstStyle/>
              <a:p>
                <a:pPr marL="0" lvl="0" indent="0" algn="ctr" defTabSz="800100">
                  <a:lnSpc>
                    <a:spcPct val="90000"/>
                  </a:lnSpc>
                  <a:spcBef>
                    <a:spcPct val="0"/>
                  </a:spcBef>
                  <a:spcAft>
                    <a:spcPct val="35000"/>
                  </a:spcAft>
                  <a:buNone/>
                </a:pPr>
                <a:endParaRPr lang="en-US" sz="1400" kern="1200" dirty="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33" name="Group 32">
                <a:extLst>
                  <a:ext uri="{FF2B5EF4-FFF2-40B4-BE49-F238E27FC236}">
                    <a16:creationId xmlns:a16="http://schemas.microsoft.com/office/drawing/2014/main" id="{2B0A31CC-8444-4243-3214-572A77364DF8}"/>
                  </a:ext>
                </a:extLst>
              </p:cNvPr>
              <p:cNvGrpSpPr/>
              <p:nvPr/>
            </p:nvGrpSpPr>
            <p:grpSpPr>
              <a:xfrm>
                <a:off x="9996271" y="3840309"/>
                <a:ext cx="1597815" cy="846514"/>
                <a:chOff x="6750830" y="3840309"/>
                <a:chExt cx="1597815" cy="846514"/>
              </a:xfrm>
            </p:grpSpPr>
            <p:sp>
              <p:nvSpPr>
                <p:cNvPr id="34" name="TextBox 33">
                  <a:extLst>
                    <a:ext uri="{FF2B5EF4-FFF2-40B4-BE49-F238E27FC236}">
                      <a16:creationId xmlns:a16="http://schemas.microsoft.com/office/drawing/2014/main" id="{AE57F42E-85C1-D7A6-EB00-1678AC8CCDBF}"/>
                    </a:ext>
                  </a:extLst>
                </p:cNvPr>
                <p:cNvSpPr txBox="1"/>
                <p:nvPr/>
              </p:nvSpPr>
              <p:spPr>
                <a:xfrm>
                  <a:off x="6799698" y="4163603"/>
                  <a:ext cx="151937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Physical Env</a:t>
                  </a:r>
                </a:p>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Social Env</a:t>
                  </a:r>
                </a:p>
              </p:txBody>
            </p:sp>
            <p:sp>
              <p:nvSpPr>
                <p:cNvPr id="35" name="TextBox 34">
                  <a:extLst>
                    <a:ext uri="{FF2B5EF4-FFF2-40B4-BE49-F238E27FC236}">
                      <a16:creationId xmlns:a16="http://schemas.microsoft.com/office/drawing/2014/main" id="{CBF31C5E-B2FB-1E5C-CEC3-15C1620A7187}"/>
                    </a:ext>
                  </a:extLst>
                </p:cNvPr>
                <p:cNvSpPr txBox="1"/>
                <p:nvPr/>
              </p:nvSpPr>
              <p:spPr>
                <a:xfrm>
                  <a:off x="6750830" y="3840309"/>
                  <a:ext cx="1597815" cy="369332"/>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Social</a:t>
                  </a:r>
                </a:p>
              </p:txBody>
            </p:sp>
          </p:grpSp>
        </p:grpSp>
        <p:grpSp>
          <p:nvGrpSpPr>
            <p:cNvPr id="41" name="Group 40">
              <a:extLst>
                <a:ext uri="{FF2B5EF4-FFF2-40B4-BE49-F238E27FC236}">
                  <a16:creationId xmlns:a16="http://schemas.microsoft.com/office/drawing/2014/main" id="{81261FD2-8260-1AF0-48FB-7023649BB45E}"/>
                </a:ext>
              </a:extLst>
            </p:cNvPr>
            <p:cNvGrpSpPr/>
            <p:nvPr/>
          </p:nvGrpSpPr>
          <p:grpSpPr>
            <a:xfrm>
              <a:off x="8294368" y="568585"/>
              <a:ext cx="1756178" cy="1782536"/>
              <a:chOff x="8294368" y="568585"/>
              <a:chExt cx="1756178" cy="1782536"/>
            </a:xfrm>
          </p:grpSpPr>
          <p:sp>
            <p:nvSpPr>
              <p:cNvPr id="20" name="Freeform: Shape 19">
                <a:extLst>
                  <a:ext uri="{FF2B5EF4-FFF2-40B4-BE49-F238E27FC236}">
                    <a16:creationId xmlns:a16="http://schemas.microsoft.com/office/drawing/2014/main" id="{2A54EA29-C92C-EE04-890C-CF2CEC3112F3}"/>
                  </a:ext>
                </a:extLst>
              </p:cNvPr>
              <p:cNvSpPr/>
              <p:nvPr/>
            </p:nvSpPr>
            <p:spPr>
              <a:xfrm>
                <a:off x="8294368" y="568585"/>
                <a:ext cx="1756178" cy="1782536"/>
              </a:xfrm>
              <a:custGeom>
                <a:avLst/>
                <a:gdLst>
                  <a:gd name="connsiteX0" fmla="*/ 0 w 1756178"/>
                  <a:gd name="connsiteY0" fmla="*/ 891268 h 1782536"/>
                  <a:gd name="connsiteX1" fmla="*/ 878089 w 1756178"/>
                  <a:gd name="connsiteY1" fmla="*/ 0 h 1782536"/>
                  <a:gd name="connsiteX2" fmla="*/ 1756178 w 1756178"/>
                  <a:gd name="connsiteY2" fmla="*/ 891268 h 1782536"/>
                  <a:gd name="connsiteX3" fmla="*/ 878089 w 1756178"/>
                  <a:gd name="connsiteY3" fmla="*/ 1782536 h 1782536"/>
                  <a:gd name="connsiteX4" fmla="*/ 0 w 1756178"/>
                  <a:gd name="connsiteY4" fmla="*/ 891268 h 178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78" h="1782536">
                    <a:moveTo>
                      <a:pt x="0" y="891268"/>
                    </a:moveTo>
                    <a:cubicBezTo>
                      <a:pt x="0" y="399034"/>
                      <a:pt x="393134" y="0"/>
                      <a:pt x="878089" y="0"/>
                    </a:cubicBezTo>
                    <a:cubicBezTo>
                      <a:pt x="1363044" y="0"/>
                      <a:pt x="1756178" y="399034"/>
                      <a:pt x="1756178" y="891268"/>
                    </a:cubicBezTo>
                    <a:cubicBezTo>
                      <a:pt x="1756178" y="1383502"/>
                      <a:pt x="1363044" y="1782536"/>
                      <a:pt x="878089" y="1782536"/>
                    </a:cubicBezTo>
                    <a:cubicBezTo>
                      <a:pt x="393134" y="1782536"/>
                      <a:pt x="0" y="1383502"/>
                      <a:pt x="0" y="891268"/>
                    </a:cubicBezTo>
                    <a:close/>
                  </a:path>
                </a:pathLst>
              </a:custGeom>
              <a:solidFill>
                <a:schemeClr val="accent1"/>
              </a:solidFill>
              <a:ln w="57150">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280046" tIns="283906" rIns="280046" bIns="283906" numCol="1" spcCol="1270" anchor="ctr" anchorCtr="0">
                <a:noAutofit/>
              </a:bodyPr>
              <a:lstStyle/>
              <a:p>
                <a:pPr marL="0" lvl="0" indent="0" algn="l" defTabSz="800100">
                  <a:lnSpc>
                    <a:spcPct val="90000"/>
                  </a:lnSpc>
                  <a:spcBef>
                    <a:spcPct val="0"/>
                  </a:spcBef>
                  <a:spcAft>
                    <a:spcPct val="35000"/>
                  </a:spcAft>
                  <a:buNone/>
                </a:pPr>
                <a:endParaRPr lang="en-US" sz="1400" kern="1200" dirty="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37" name="Group 36">
                <a:extLst>
                  <a:ext uri="{FF2B5EF4-FFF2-40B4-BE49-F238E27FC236}">
                    <a16:creationId xmlns:a16="http://schemas.microsoft.com/office/drawing/2014/main" id="{4A1C1673-E25A-D89B-53FD-1DA15996C6E6}"/>
                  </a:ext>
                </a:extLst>
              </p:cNvPr>
              <p:cNvGrpSpPr/>
              <p:nvPr/>
            </p:nvGrpSpPr>
            <p:grpSpPr>
              <a:xfrm>
                <a:off x="8373550" y="967065"/>
                <a:ext cx="1597815" cy="1061958"/>
                <a:chOff x="6750830" y="3840309"/>
                <a:chExt cx="1597815" cy="1061958"/>
              </a:xfrm>
            </p:grpSpPr>
            <p:sp>
              <p:nvSpPr>
                <p:cNvPr id="38" name="TextBox 37">
                  <a:extLst>
                    <a:ext uri="{FF2B5EF4-FFF2-40B4-BE49-F238E27FC236}">
                      <a16:creationId xmlns:a16="http://schemas.microsoft.com/office/drawing/2014/main" id="{1BBC49C7-B17C-0435-7EFE-8DBB2DEE78B8}"/>
                    </a:ext>
                  </a:extLst>
                </p:cNvPr>
                <p:cNvSpPr txBox="1"/>
                <p:nvPr/>
              </p:nvSpPr>
              <p:spPr>
                <a:xfrm>
                  <a:off x="6799698" y="4163603"/>
                  <a:ext cx="151937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Individual  Behavior</a:t>
                  </a:r>
                </a:p>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BHT</a:t>
                  </a:r>
                </a:p>
              </p:txBody>
            </p:sp>
            <p:sp>
              <p:nvSpPr>
                <p:cNvPr id="39" name="TextBox 38">
                  <a:extLst>
                    <a:ext uri="{FF2B5EF4-FFF2-40B4-BE49-F238E27FC236}">
                      <a16:creationId xmlns:a16="http://schemas.microsoft.com/office/drawing/2014/main" id="{39052C30-99E3-46EE-9540-95A821F45D4C}"/>
                    </a:ext>
                  </a:extLst>
                </p:cNvPr>
                <p:cNvSpPr txBox="1"/>
                <p:nvPr/>
              </p:nvSpPr>
              <p:spPr>
                <a:xfrm>
                  <a:off x="6750830" y="3840309"/>
                  <a:ext cx="1597815" cy="369332"/>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Behavioral</a:t>
                  </a:r>
                </a:p>
              </p:txBody>
            </p:sp>
          </p:grpSp>
        </p:grpSp>
      </p:grpSp>
    </p:spTree>
    <p:extLst>
      <p:ext uri="{BB962C8B-B14F-4D97-AF65-F5344CB8AC3E}">
        <p14:creationId xmlns:p14="http://schemas.microsoft.com/office/powerpoint/2010/main" val="126500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p:nvPr/>
        </p:nvSpPr>
        <p:spPr>
          <a:xfrm>
            <a:off x="1588" y="0"/>
            <a:ext cx="6094412" cy="6858001"/>
          </a:xfrm>
          <a:prstGeom prst="rect">
            <a:avLst/>
          </a:prstGeom>
          <a:solidFill>
            <a:srgbClr val="FFFFFF"/>
          </a:solidFill>
          <a:ln>
            <a:noFill/>
          </a:ln>
        </p:spPr>
        <p:txBody>
          <a:bodyPr lIns="45713" tIns="22850" rIns="45713" bIns="22850" anchor="ctr" anchorCtr="0">
            <a:noAutofit/>
          </a:bodyPr>
          <a:lstStyle/>
          <a:p>
            <a:pPr algn="ctr"/>
            <a:endParaRPr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0" name="Shape 820"/>
          <p:cNvSpPr/>
          <p:nvPr/>
        </p:nvSpPr>
        <p:spPr>
          <a:xfrm>
            <a:off x="761140" y="5046802"/>
            <a:ext cx="306227" cy="306227"/>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1" name="Shape 821"/>
          <p:cNvSpPr/>
          <p:nvPr/>
        </p:nvSpPr>
        <p:spPr>
          <a:xfrm>
            <a:off x="3385452" y="3981334"/>
            <a:ext cx="222712" cy="306227"/>
          </a:xfrm>
          <a:custGeom>
            <a:avLst/>
            <a:gdLst/>
            <a:ahLst/>
            <a:cxnLst/>
            <a:rect l="0" t="0" r="0" b="0"/>
            <a:pathLst>
              <a:path w="120000" h="120000" extrusionOk="0">
                <a:moveTo>
                  <a:pt x="112500" y="109088"/>
                </a:moveTo>
                <a:cubicBezTo>
                  <a:pt x="112500" y="112100"/>
                  <a:pt x="109138" y="114544"/>
                  <a:pt x="105000" y="114544"/>
                </a:cubicBezTo>
                <a:lnTo>
                  <a:pt x="15000" y="114544"/>
                </a:lnTo>
                <a:cubicBezTo>
                  <a:pt x="10861" y="114544"/>
                  <a:pt x="7500" y="112100"/>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22500" y="32727"/>
                </a:moveTo>
                <a:cubicBezTo>
                  <a:pt x="22500" y="17666"/>
                  <a:pt x="39288" y="5455"/>
                  <a:pt x="60000" y="5455"/>
                </a:cubicBezTo>
                <a:cubicBezTo>
                  <a:pt x="80711" y="5455"/>
                  <a:pt x="97500" y="17666"/>
                  <a:pt x="97500" y="32727"/>
                </a:cubicBezTo>
                <a:lnTo>
                  <a:pt x="97500" y="49088"/>
                </a:lnTo>
                <a:lnTo>
                  <a:pt x="22500" y="49088"/>
                </a:lnTo>
                <a:cubicBezTo>
                  <a:pt x="22500" y="49088"/>
                  <a:pt x="22500" y="32727"/>
                  <a:pt x="22500" y="32727"/>
                </a:cubicBezTo>
                <a:close/>
                <a:moveTo>
                  <a:pt x="105000" y="49088"/>
                </a:moveTo>
                <a:lnTo>
                  <a:pt x="105000" y="32727"/>
                </a:lnTo>
                <a:cubicBezTo>
                  <a:pt x="105000" y="14655"/>
                  <a:pt x="84850" y="0"/>
                  <a:pt x="60000" y="0"/>
                </a:cubicBezTo>
                <a:cubicBezTo>
                  <a:pt x="35150" y="0"/>
                  <a:pt x="15000" y="14655"/>
                  <a:pt x="15000" y="32727"/>
                </a:cubicBez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moveTo>
                  <a:pt x="63750" y="86516"/>
                </a:moveTo>
                <a:lnTo>
                  <a:pt x="63750" y="90000"/>
                </a:lnTo>
                <a:cubicBezTo>
                  <a:pt x="63750" y="91511"/>
                  <a:pt x="62066" y="92727"/>
                  <a:pt x="60000" y="92727"/>
                </a:cubicBezTo>
                <a:cubicBezTo>
                  <a:pt x="57933" y="92727"/>
                  <a:pt x="56250" y="91511"/>
                  <a:pt x="56250" y="90000"/>
                </a:cubicBezTo>
                <a:lnTo>
                  <a:pt x="56250" y="86516"/>
                </a:lnTo>
                <a:cubicBezTo>
                  <a:pt x="54016" y="85572"/>
                  <a:pt x="52500" y="83833"/>
                  <a:pt x="52500" y="81816"/>
                </a:cubicBezTo>
                <a:cubicBezTo>
                  <a:pt x="52500" y="78811"/>
                  <a:pt x="55861" y="76361"/>
                  <a:pt x="60000" y="76361"/>
                </a:cubicBezTo>
                <a:cubicBezTo>
                  <a:pt x="64138" y="76361"/>
                  <a:pt x="67500" y="78811"/>
                  <a:pt x="67500" y="81816"/>
                </a:cubicBezTo>
                <a:cubicBezTo>
                  <a:pt x="67500" y="83833"/>
                  <a:pt x="65977" y="85572"/>
                  <a:pt x="63750" y="86516"/>
                </a:cubicBezTo>
                <a:moveTo>
                  <a:pt x="60000" y="70911"/>
                </a:moveTo>
                <a:cubicBezTo>
                  <a:pt x="51716" y="70911"/>
                  <a:pt x="45000" y="75794"/>
                  <a:pt x="45000" y="81816"/>
                </a:cubicBezTo>
                <a:cubicBezTo>
                  <a:pt x="45000" y="84622"/>
                  <a:pt x="46494" y="87150"/>
                  <a:pt x="48877" y="89077"/>
                </a:cubicBezTo>
                <a:cubicBezTo>
                  <a:pt x="48827" y="89383"/>
                  <a:pt x="48750" y="89688"/>
                  <a:pt x="48750" y="90000"/>
                </a:cubicBezTo>
                <a:cubicBezTo>
                  <a:pt x="48750" y="94522"/>
                  <a:pt x="53783" y="98183"/>
                  <a:pt x="60000" y="98183"/>
                </a:cubicBezTo>
                <a:cubicBezTo>
                  <a:pt x="66216" y="98183"/>
                  <a:pt x="71250" y="94522"/>
                  <a:pt x="71250" y="90000"/>
                </a:cubicBezTo>
                <a:cubicBezTo>
                  <a:pt x="71250" y="89688"/>
                  <a:pt x="71166" y="89383"/>
                  <a:pt x="71122" y="89077"/>
                </a:cubicBezTo>
                <a:cubicBezTo>
                  <a:pt x="73505" y="87144"/>
                  <a:pt x="75000" y="84622"/>
                  <a:pt x="75000" y="81816"/>
                </a:cubicBezTo>
                <a:cubicBezTo>
                  <a:pt x="75000" y="75794"/>
                  <a:pt x="68283" y="70911"/>
                  <a:pt x="60000" y="70911"/>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2" name="Shape 822"/>
          <p:cNvSpPr/>
          <p:nvPr/>
        </p:nvSpPr>
        <p:spPr>
          <a:xfrm>
            <a:off x="3385868" y="5032043"/>
            <a:ext cx="222712" cy="306227"/>
          </a:xfrm>
          <a:custGeom>
            <a:avLst/>
            <a:gdLst/>
            <a:ahLst/>
            <a:cxnLst/>
            <a:rect l="0" t="0" r="0" b="0"/>
            <a:pathLst>
              <a:path w="120000" h="120000" extrusionOk="0">
                <a:moveTo>
                  <a:pt x="63750" y="86516"/>
                </a:moveTo>
                <a:lnTo>
                  <a:pt x="63750" y="90000"/>
                </a:lnTo>
                <a:cubicBezTo>
                  <a:pt x="63750" y="91505"/>
                  <a:pt x="62066" y="92727"/>
                  <a:pt x="60000" y="92727"/>
                </a:cubicBezTo>
                <a:cubicBezTo>
                  <a:pt x="57933" y="92727"/>
                  <a:pt x="56250" y="91505"/>
                  <a:pt x="56250" y="90000"/>
                </a:cubicBezTo>
                <a:lnTo>
                  <a:pt x="56250" y="86516"/>
                </a:lnTo>
                <a:cubicBezTo>
                  <a:pt x="54016" y="85572"/>
                  <a:pt x="52500" y="83833"/>
                  <a:pt x="52500" y="81816"/>
                </a:cubicBezTo>
                <a:cubicBezTo>
                  <a:pt x="52500" y="78805"/>
                  <a:pt x="55861" y="76361"/>
                  <a:pt x="60000" y="76361"/>
                </a:cubicBezTo>
                <a:cubicBezTo>
                  <a:pt x="64138" y="76361"/>
                  <a:pt x="67500" y="78805"/>
                  <a:pt x="67500" y="81816"/>
                </a:cubicBezTo>
                <a:cubicBezTo>
                  <a:pt x="67500" y="83833"/>
                  <a:pt x="65977" y="85572"/>
                  <a:pt x="63750" y="86516"/>
                </a:cubicBezTo>
                <a:moveTo>
                  <a:pt x="60000" y="70911"/>
                </a:moveTo>
                <a:cubicBezTo>
                  <a:pt x="51716" y="70911"/>
                  <a:pt x="45000" y="75794"/>
                  <a:pt x="45000" y="81816"/>
                </a:cubicBezTo>
                <a:cubicBezTo>
                  <a:pt x="45000" y="84622"/>
                  <a:pt x="46494" y="87144"/>
                  <a:pt x="48877" y="89077"/>
                </a:cubicBezTo>
                <a:cubicBezTo>
                  <a:pt x="48827" y="89383"/>
                  <a:pt x="48750" y="89683"/>
                  <a:pt x="48750" y="90000"/>
                </a:cubicBezTo>
                <a:cubicBezTo>
                  <a:pt x="48750" y="94522"/>
                  <a:pt x="53783" y="98183"/>
                  <a:pt x="60000" y="98183"/>
                </a:cubicBezTo>
                <a:cubicBezTo>
                  <a:pt x="66216" y="98183"/>
                  <a:pt x="71250" y="94522"/>
                  <a:pt x="71250" y="90000"/>
                </a:cubicBezTo>
                <a:cubicBezTo>
                  <a:pt x="71250" y="89683"/>
                  <a:pt x="71166" y="89383"/>
                  <a:pt x="71122" y="89077"/>
                </a:cubicBezTo>
                <a:cubicBezTo>
                  <a:pt x="73505" y="87150"/>
                  <a:pt x="75000" y="84622"/>
                  <a:pt x="75000" y="81816"/>
                </a:cubicBezTo>
                <a:cubicBezTo>
                  <a:pt x="75000" y="75794"/>
                  <a:pt x="68283" y="70911"/>
                  <a:pt x="60000" y="70911"/>
                </a:cubicBezTo>
                <a:moveTo>
                  <a:pt x="112500" y="109088"/>
                </a:moveTo>
                <a:cubicBezTo>
                  <a:pt x="112500" y="112105"/>
                  <a:pt x="109138" y="114544"/>
                  <a:pt x="105000" y="114544"/>
                </a:cubicBezTo>
                <a:lnTo>
                  <a:pt x="15000" y="114544"/>
                </a:lnTo>
                <a:cubicBezTo>
                  <a:pt x="10861" y="114544"/>
                  <a:pt x="7500" y="112105"/>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105000" y="49088"/>
                </a:moveTo>
                <a:lnTo>
                  <a:pt x="105000" y="32727"/>
                </a:lnTo>
                <a:cubicBezTo>
                  <a:pt x="105000" y="14655"/>
                  <a:pt x="84850" y="0"/>
                  <a:pt x="60000" y="0"/>
                </a:cubicBezTo>
                <a:cubicBezTo>
                  <a:pt x="35150" y="0"/>
                  <a:pt x="15000" y="14655"/>
                  <a:pt x="15000" y="32727"/>
                </a:cubicBezTo>
                <a:cubicBezTo>
                  <a:pt x="15000" y="34233"/>
                  <a:pt x="16683" y="35455"/>
                  <a:pt x="18750" y="35455"/>
                </a:cubicBezTo>
                <a:cubicBezTo>
                  <a:pt x="20816" y="35455"/>
                  <a:pt x="22500" y="34233"/>
                  <a:pt x="22500" y="32727"/>
                </a:cubicBezTo>
                <a:cubicBezTo>
                  <a:pt x="22500" y="17666"/>
                  <a:pt x="39288" y="5455"/>
                  <a:pt x="60000" y="5455"/>
                </a:cubicBezTo>
                <a:cubicBezTo>
                  <a:pt x="80711" y="5455"/>
                  <a:pt x="97500" y="17666"/>
                  <a:pt x="97500" y="32727"/>
                </a:cubicBezTo>
                <a:lnTo>
                  <a:pt x="97500" y="49088"/>
                </a:ln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3" name="Shape 823"/>
          <p:cNvSpPr/>
          <p:nvPr/>
        </p:nvSpPr>
        <p:spPr>
          <a:xfrm>
            <a:off x="19829" y="8388"/>
            <a:ext cx="6094412" cy="6858001"/>
          </a:xfrm>
          <a:prstGeom prst="rect">
            <a:avLst/>
          </a:prstGeom>
          <a:solidFill>
            <a:schemeClr val="accent3"/>
          </a:solidFill>
          <a:ln>
            <a:noFill/>
          </a:ln>
        </p:spPr>
        <p:txBody>
          <a:bodyPr lIns="45713" tIns="22850" rIns="45713" bIns="22850" anchor="ctr" anchorCtr="0">
            <a:noAutofit/>
          </a:bodyPr>
          <a:lstStyle/>
          <a:p>
            <a:pPr algn="ctr"/>
            <a:endParaRPr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6" name="Shape 826"/>
          <p:cNvSpPr txBox="1"/>
          <p:nvPr/>
        </p:nvSpPr>
        <p:spPr>
          <a:xfrm>
            <a:off x="7341688" y="3822248"/>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27" name="Shape 827"/>
          <p:cNvSpPr txBox="1"/>
          <p:nvPr/>
        </p:nvSpPr>
        <p:spPr>
          <a:xfrm>
            <a:off x="7341689" y="4098956"/>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29" name="Shape 829"/>
          <p:cNvSpPr txBox="1"/>
          <p:nvPr/>
        </p:nvSpPr>
        <p:spPr>
          <a:xfrm>
            <a:off x="9898181" y="4098956"/>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2" name="Shape 832"/>
          <p:cNvSpPr txBox="1"/>
          <p:nvPr/>
        </p:nvSpPr>
        <p:spPr>
          <a:xfrm>
            <a:off x="7341688" y="4881302"/>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33" name="Shape 833"/>
          <p:cNvSpPr txBox="1"/>
          <p:nvPr/>
        </p:nvSpPr>
        <p:spPr>
          <a:xfrm>
            <a:off x="7341690" y="5158010"/>
            <a:ext cx="1529085"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4" name="Shape 834"/>
          <p:cNvSpPr txBox="1"/>
          <p:nvPr/>
        </p:nvSpPr>
        <p:spPr>
          <a:xfrm>
            <a:off x="9898181" y="4881302"/>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35" name="Shape 835"/>
          <p:cNvSpPr txBox="1"/>
          <p:nvPr/>
        </p:nvSpPr>
        <p:spPr>
          <a:xfrm>
            <a:off x="9898181" y="5158010"/>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6" name="Shape 836"/>
          <p:cNvSpPr/>
          <p:nvPr/>
        </p:nvSpPr>
        <p:spPr>
          <a:xfrm>
            <a:off x="6774991" y="3981728"/>
            <a:ext cx="306227" cy="306227"/>
          </a:xfrm>
          <a:custGeom>
            <a:avLst/>
            <a:gdLst/>
            <a:ahLst/>
            <a:cxnLst/>
            <a:rect l="0" t="0" r="0" b="0"/>
            <a:pathLst>
              <a:path w="120000" h="120000" extrusionOk="0">
                <a:moveTo>
                  <a:pt x="62727" y="98183"/>
                </a:moveTo>
                <a:cubicBezTo>
                  <a:pt x="64233" y="98183"/>
                  <a:pt x="65455" y="96961"/>
                  <a:pt x="65455" y="95455"/>
                </a:cubicBezTo>
                <a:cubicBezTo>
                  <a:pt x="65455" y="93950"/>
                  <a:pt x="64233" y="92727"/>
                  <a:pt x="62727" y="92727"/>
                </a:cubicBezTo>
                <a:cubicBezTo>
                  <a:pt x="61222" y="92727"/>
                  <a:pt x="60000" y="93950"/>
                  <a:pt x="60000" y="95455"/>
                </a:cubicBezTo>
                <a:cubicBezTo>
                  <a:pt x="60000" y="96961"/>
                  <a:pt x="61222" y="98183"/>
                  <a:pt x="62727" y="98183"/>
                </a:cubicBezTo>
                <a:moveTo>
                  <a:pt x="98183" y="103638"/>
                </a:moveTo>
                <a:lnTo>
                  <a:pt x="76361" y="103638"/>
                </a:lnTo>
                <a:lnTo>
                  <a:pt x="76361" y="68183"/>
                </a:lnTo>
                <a:cubicBezTo>
                  <a:pt x="76361" y="66677"/>
                  <a:pt x="75138" y="65455"/>
                  <a:pt x="73638" y="65455"/>
                </a:cubicBezTo>
                <a:lnTo>
                  <a:pt x="46361" y="65455"/>
                </a:lnTo>
                <a:cubicBezTo>
                  <a:pt x="44861" y="65455"/>
                  <a:pt x="43638" y="66677"/>
                  <a:pt x="43638" y="68183"/>
                </a:cubicBezTo>
                <a:lnTo>
                  <a:pt x="43638" y="103638"/>
                </a:lnTo>
                <a:lnTo>
                  <a:pt x="21816" y="103638"/>
                </a:lnTo>
                <a:lnTo>
                  <a:pt x="21816" y="44766"/>
                </a:lnTo>
                <a:lnTo>
                  <a:pt x="60000" y="6583"/>
                </a:lnTo>
                <a:lnTo>
                  <a:pt x="98183" y="44766"/>
                </a:lnTo>
                <a:cubicBezTo>
                  <a:pt x="98183" y="44766"/>
                  <a:pt x="98183" y="103638"/>
                  <a:pt x="98183" y="103638"/>
                </a:cubicBezTo>
                <a:close/>
                <a:moveTo>
                  <a:pt x="98183" y="114544"/>
                </a:moveTo>
                <a:lnTo>
                  <a:pt x="76361" y="114544"/>
                </a:lnTo>
                <a:lnTo>
                  <a:pt x="76361" y="109088"/>
                </a:lnTo>
                <a:lnTo>
                  <a:pt x="98183" y="109088"/>
                </a:lnTo>
                <a:cubicBezTo>
                  <a:pt x="98183" y="109088"/>
                  <a:pt x="98183" y="114544"/>
                  <a:pt x="98183" y="114544"/>
                </a:cubicBezTo>
                <a:close/>
                <a:moveTo>
                  <a:pt x="70911" y="114544"/>
                </a:moveTo>
                <a:lnTo>
                  <a:pt x="49088" y="114544"/>
                </a:lnTo>
                <a:lnTo>
                  <a:pt x="49088" y="70911"/>
                </a:lnTo>
                <a:lnTo>
                  <a:pt x="70911" y="70911"/>
                </a:lnTo>
                <a:cubicBezTo>
                  <a:pt x="70911" y="70911"/>
                  <a:pt x="70911" y="114544"/>
                  <a:pt x="70911" y="114544"/>
                </a:cubicBezTo>
                <a:close/>
                <a:moveTo>
                  <a:pt x="43638" y="114544"/>
                </a:moveTo>
                <a:lnTo>
                  <a:pt x="21816" y="114544"/>
                </a:lnTo>
                <a:lnTo>
                  <a:pt x="21816" y="109088"/>
                </a:lnTo>
                <a:lnTo>
                  <a:pt x="43638" y="109088"/>
                </a:lnTo>
                <a:cubicBezTo>
                  <a:pt x="43638" y="109088"/>
                  <a:pt x="43638" y="114544"/>
                  <a:pt x="43638" y="114544"/>
                </a:cubicBezTo>
                <a:close/>
                <a:moveTo>
                  <a:pt x="81816" y="10911"/>
                </a:moveTo>
                <a:lnTo>
                  <a:pt x="92727" y="10911"/>
                </a:lnTo>
                <a:lnTo>
                  <a:pt x="92727" y="31600"/>
                </a:lnTo>
                <a:lnTo>
                  <a:pt x="81816" y="20688"/>
                </a:lnTo>
                <a:cubicBezTo>
                  <a:pt x="81816" y="20688"/>
                  <a:pt x="81816" y="10911"/>
                  <a:pt x="81816" y="10911"/>
                </a:cubicBezTo>
                <a:close/>
                <a:moveTo>
                  <a:pt x="119200" y="58072"/>
                </a:moveTo>
                <a:lnTo>
                  <a:pt x="98183" y="37055"/>
                </a:lnTo>
                <a:lnTo>
                  <a:pt x="98183" y="8183"/>
                </a:lnTo>
                <a:cubicBezTo>
                  <a:pt x="98183" y="6677"/>
                  <a:pt x="96961" y="5455"/>
                  <a:pt x="95455" y="5455"/>
                </a:cubicBezTo>
                <a:lnTo>
                  <a:pt x="79088" y="5455"/>
                </a:lnTo>
                <a:cubicBezTo>
                  <a:pt x="77588" y="5455"/>
                  <a:pt x="76361" y="6677"/>
                  <a:pt x="76361" y="8183"/>
                </a:cubicBezTo>
                <a:lnTo>
                  <a:pt x="76361" y="15233"/>
                </a:lnTo>
                <a:lnTo>
                  <a:pt x="61927" y="800"/>
                </a:lnTo>
                <a:cubicBezTo>
                  <a:pt x="61433" y="305"/>
                  <a:pt x="60750" y="0"/>
                  <a:pt x="60000" y="0"/>
                </a:cubicBezTo>
                <a:cubicBezTo>
                  <a:pt x="59250" y="0"/>
                  <a:pt x="58566" y="305"/>
                  <a:pt x="58072" y="800"/>
                </a:cubicBezTo>
                <a:lnTo>
                  <a:pt x="800" y="58072"/>
                </a:lnTo>
                <a:cubicBezTo>
                  <a:pt x="305" y="58566"/>
                  <a:pt x="0" y="59250"/>
                  <a:pt x="0" y="60000"/>
                </a:cubicBezTo>
                <a:cubicBezTo>
                  <a:pt x="0" y="61511"/>
                  <a:pt x="1222" y="62727"/>
                  <a:pt x="2727" y="62727"/>
                </a:cubicBezTo>
                <a:cubicBezTo>
                  <a:pt x="3477" y="62727"/>
                  <a:pt x="4161" y="62422"/>
                  <a:pt x="4655" y="61927"/>
                </a:cubicBezTo>
                <a:lnTo>
                  <a:pt x="16361" y="50222"/>
                </a:lnTo>
                <a:lnTo>
                  <a:pt x="16361" y="117272"/>
                </a:lnTo>
                <a:cubicBezTo>
                  <a:pt x="16361" y="118783"/>
                  <a:pt x="17588" y="120000"/>
                  <a:pt x="19088" y="120000"/>
                </a:cubicBezTo>
                <a:lnTo>
                  <a:pt x="100911" y="120000"/>
                </a:lnTo>
                <a:cubicBezTo>
                  <a:pt x="102411" y="120000"/>
                  <a:pt x="103638" y="118783"/>
                  <a:pt x="103638" y="117272"/>
                </a:cubicBezTo>
                <a:lnTo>
                  <a:pt x="103638" y="50222"/>
                </a:lnTo>
                <a:lnTo>
                  <a:pt x="115344" y="61927"/>
                </a:lnTo>
                <a:cubicBezTo>
                  <a:pt x="115838" y="62422"/>
                  <a:pt x="116522" y="62727"/>
                  <a:pt x="117272" y="62727"/>
                </a:cubicBezTo>
                <a:cubicBezTo>
                  <a:pt x="118777" y="62727"/>
                  <a:pt x="120000" y="61511"/>
                  <a:pt x="120000" y="60000"/>
                </a:cubicBezTo>
                <a:cubicBezTo>
                  <a:pt x="120000" y="59250"/>
                  <a:pt x="119694" y="58566"/>
                  <a:pt x="119200" y="58072"/>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7" name="Shape 837"/>
          <p:cNvSpPr/>
          <p:nvPr/>
        </p:nvSpPr>
        <p:spPr>
          <a:xfrm>
            <a:off x="6771513" y="5046802"/>
            <a:ext cx="306227" cy="306227"/>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8" name="Shape 838"/>
          <p:cNvSpPr/>
          <p:nvPr/>
        </p:nvSpPr>
        <p:spPr>
          <a:xfrm>
            <a:off x="9395824" y="3981334"/>
            <a:ext cx="222712" cy="306227"/>
          </a:xfrm>
          <a:custGeom>
            <a:avLst/>
            <a:gdLst/>
            <a:ahLst/>
            <a:cxnLst/>
            <a:rect l="0" t="0" r="0" b="0"/>
            <a:pathLst>
              <a:path w="120000" h="120000" extrusionOk="0">
                <a:moveTo>
                  <a:pt x="112500" y="109088"/>
                </a:moveTo>
                <a:cubicBezTo>
                  <a:pt x="112500" y="112100"/>
                  <a:pt x="109138" y="114544"/>
                  <a:pt x="105000" y="114544"/>
                </a:cubicBezTo>
                <a:lnTo>
                  <a:pt x="15000" y="114544"/>
                </a:lnTo>
                <a:cubicBezTo>
                  <a:pt x="10861" y="114544"/>
                  <a:pt x="7500" y="112100"/>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22500" y="32727"/>
                </a:moveTo>
                <a:cubicBezTo>
                  <a:pt x="22500" y="17666"/>
                  <a:pt x="39288" y="5455"/>
                  <a:pt x="60000" y="5455"/>
                </a:cubicBezTo>
                <a:cubicBezTo>
                  <a:pt x="80711" y="5455"/>
                  <a:pt x="97500" y="17666"/>
                  <a:pt x="97500" y="32727"/>
                </a:cubicBezTo>
                <a:lnTo>
                  <a:pt x="97500" y="49088"/>
                </a:lnTo>
                <a:lnTo>
                  <a:pt x="22500" y="49088"/>
                </a:lnTo>
                <a:cubicBezTo>
                  <a:pt x="22500" y="49088"/>
                  <a:pt x="22500" y="32727"/>
                  <a:pt x="22500" y="32727"/>
                </a:cubicBezTo>
                <a:close/>
                <a:moveTo>
                  <a:pt x="105000" y="49088"/>
                </a:moveTo>
                <a:lnTo>
                  <a:pt x="105000" y="32727"/>
                </a:lnTo>
                <a:cubicBezTo>
                  <a:pt x="105000" y="14655"/>
                  <a:pt x="84850" y="0"/>
                  <a:pt x="60000" y="0"/>
                </a:cubicBezTo>
                <a:cubicBezTo>
                  <a:pt x="35150" y="0"/>
                  <a:pt x="15000" y="14655"/>
                  <a:pt x="15000" y="32727"/>
                </a:cubicBez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moveTo>
                  <a:pt x="63750" y="86516"/>
                </a:moveTo>
                <a:lnTo>
                  <a:pt x="63750" y="90000"/>
                </a:lnTo>
                <a:cubicBezTo>
                  <a:pt x="63750" y="91511"/>
                  <a:pt x="62066" y="92727"/>
                  <a:pt x="60000" y="92727"/>
                </a:cubicBezTo>
                <a:cubicBezTo>
                  <a:pt x="57933" y="92727"/>
                  <a:pt x="56250" y="91511"/>
                  <a:pt x="56250" y="90000"/>
                </a:cubicBezTo>
                <a:lnTo>
                  <a:pt x="56250" y="86516"/>
                </a:lnTo>
                <a:cubicBezTo>
                  <a:pt x="54016" y="85572"/>
                  <a:pt x="52500" y="83833"/>
                  <a:pt x="52500" y="81816"/>
                </a:cubicBezTo>
                <a:cubicBezTo>
                  <a:pt x="52500" y="78811"/>
                  <a:pt x="55861" y="76361"/>
                  <a:pt x="60000" y="76361"/>
                </a:cubicBezTo>
                <a:cubicBezTo>
                  <a:pt x="64138" y="76361"/>
                  <a:pt x="67500" y="78811"/>
                  <a:pt x="67500" y="81816"/>
                </a:cubicBezTo>
                <a:cubicBezTo>
                  <a:pt x="67500" y="83833"/>
                  <a:pt x="65977" y="85572"/>
                  <a:pt x="63750" y="86516"/>
                </a:cubicBezTo>
                <a:moveTo>
                  <a:pt x="60000" y="70911"/>
                </a:moveTo>
                <a:cubicBezTo>
                  <a:pt x="51716" y="70911"/>
                  <a:pt x="45000" y="75794"/>
                  <a:pt x="45000" y="81816"/>
                </a:cubicBezTo>
                <a:cubicBezTo>
                  <a:pt x="45000" y="84622"/>
                  <a:pt x="46494" y="87150"/>
                  <a:pt x="48877" y="89077"/>
                </a:cubicBezTo>
                <a:cubicBezTo>
                  <a:pt x="48827" y="89383"/>
                  <a:pt x="48750" y="89688"/>
                  <a:pt x="48750" y="90000"/>
                </a:cubicBezTo>
                <a:cubicBezTo>
                  <a:pt x="48750" y="94522"/>
                  <a:pt x="53783" y="98183"/>
                  <a:pt x="60000" y="98183"/>
                </a:cubicBezTo>
                <a:cubicBezTo>
                  <a:pt x="66216" y="98183"/>
                  <a:pt x="71250" y="94522"/>
                  <a:pt x="71250" y="90000"/>
                </a:cubicBezTo>
                <a:cubicBezTo>
                  <a:pt x="71250" y="89688"/>
                  <a:pt x="71166" y="89383"/>
                  <a:pt x="71122" y="89077"/>
                </a:cubicBezTo>
                <a:cubicBezTo>
                  <a:pt x="73505" y="87144"/>
                  <a:pt x="75000" y="84622"/>
                  <a:pt x="75000" y="81816"/>
                </a:cubicBezTo>
                <a:cubicBezTo>
                  <a:pt x="75000" y="75794"/>
                  <a:pt x="68283" y="70911"/>
                  <a:pt x="60000" y="70911"/>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9" name="Shape 839"/>
          <p:cNvSpPr/>
          <p:nvPr/>
        </p:nvSpPr>
        <p:spPr>
          <a:xfrm>
            <a:off x="9396241" y="5032043"/>
            <a:ext cx="222712" cy="306227"/>
          </a:xfrm>
          <a:custGeom>
            <a:avLst/>
            <a:gdLst/>
            <a:ahLst/>
            <a:cxnLst/>
            <a:rect l="0" t="0" r="0" b="0"/>
            <a:pathLst>
              <a:path w="120000" h="120000" extrusionOk="0">
                <a:moveTo>
                  <a:pt x="63750" y="86516"/>
                </a:moveTo>
                <a:lnTo>
                  <a:pt x="63750" y="90000"/>
                </a:lnTo>
                <a:cubicBezTo>
                  <a:pt x="63750" y="91505"/>
                  <a:pt x="62066" y="92727"/>
                  <a:pt x="60000" y="92727"/>
                </a:cubicBezTo>
                <a:cubicBezTo>
                  <a:pt x="57933" y="92727"/>
                  <a:pt x="56250" y="91505"/>
                  <a:pt x="56250" y="90000"/>
                </a:cubicBezTo>
                <a:lnTo>
                  <a:pt x="56250" y="86516"/>
                </a:lnTo>
                <a:cubicBezTo>
                  <a:pt x="54016" y="85572"/>
                  <a:pt x="52500" y="83833"/>
                  <a:pt x="52500" y="81816"/>
                </a:cubicBezTo>
                <a:cubicBezTo>
                  <a:pt x="52500" y="78805"/>
                  <a:pt x="55861" y="76361"/>
                  <a:pt x="60000" y="76361"/>
                </a:cubicBezTo>
                <a:cubicBezTo>
                  <a:pt x="64138" y="76361"/>
                  <a:pt x="67500" y="78805"/>
                  <a:pt x="67500" y="81816"/>
                </a:cubicBezTo>
                <a:cubicBezTo>
                  <a:pt x="67500" y="83833"/>
                  <a:pt x="65977" y="85572"/>
                  <a:pt x="63750" y="86516"/>
                </a:cubicBezTo>
                <a:moveTo>
                  <a:pt x="60000" y="70911"/>
                </a:moveTo>
                <a:cubicBezTo>
                  <a:pt x="51716" y="70911"/>
                  <a:pt x="45000" y="75794"/>
                  <a:pt x="45000" y="81816"/>
                </a:cubicBezTo>
                <a:cubicBezTo>
                  <a:pt x="45000" y="84622"/>
                  <a:pt x="46494" y="87144"/>
                  <a:pt x="48877" y="89077"/>
                </a:cubicBezTo>
                <a:cubicBezTo>
                  <a:pt x="48827" y="89383"/>
                  <a:pt x="48750" y="89683"/>
                  <a:pt x="48750" y="90000"/>
                </a:cubicBezTo>
                <a:cubicBezTo>
                  <a:pt x="48750" y="94522"/>
                  <a:pt x="53783" y="98183"/>
                  <a:pt x="60000" y="98183"/>
                </a:cubicBezTo>
                <a:cubicBezTo>
                  <a:pt x="66216" y="98183"/>
                  <a:pt x="71250" y="94522"/>
                  <a:pt x="71250" y="90000"/>
                </a:cubicBezTo>
                <a:cubicBezTo>
                  <a:pt x="71250" y="89683"/>
                  <a:pt x="71166" y="89383"/>
                  <a:pt x="71122" y="89077"/>
                </a:cubicBezTo>
                <a:cubicBezTo>
                  <a:pt x="73505" y="87150"/>
                  <a:pt x="75000" y="84622"/>
                  <a:pt x="75000" y="81816"/>
                </a:cubicBezTo>
                <a:cubicBezTo>
                  <a:pt x="75000" y="75794"/>
                  <a:pt x="68283" y="70911"/>
                  <a:pt x="60000" y="70911"/>
                </a:cubicBezTo>
                <a:moveTo>
                  <a:pt x="112500" y="109088"/>
                </a:moveTo>
                <a:cubicBezTo>
                  <a:pt x="112500" y="112105"/>
                  <a:pt x="109138" y="114544"/>
                  <a:pt x="105000" y="114544"/>
                </a:cubicBezTo>
                <a:lnTo>
                  <a:pt x="15000" y="114544"/>
                </a:lnTo>
                <a:cubicBezTo>
                  <a:pt x="10861" y="114544"/>
                  <a:pt x="7500" y="112105"/>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105000" y="49088"/>
                </a:moveTo>
                <a:lnTo>
                  <a:pt x="105000" y="32727"/>
                </a:lnTo>
                <a:cubicBezTo>
                  <a:pt x="105000" y="14655"/>
                  <a:pt x="84850" y="0"/>
                  <a:pt x="60000" y="0"/>
                </a:cubicBezTo>
                <a:cubicBezTo>
                  <a:pt x="35150" y="0"/>
                  <a:pt x="15000" y="14655"/>
                  <a:pt x="15000" y="32727"/>
                </a:cubicBezTo>
                <a:cubicBezTo>
                  <a:pt x="15000" y="34233"/>
                  <a:pt x="16683" y="35455"/>
                  <a:pt x="18750" y="35455"/>
                </a:cubicBezTo>
                <a:cubicBezTo>
                  <a:pt x="20816" y="35455"/>
                  <a:pt x="22500" y="34233"/>
                  <a:pt x="22500" y="32727"/>
                </a:cubicBezTo>
                <a:cubicBezTo>
                  <a:pt x="22500" y="17666"/>
                  <a:pt x="39288" y="5455"/>
                  <a:pt x="60000" y="5455"/>
                </a:cubicBezTo>
                <a:cubicBezTo>
                  <a:pt x="80711" y="5455"/>
                  <a:pt x="97500" y="17666"/>
                  <a:pt x="97500" y="32727"/>
                </a:cubicBezTo>
                <a:lnTo>
                  <a:pt x="97500" y="49088"/>
                </a:ln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41" name="Shape 841"/>
          <p:cNvSpPr txBox="1"/>
          <p:nvPr/>
        </p:nvSpPr>
        <p:spPr>
          <a:xfrm>
            <a:off x="668872" y="2662143"/>
            <a:ext cx="4796326" cy="877163"/>
          </a:xfrm>
          <a:prstGeom prst="rect">
            <a:avLst/>
          </a:prstGeom>
          <a:noFill/>
          <a:ln>
            <a:noFill/>
          </a:ln>
        </p:spPr>
        <p:txBody>
          <a:bodyPr lIns="45713" tIns="22850" rIns="45713" bIns="22850" anchor="t" anchorCtr="0">
            <a:noAutofit/>
          </a:bodyPr>
          <a:lstStyle/>
          <a:p>
            <a:r>
              <a:rPr lang="en-US" sz="4400" b="1" dirty="0">
                <a:solidFill>
                  <a:schemeClr val="bg1"/>
                </a:solidFill>
                <a:latin typeface="Roboto" panose="02000000000000000000" pitchFamily="2" charset="0"/>
                <a:ea typeface="Roboto" panose="02000000000000000000" pitchFamily="2" charset="0"/>
                <a:cs typeface="Roboto" panose="02000000000000000000" pitchFamily="2" charset="0"/>
              </a:rPr>
              <a:t>Social Determinants of Health</a:t>
            </a:r>
          </a:p>
        </p:txBody>
      </p:sp>
      <p:pic>
        <p:nvPicPr>
          <p:cNvPr id="3" name="Picture 2" descr="Fig. 1">
            <a:extLst>
              <a:ext uri="{FF2B5EF4-FFF2-40B4-BE49-F238E27FC236}">
                <a16:creationId xmlns:a16="http://schemas.microsoft.com/office/drawing/2014/main" id="{1BC5C8E7-795F-A8CB-5DE3-B17AC1F9683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529505" y="436220"/>
            <a:ext cx="5255785" cy="54183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AB20CC2-09F7-6247-1952-029CDF172D09}"/>
              </a:ext>
            </a:extLst>
          </p:cNvPr>
          <p:cNvSpPr/>
          <p:nvPr/>
        </p:nvSpPr>
        <p:spPr>
          <a:xfrm>
            <a:off x="6383145" y="2809931"/>
            <a:ext cx="1153816" cy="117944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a:extLst>
              <a:ext uri="{FF2B5EF4-FFF2-40B4-BE49-F238E27FC236}">
                <a16:creationId xmlns:a16="http://schemas.microsoft.com/office/drawing/2014/main" id="{99A61534-AB70-68F1-540D-81131ADB36F7}"/>
              </a:ext>
            </a:extLst>
          </p:cNvPr>
          <p:cNvSpPr/>
          <p:nvPr/>
        </p:nvSpPr>
        <p:spPr>
          <a:xfrm>
            <a:off x="10007482" y="4279535"/>
            <a:ext cx="1153816" cy="117944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77B69095-977B-395C-310A-4874ADC9CA3F}"/>
              </a:ext>
            </a:extLst>
          </p:cNvPr>
          <p:cNvSpPr/>
          <p:nvPr/>
        </p:nvSpPr>
        <p:spPr>
          <a:xfrm>
            <a:off x="10558563" y="2809931"/>
            <a:ext cx="1276429" cy="117944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4B9BBA54-DED2-D26B-CB18-EFDD568D8FA7}"/>
              </a:ext>
            </a:extLst>
          </p:cNvPr>
          <p:cNvSpPr/>
          <p:nvPr/>
        </p:nvSpPr>
        <p:spPr>
          <a:xfrm>
            <a:off x="7029120" y="4280970"/>
            <a:ext cx="1153816" cy="117944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BADC667B-310F-D2D1-33A9-6F8FF4AFD9CA}"/>
              </a:ext>
            </a:extLst>
          </p:cNvPr>
          <p:cNvSpPr/>
          <p:nvPr/>
        </p:nvSpPr>
        <p:spPr>
          <a:xfrm>
            <a:off x="9300100" y="346893"/>
            <a:ext cx="1153816" cy="117944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73203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AE1825-F715-5F17-5CBA-CE93C7152496}"/>
              </a:ext>
            </a:extLst>
          </p:cNvPr>
          <p:cNvSpPr>
            <a:spLocks noGrp="1"/>
          </p:cNvSpPr>
          <p:nvPr>
            <p:ph idx="1"/>
          </p:nvPr>
        </p:nvSpPr>
        <p:spPr>
          <a:xfrm>
            <a:off x="685800" y="1825625"/>
            <a:ext cx="10668000" cy="4351338"/>
          </a:xfrm>
        </p:spPr>
        <p:txBody>
          <a:bodyPr/>
          <a:lstStyle/>
          <a:p>
            <a:r>
              <a:rPr lang="en-US" b="1" dirty="0">
                <a:solidFill>
                  <a:schemeClr val="accent6"/>
                </a:solidFill>
                <a:latin typeface="Roboto" panose="02000000000000000000" pitchFamily="2" charset="0"/>
                <a:ea typeface="Roboto" panose="02000000000000000000" pitchFamily="2" charset="0"/>
                <a:cs typeface="Roboto" panose="02000000000000000000" pitchFamily="2" charset="0"/>
              </a:rPr>
              <a:t>Literacy</a:t>
            </a:r>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a:t>
            </a:r>
          </a:p>
          <a:p>
            <a:pPr marL="800100" lvl="1" indent="-342900">
              <a:buFont typeface="Arial" panose="020B0604020202020204" pitchFamily="34" charset="0"/>
              <a:buChar char="•"/>
            </a:pPr>
            <a:r>
              <a:rPr lang="en-US" dirty="0">
                <a:solidFill>
                  <a:schemeClr val="accent1"/>
                </a:solidFill>
                <a:latin typeface="Roboto" panose="02000000000000000000" pitchFamily="2" charset="0"/>
                <a:ea typeface="Roboto" panose="02000000000000000000" pitchFamily="2" charset="0"/>
                <a:cs typeface="Roboto" panose="02000000000000000000" pitchFamily="2" charset="0"/>
              </a:rPr>
              <a:t>21% of US adults are have low/no literacy</a:t>
            </a:r>
          </a:p>
          <a:p>
            <a:pPr marL="800100" lvl="1" indent="-342900">
              <a:buFont typeface="Arial" panose="020B0604020202020204" pitchFamily="34" charset="0"/>
              <a:buChar char="•"/>
            </a:pPr>
            <a:r>
              <a:rPr lang="en-US" dirty="0">
                <a:solidFill>
                  <a:schemeClr val="accent1"/>
                </a:solidFill>
                <a:latin typeface="Roboto" panose="02000000000000000000" pitchFamily="2" charset="0"/>
                <a:ea typeface="Roboto" panose="02000000000000000000" pitchFamily="2" charset="0"/>
                <a:cs typeface="Roboto" panose="02000000000000000000" pitchFamily="2" charset="0"/>
              </a:rPr>
              <a:t>54% of adults have &lt;6</a:t>
            </a:r>
            <a:r>
              <a:rPr lang="en-US" baseline="30000" dirty="0">
                <a:solidFill>
                  <a:schemeClr val="accent1"/>
                </a:solidFill>
                <a:latin typeface="Roboto" panose="02000000000000000000" pitchFamily="2" charset="0"/>
                <a:ea typeface="Roboto" panose="02000000000000000000" pitchFamily="2" charset="0"/>
                <a:cs typeface="Roboto" panose="02000000000000000000" pitchFamily="2" charset="0"/>
              </a:rPr>
              <a:t>th</a:t>
            </a:r>
            <a:r>
              <a:rPr lang="en-US" dirty="0">
                <a:solidFill>
                  <a:schemeClr val="accent1"/>
                </a:solidFill>
                <a:latin typeface="Roboto" panose="02000000000000000000" pitchFamily="2" charset="0"/>
                <a:ea typeface="Roboto" panose="02000000000000000000" pitchFamily="2" charset="0"/>
                <a:cs typeface="Roboto" panose="02000000000000000000" pitchFamily="2" charset="0"/>
              </a:rPr>
              <a:t> grade level literacy </a:t>
            </a:r>
          </a:p>
          <a:p>
            <a:pPr marL="800100" lvl="1" indent="-342900">
              <a:buFont typeface="Arial" panose="020B0604020202020204" pitchFamily="34" charset="0"/>
              <a:buChar char="•"/>
            </a:pPr>
            <a:r>
              <a:rPr lang="en-US" dirty="0">
                <a:solidFill>
                  <a:schemeClr val="accent1"/>
                </a:solidFill>
                <a:latin typeface="Roboto" panose="02000000000000000000" pitchFamily="2" charset="0"/>
                <a:ea typeface="Roboto" panose="02000000000000000000" pitchFamily="2" charset="0"/>
                <a:cs typeface="Roboto" panose="02000000000000000000" pitchFamily="2" charset="0"/>
              </a:rPr>
              <a:t>California has the lowest adult literacy rate (PIACC 2012-2017)</a:t>
            </a:r>
          </a:p>
          <a:p>
            <a:r>
              <a:rPr lang="en-US" b="1" dirty="0">
                <a:solidFill>
                  <a:schemeClr val="accent6"/>
                </a:solidFill>
                <a:latin typeface="Roboto" panose="02000000000000000000" pitchFamily="2" charset="0"/>
                <a:ea typeface="Roboto" panose="02000000000000000000" pitchFamily="2" charset="0"/>
                <a:cs typeface="Roboto" panose="02000000000000000000" pitchFamily="2" charset="0"/>
              </a:rPr>
              <a:t>Health Literacy</a:t>
            </a:r>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 The degree to which individuals have the ability to find, understand and use the info and services to inform health-related decisions and actions for themselves and others</a:t>
            </a:r>
          </a:p>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AA19FDE3-E061-6A24-633D-CCA1CE87EDE0}"/>
              </a:ext>
            </a:extLst>
          </p:cNvPr>
          <p:cNvSpPr>
            <a:spLocks noGrp="1"/>
          </p:cNvSpPr>
          <p:nvPr>
            <p:ph type="title"/>
          </p:nvPr>
        </p:nvSpPr>
        <p:spPr/>
        <p:txBody>
          <a:bodyPr/>
          <a:lstStyle/>
          <a:p>
            <a:r>
              <a:rPr lang="en-US" dirty="0"/>
              <a:t>Health Literacy</a:t>
            </a:r>
          </a:p>
        </p:txBody>
      </p:sp>
      <p:sp>
        <p:nvSpPr>
          <p:cNvPr id="2" name="Slide Number Placeholder 1">
            <a:extLst>
              <a:ext uri="{FF2B5EF4-FFF2-40B4-BE49-F238E27FC236}">
                <a16:creationId xmlns:a16="http://schemas.microsoft.com/office/drawing/2014/main" id="{218FEC77-DB1E-E1C8-DFDA-7E4B77C10710}"/>
              </a:ext>
            </a:extLst>
          </p:cNvPr>
          <p:cNvSpPr>
            <a:spLocks noGrp="1"/>
          </p:cNvSpPr>
          <p:nvPr>
            <p:ph type="sldNum" sz="quarter" idx="4294967295"/>
          </p:nvPr>
        </p:nvSpPr>
        <p:spPr>
          <a:xfrm>
            <a:off x="0" y="6192838"/>
            <a:ext cx="1427163" cy="298450"/>
          </a:xfrm>
        </p:spPr>
        <p:txBody>
          <a:bodyPr/>
          <a:lstStyle/>
          <a:p>
            <a:fld id="{F0B75325-C1BD-0D41-9DC1-F910F73DE853}" type="slidenum">
              <a:rPr lang="en-US" smtClean="0"/>
              <a:pPr/>
              <a:t>15</a:t>
            </a:fld>
            <a:endParaRPr lang="en-US" dirty="0"/>
          </a:p>
        </p:txBody>
      </p:sp>
      <p:sp>
        <p:nvSpPr>
          <p:cNvPr id="6" name="TextBox 5">
            <a:extLst>
              <a:ext uri="{FF2B5EF4-FFF2-40B4-BE49-F238E27FC236}">
                <a16:creationId xmlns:a16="http://schemas.microsoft.com/office/drawing/2014/main" id="{C2581590-8E64-025D-875D-3DE7CD87708E}"/>
              </a:ext>
            </a:extLst>
          </p:cNvPr>
          <p:cNvSpPr txBox="1"/>
          <p:nvPr/>
        </p:nvSpPr>
        <p:spPr>
          <a:xfrm>
            <a:off x="838200" y="5800725"/>
            <a:ext cx="9228762" cy="215444"/>
          </a:xfrm>
          <a:prstGeom prst="rect">
            <a:avLst/>
          </a:prstGeom>
          <a:noFill/>
        </p:spPr>
        <p:txBody>
          <a:bodyPr wrap="square">
            <a:spAutoFit/>
          </a:bodyPr>
          <a:lstStyle/>
          <a:p>
            <a:r>
              <a:rPr lang="en-US" sz="800" dirty="0">
                <a:solidFill>
                  <a:schemeClr val="bg1">
                    <a:lumMod val="75000"/>
                  </a:schemeClr>
                </a:solidFill>
              </a:rPr>
              <a:t>*https://www.thinkimpact.com/literacy-statistics/</a:t>
            </a:r>
          </a:p>
        </p:txBody>
      </p:sp>
      <p:grpSp>
        <p:nvGrpSpPr>
          <p:cNvPr id="8" name="Group 7">
            <a:extLst>
              <a:ext uri="{FF2B5EF4-FFF2-40B4-BE49-F238E27FC236}">
                <a16:creationId xmlns:a16="http://schemas.microsoft.com/office/drawing/2014/main" id="{5FBFB45F-EC6E-48EE-E6AF-0A0D46C38F6F}"/>
              </a:ext>
            </a:extLst>
          </p:cNvPr>
          <p:cNvGrpSpPr/>
          <p:nvPr/>
        </p:nvGrpSpPr>
        <p:grpSpPr>
          <a:xfrm>
            <a:off x="685800" y="4382048"/>
            <a:ext cx="10668000" cy="1321787"/>
            <a:chOff x="685800" y="4382048"/>
            <a:chExt cx="10668000" cy="1321787"/>
          </a:xfrm>
        </p:grpSpPr>
        <p:sp>
          <p:nvSpPr>
            <p:cNvPr id="5" name="Arrow: Down 4">
              <a:extLst>
                <a:ext uri="{FF2B5EF4-FFF2-40B4-BE49-F238E27FC236}">
                  <a16:creationId xmlns:a16="http://schemas.microsoft.com/office/drawing/2014/main" id="{CF153A70-9C23-5BD8-731B-7A4E35C47C58}"/>
                </a:ext>
              </a:extLst>
            </p:cNvPr>
            <p:cNvSpPr/>
            <p:nvPr/>
          </p:nvSpPr>
          <p:spPr>
            <a:xfrm>
              <a:off x="5829728" y="4382048"/>
              <a:ext cx="380144" cy="630714"/>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6862035C-FB8D-B725-626A-2FF863ACC883}"/>
                </a:ext>
              </a:extLst>
            </p:cNvPr>
            <p:cNvSpPr txBox="1"/>
            <p:nvPr/>
          </p:nvSpPr>
          <p:spPr>
            <a:xfrm>
              <a:off x="685800" y="4995949"/>
              <a:ext cx="10668000" cy="707886"/>
            </a:xfrm>
            <a:prstGeom prst="rect">
              <a:avLst/>
            </a:prstGeom>
            <a:noFill/>
          </p:spPr>
          <p:txBody>
            <a:bodyPr wrap="square" rtlCol="0">
              <a:spAutoFit/>
            </a:bodyPr>
            <a:lstStyle/>
            <a:p>
              <a:pPr algn="ctr"/>
              <a:r>
                <a:rPr lang="en-US" sz="2200" dirty="0">
                  <a:solidFill>
                    <a:schemeClr val="accent6"/>
                  </a:solidFill>
                  <a:latin typeface="Roboto" panose="02000000000000000000" pitchFamily="2" charset="0"/>
                  <a:ea typeface="Roboto" panose="02000000000000000000" pitchFamily="2" charset="0"/>
                  <a:cs typeface="Roboto" panose="02000000000000000000" pitchFamily="2" charset="0"/>
                </a:rPr>
                <a:t>Understanding child’s treatment &amp; Advocating for child’s needs</a:t>
              </a:r>
            </a:p>
            <a:p>
              <a:pPr algn="ctr"/>
              <a:endParaRPr lang="en-US" dirty="0">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240266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3C737-A981-3F5B-67C9-869EFBE7B27B}"/>
              </a:ext>
            </a:extLst>
          </p:cNvPr>
          <p:cNvSpPr>
            <a:spLocks noGrp="1"/>
          </p:cNvSpPr>
          <p:nvPr>
            <p:ph type="title"/>
          </p:nvPr>
        </p:nvSpPr>
        <p:spPr/>
        <p:txBody>
          <a:bodyPr/>
          <a:lstStyle/>
          <a:p>
            <a:r>
              <a:rPr lang="en-US" dirty="0"/>
              <a:t>Housing Instability &amp; Invisible Homelessness</a:t>
            </a:r>
          </a:p>
        </p:txBody>
      </p:sp>
      <p:sp>
        <p:nvSpPr>
          <p:cNvPr id="9" name="Content Placeholder 6">
            <a:extLst>
              <a:ext uri="{FF2B5EF4-FFF2-40B4-BE49-F238E27FC236}">
                <a16:creationId xmlns:a16="http://schemas.microsoft.com/office/drawing/2014/main" id="{EFAC5989-93CC-0249-5BD7-19B652D0946D}"/>
              </a:ext>
            </a:extLst>
          </p:cNvPr>
          <p:cNvSpPr txBox="1">
            <a:spLocks/>
          </p:cNvSpPr>
          <p:nvPr/>
        </p:nvSpPr>
        <p:spPr>
          <a:xfrm>
            <a:off x="6496334" y="1764650"/>
            <a:ext cx="4857466" cy="39515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99C8"/>
                </a:solidFill>
                <a:latin typeface="Roboto Light" panose="02000000000000000000" pitchFamily="2" charset="0"/>
                <a:ea typeface="Roboto Light" panose="02000000000000000000" pitchFamily="2" charset="0"/>
                <a:cs typeface="Roboto Light" panose="02000000000000000000" pitchFamily="2" charset="0"/>
              </a:defRPr>
            </a:lvl1pPr>
            <a:lvl2pPr marL="403225" indent="-254000" algn="l" defTabSz="914400" rtl="0" eaLnBrk="1" latinLnBrk="0" hangingPunct="1">
              <a:lnSpc>
                <a:spcPct val="90000"/>
              </a:lnSpc>
              <a:spcBef>
                <a:spcPts val="500"/>
              </a:spcBef>
              <a:buClr>
                <a:srgbClr val="FF9600"/>
              </a:buClr>
              <a:buFont typeface="Arial" panose="020B0604020202020204" pitchFamily="34" charset="0"/>
              <a:buChar char="•"/>
              <a:tabLst/>
              <a:defRPr sz="20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2pPr>
            <a:lvl3pPr marL="806450" indent="-231775" algn="l" defTabSz="914400" rtl="0" eaLnBrk="1" latinLnBrk="0" hangingPunct="1">
              <a:lnSpc>
                <a:spcPct val="90000"/>
              </a:lnSpc>
              <a:spcBef>
                <a:spcPts val="500"/>
              </a:spcBef>
              <a:buClr>
                <a:srgbClr val="FF9600"/>
              </a:buClr>
              <a:buFont typeface="Arial" panose="020B0604020202020204" pitchFamily="34" charset="0"/>
              <a:buChar char="•"/>
              <a:tabLst/>
              <a:defRPr sz="18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3pPr>
            <a:lvl4pPr marL="1201738" indent="-223838" algn="l" defTabSz="914400" rtl="0" eaLnBrk="1" latinLnBrk="0" hangingPunct="1">
              <a:lnSpc>
                <a:spcPct val="90000"/>
              </a:lnSpc>
              <a:spcBef>
                <a:spcPts val="500"/>
              </a:spcBef>
              <a:buClr>
                <a:srgbClr val="FF9600"/>
              </a:buClr>
              <a:buFont typeface="Arial" panose="020B0604020202020204" pitchFamily="34" charset="0"/>
              <a:buChar char="•"/>
              <a:tabLst/>
              <a:defRPr sz="16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4pPr>
            <a:lvl5pPr marL="1604963" indent="-254000" algn="l" defTabSz="914400" rtl="0" eaLnBrk="1" latinLnBrk="0" hangingPunct="1">
              <a:lnSpc>
                <a:spcPct val="90000"/>
              </a:lnSpc>
              <a:spcBef>
                <a:spcPts val="500"/>
              </a:spcBef>
              <a:buClr>
                <a:srgbClr val="FF9600"/>
              </a:buClr>
              <a:buFont typeface="Arial" panose="020B0604020202020204" pitchFamily="34" charset="0"/>
              <a:buChar char="•"/>
              <a:tabLst/>
              <a:defRPr sz="14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C00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Rent burdened</a:t>
            </a:r>
          </a:p>
          <a:p>
            <a:pPr marL="285750" indent="-285750">
              <a:buClr>
                <a:srgbClr val="FFC00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Eviction</a:t>
            </a:r>
          </a:p>
          <a:p>
            <a:pPr marL="285750" indent="-285750">
              <a:buClr>
                <a:srgbClr val="FFC00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Overcrowding</a:t>
            </a:r>
          </a:p>
          <a:p>
            <a:pPr marL="285750" indent="-285750">
              <a:buClr>
                <a:srgbClr val="FFC00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Violence</a:t>
            </a:r>
          </a:p>
          <a:p>
            <a:pPr marL="285750" indent="-285750">
              <a:buClr>
                <a:srgbClr val="FFC00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Family tensions/separations</a:t>
            </a:r>
          </a:p>
          <a:p>
            <a:pPr marL="285750" indent="-285750">
              <a:buClr>
                <a:srgbClr val="FFC00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Couch surfing</a:t>
            </a:r>
          </a:p>
          <a:p>
            <a:pPr marL="285750" indent="-285750">
              <a:buClr>
                <a:srgbClr val="FFC00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Trades for places to stay</a:t>
            </a:r>
          </a:p>
          <a:p>
            <a:pPr marL="285750" indent="-285750">
              <a:buClr>
                <a:srgbClr val="FFC000"/>
              </a:buCl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Cars</a:t>
            </a:r>
          </a:p>
        </p:txBody>
      </p:sp>
      <p:sp>
        <p:nvSpPr>
          <p:cNvPr id="10" name="TextBox 9">
            <a:extLst>
              <a:ext uri="{FF2B5EF4-FFF2-40B4-BE49-F238E27FC236}">
                <a16:creationId xmlns:a16="http://schemas.microsoft.com/office/drawing/2014/main" id="{3AEF0CAD-D873-A833-2C7E-E7F04B5A640B}"/>
              </a:ext>
            </a:extLst>
          </p:cNvPr>
          <p:cNvSpPr txBox="1"/>
          <p:nvPr/>
        </p:nvSpPr>
        <p:spPr>
          <a:xfrm>
            <a:off x="6383145" y="5905021"/>
            <a:ext cx="5613237" cy="200055"/>
          </a:xfrm>
          <a:prstGeom prst="rect">
            <a:avLst/>
          </a:prstGeom>
          <a:noFill/>
        </p:spPr>
        <p:txBody>
          <a:bodyPr wrap="square">
            <a:spAutoFit/>
          </a:bodyPr>
          <a:lstStyle/>
          <a:p>
            <a:r>
              <a:rPr lang="en-US" sz="700" dirty="0">
                <a:solidFill>
                  <a:schemeClr val="bg1">
                    <a:lumMod val="75000"/>
                  </a:schemeClr>
                </a:solidFill>
              </a:rPr>
              <a:t>https://health.gov/healthypeople/priority-areas/social-determinants-health/literature-summaries/housing-instability</a:t>
            </a:r>
          </a:p>
        </p:txBody>
      </p:sp>
      <p:sp>
        <p:nvSpPr>
          <p:cNvPr id="11" name="TextBox 10">
            <a:extLst>
              <a:ext uri="{FF2B5EF4-FFF2-40B4-BE49-F238E27FC236}">
                <a16:creationId xmlns:a16="http://schemas.microsoft.com/office/drawing/2014/main" id="{AA0A78E8-763F-3B6D-3AE0-14CE261D96BB}"/>
              </a:ext>
            </a:extLst>
          </p:cNvPr>
          <p:cNvSpPr txBox="1"/>
          <p:nvPr/>
        </p:nvSpPr>
        <p:spPr>
          <a:xfrm>
            <a:off x="6383145" y="6071335"/>
            <a:ext cx="5613237" cy="200055"/>
          </a:xfrm>
          <a:prstGeom prst="rect">
            <a:avLst/>
          </a:prstGeom>
          <a:noFill/>
        </p:spPr>
        <p:txBody>
          <a:bodyPr wrap="square">
            <a:spAutoFit/>
          </a:bodyPr>
          <a:lstStyle/>
          <a:p>
            <a:r>
              <a:rPr lang="en-US" sz="700" dirty="0">
                <a:solidFill>
                  <a:schemeClr val="bg1">
                    <a:lumMod val="75000"/>
                  </a:schemeClr>
                </a:solidFill>
              </a:rPr>
              <a:t>https://www.samhsa.gov/practitioner-training</a:t>
            </a:r>
          </a:p>
        </p:txBody>
      </p:sp>
      <p:grpSp>
        <p:nvGrpSpPr>
          <p:cNvPr id="14" name="Group 13">
            <a:extLst>
              <a:ext uri="{FF2B5EF4-FFF2-40B4-BE49-F238E27FC236}">
                <a16:creationId xmlns:a16="http://schemas.microsoft.com/office/drawing/2014/main" id="{3EBD221E-0CD4-1A97-28BA-CBF12427A7FF}"/>
              </a:ext>
            </a:extLst>
          </p:cNvPr>
          <p:cNvGrpSpPr/>
          <p:nvPr/>
        </p:nvGrpSpPr>
        <p:grpSpPr>
          <a:xfrm>
            <a:off x="838197" y="1764650"/>
            <a:ext cx="5257803" cy="4461270"/>
            <a:chOff x="838197" y="1764650"/>
            <a:chExt cx="5257803" cy="4461270"/>
          </a:xfrm>
        </p:grpSpPr>
        <p:sp>
          <p:nvSpPr>
            <p:cNvPr id="12" name="TextBox 11">
              <a:extLst>
                <a:ext uri="{FF2B5EF4-FFF2-40B4-BE49-F238E27FC236}">
                  <a16:creationId xmlns:a16="http://schemas.microsoft.com/office/drawing/2014/main" id="{D06D1394-4183-0A7A-29A0-E4F0CB2007E4}"/>
                </a:ext>
              </a:extLst>
            </p:cNvPr>
            <p:cNvSpPr txBox="1"/>
            <p:nvPr/>
          </p:nvSpPr>
          <p:spPr>
            <a:xfrm>
              <a:off x="838199" y="1764650"/>
              <a:ext cx="5257801" cy="1631215"/>
            </a:xfrm>
            <a:prstGeom prst="rect">
              <a:avLst/>
            </a:prstGeom>
            <a:solidFill>
              <a:schemeClr val="accent3">
                <a:alpha val="50068"/>
              </a:schemeClr>
            </a:solidFill>
          </p:spPr>
          <p:txBody>
            <a:bodyPr wrap="square" anchor="ctr">
              <a:noAutofit/>
            </a:bodyPr>
            <a:lstStyle/>
            <a:p>
              <a:pPr algn="ctr">
                <a:spcAft>
                  <a:spcPts val="1200"/>
                </a:spcAft>
              </a:pPr>
              <a:r>
                <a:rPr lang="en-US" b="1" i="0" dirty="0">
                  <a:solidFill>
                    <a:schemeClr val="accent6"/>
                  </a:solidFill>
                  <a:effectLst/>
                  <a:latin typeface="Roboto" panose="02000000000000000000" pitchFamily="2" charset="0"/>
                  <a:ea typeface="Roboto" panose="02000000000000000000" pitchFamily="2" charset="0"/>
                  <a:cs typeface="Roboto" panose="02000000000000000000" pitchFamily="2" charset="0"/>
                </a:rPr>
                <a:t>October 2022</a:t>
              </a:r>
            </a:p>
            <a:p>
              <a:pPr marL="285750" indent="-285750">
                <a:buFont typeface="Arial" panose="020B0604020202020204" pitchFamily="34" charset="0"/>
                <a:buChar char="•"/>
              </a:pPr>
              <a:r>
                <a:rPr lang="en-US" sz="1400" b="1" dirty="0">
                  <a:solidFill>
                    <a:schemeClr val="accent6"/>
                  </a:solidFill>
                  <a:latin typeface="Roboto" panose="02000000000000000000" pitchFamily="2" charset="0"/>
                  <a:ea typeface="Roboto" panose="02000000000000000000" pitchFamily="2" charset="0"/>
                  <a:cs typeface="Roboto" panose="02000000000000000000" pitchFamily="2" charset="0"/>
                </a:rPr>
                <a:t>Homeowners</a:t>
              </a:r>
              <a:r>
                <a:rPr lang="en-US" sz="1400" dirty="0">
                  <a:solidFill>
                    <a:schemeClr val="accent6"/>
                  </a:solidFill>
                  <a:latin typeface="Roboto" panose="02000000000000000000" pitchFamily="2" charset="0"/>
                  <a:ea typeface="Roboto" panose="02000000000000000000" pitchFamily="2" charset="0"/>
                  <a:cs typeface="Roboto" panose="02000000000000000000" pitchFamily="2" charset="0"/>
                </a:rPr>
                <a:t>: </a:t>
              </a:r>
              <a:r>
                <a:rPr lang="en-US" sz="1400" b="0" i="0" dirty="0">
                  <a:solidFill>
                    <a:schemeClr val="accent6"/>
                  </a:solidFill>
                  <a:effectLst/>
                  <a:latin typeface="Roboto" panose="02000000000000000000" pitchFamily="2" charset="0"/>
                  <a:ea typeface="Roboto" panose="02000000000000000000" pitchFamily="2" charset="0"/>
                  <a:cs typeface="Roboto" panose="02000000000000000000" pitchFamily="2" charset="0"/>
                </a:rPr>
                <a:t>5.3 million households are behind </a:t>
              </a:r>
              <a:br>
                <a:rPr lang="en-US" sz="1400" b="0" i="0" dirty="0">
                  <a:solidFill>
                    <a:schemeClr val="accent6"/>
                  </a:solidFill>
                  <a:effectLst/>
                  <a:latin typeface="Roboto" panose="02000000000000000000" pitchFamily="2" charset="0"/>
                  <a:ea typeface="Roboto" panose="02000000000000000000" pitchFamily="2" charset="0"/>
                  <a:cs typeface="Roboto" panose="02000000000000000000" pitchFamily="2" charset="0"/>
                </a:rPr>
              </a:br>
              <a:r>
                <a:rPr lang="en-US" sz="1400" b="0" i="0" dirty="0">
                  <a:solidFill>
                    <a:schemeClr val="accent6"/>
                  </a:solidFill>
                  <a:effectLst/>
                  <a:latin typeface="Roboto" panose="02000000000000000000" pitchFamily="2" charset="0"/>
                  <a:ea typeface="Roboto" panose="02000000000000000000" pitchFamily="2" charset="0"/>
                  <a:cs typeface="Roboto" panose="02000000000000000000" pitchFamily="2" charset="0"/>
                </a:rPr>
                <a:t>on their mortgage payments, &gt;40% have annual household income &lt;$50,000.</a:t>
              </a:r>
            </a:p>
            <a:p>
              <a:pPr marL="285750" indent="-285750">
                <a:spcBef>
                  <a:spcPts val="600"/>
                </a:spcBef>
                <a:buFont typeface="Arial" panose="020B0604020202020204" pitchFamily="34" charset="0"/>
                <a:buChar char="•"/>
              </a:pPr>
              <a:r>
                <a:rPr lang="en-US" sz="1400" b="1" dirty="0">
                  <a:solidFill>
                    <a:schemeClr val="accent6"/>
                  </a:solidFill>
                  <a:latin typeface="Roboto" panose="02000000000000000000" pitchFamily="2" charset="0"/>
                  <a:ea typeface="Roboto" panose="02000000000000000000" pitchFamily="2" charset="0"/>
                  <a:cs typeface="Roboto" panose="02000000000000000000" pitchFamily="2" charset="0"/>
                </a:rPr>
                <a:t>Renters</a:t>
              </a:r>
              <a:r>
                <a:rPr lang="en-US" sz="1400" dirty="0">
                  <a:solidFill>
                    <a:schemeClr val="accent6"/>
                  </a:solidFill>
                  <a:latin typeface="Roboto" panose="02000000000000000000" pitchFamily="2" charset="0"/>
                  <a:ea typeface="Roboto" panose="02000000000000000000" pitchFamily="2" charset="0"/>
                  <a:cs typeface="Roboto" panose="02000000000000000000" pitchFamily="2" charset="0"/>
                </a:rPr>
                <a:t>: </a:t>
              </a:r>
              <a:r>
                <a:rPr lang="en-US" sz="1400" b="0" i="0" dirty="0">
                  <a:solidFill>
                    <a:schemeClr val="accent6"/>
                  </a:solidFill>
                  <a:effectLst/>
                  <a:latin typeface="Roboto" panose="02000000000000000000" pitchFamily="2" charset="0"/>
                  <a:ea typeface="Roboto" panose="02000000000000000000" pitchFamily="2" charset="0"/>
                  <a:cs typeface="Roboto" panose="02000000000000000000" pitchFamily="2" charset="0"/>
                </a:rPr>
                <a:t>13%, &gt;7.7 million people were behind on rent.</a:t>
              </a:r>
              <a:endParaRPr lang="en-US" sz="1400" dirty="0">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8" descr="It's time we address the root causes of housing instability">
              <a:extLst>
                <a:ext uri="{FF2B5EF4-FFF2-40B4-BE49-F238E27FC236}">
                  <a16:creationId xmlns:a16="http://schemas.microsoft.com/office/drawing/2014/main" id="{CEAC49F3-9F35-E4AB-6822-6A73727316A4}"/>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838197" y="3395865"/>
              <a:ext cx="5257799" cy="28300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436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20" name="Shape 820"/>
          <p:cNvSpPr/>
          <p:nvPr/>
        </p:nvSpPr>
        <p:spPr>
          <a:xfrm>
            <a:off x="761140" y="5046802"/>
            <a:ext cx="306227" cy="306227"/>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1" name="Shape 821"/>
          <p:cNvSpPr/>
          <p:nvPr/>
        </p:nvSpPr>
        <p:spPr>
          <a:xfrm>
            <a:off x="3385452" y="3981334"/>
            <a:ext cx="222712" cy="306227"/>
          </a:xfrm>
          <a:custGeom>
            <a:avLst/>
            <a:gdLst/>
            <a:ahLst/>
            <a:cxnLst/>
            <a:rect l="0" t="0" r="0" b="0"/>
            <a:pathLst>
              <a:path w="120000" h="120000" extrusionOk="0">
                <a:moveTo>
                  <a:pt x="112500" y="109088"/>
                </a:moveTo>
                <a:cubicBezTo>
                  <a:pt x="112500" y="112100"/>
                  <a:pt x="109138" y="114544"/>
                  <a:pt x="105000" y="114544"/>
                </a:cubicBezTo>
                <a:lnTo>
                  <a:pt x="15000" y="114544"/>
                </a:lnTo>
                <a:cubicBezTo>
                  <a:pt x="10861" y="114544"/>
                  <a:pt x="7500" y="112100"/>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22500" y="32727"/>
                </a:moveTo>
                <a:cubicBezTo>
                  <a:pt x="22500" y="17666"/>
                  <a:pt x="39288" y="5455"/>
                  <a:pt x="60000" y="5455"/>
                </a:cubicBezTo>
                <a:cubicBezTo>
                  <a:pt x="80711" y="5455"/>
                  <a:pt x="97500" y="17666"/>
                  <a:pt x="97500" y="32727"/>
                </a:cubicBezTo>
                <a:lnTo>
                  <a:pt x="97500" y="49088"/>
                </a:lnTo>
                <a:lnTo>
                  <a:pt x="22500" y="49088"/>
                </a:lnTo>
                <a:cubicBezTo>
                  <a:pt x="22500" y="49088"/>
                  <a:pt x="22500" y="32727"/>
                  <a:pt x="22500" y="32727"/>
                </a:cubicBezTo>
                <a:close/>
                <a:moveTo>
                  <a:pt x="105000" y="49088"/>
                </a:moveTo>
                <a:lnTo>
                  <a:pt x="105000" y="32727"/>
                </a:lnTo>
                <a:cubicBezTo>
                  <a:pt x="105000" y="14655"/>
                  <a:pt x="84850" y="0"/>
                  <a:pt x="60000" y="0"/>
                </a:cubicBezTo>
                <a:cubicBezTo>
                  <a:pt x="35150" y="0"/>
                  <a:pt x="15000" y="14655"/>
                  <a:pt x="15000" y="32727"/>
                </a:cubicBez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moveTo>
                  <a:pt x="63750" y="86516"/>
                </a:moveTo>
                <a:lnTo>
                  <a:pt x="63750" y="90000"/>
                </a:lnTo>
                <a:cubicBezTo>
                  <a:pt x="63750" y="91511"/>
                  <a:pt x="62066" y="92727"/>
                  <a:pt x="60000" y="92727"/>
                </a:cubicBezTo>
                <a:cubicBezTo>
                  <a:pt x="57933" y="92727"/>
                  <a:pt x="56250" y="91511"/>
                  <a:pt x="56250" y="90000"/>
                </a:cubicBezTo>
                <a:lnTo>
                  <a:pt x="56250" y="86516"/>
                </a:lnTo>
                <a:cubicBezTo>
                  <a:pt x="54016" y="85572"/>
                  <a:pt x="52500" y="83833"/>
                  <a:pt x="52500" y="81816"/>
                </a:cubicBezTo>
                <a:cubicBezTo>
                  <a:pt x="52500" y="78811"/>
                  <a:pt x="55861" y="76361"/>
                  <a:pt x="60000" y="76361"/>
                </a:cubicBezTo>
                <a:cubicBezTo>
                  <a:pt x="64138" y="76361"/>
                  <a:pt x="67500" y="78811"/>
                  <a:pt x="67500" y="81816"/>
                </a:cubicBezTo>
                <a:cubicBezTo>
                  <a:pt x="67500" y="83833"/>
                  <a:pt x="65977" y="85572"/>
                  <a:pt x="63750" y="86516"/>
                </a:cubicBezTo>
                <a:moveTo>
                  <a:pt x="60000" y="70911"/>
                </a:moveTo>
                <a:cubicBezTo>
                  <a:pt x="51716" y="70911"/>
                  <a:pt x="45000" y="75794"/>
                  <a:pt x="45000" y="81816"/>
                </a:cubicBezTo>
                <a:cubicBezTo>
                  <a:pt x="45000" y="84622"/>
                  <a:pt x="46494" y="87150"/>
                  <a:pt x="48877" y="89077"/>
                </a:cubicBezTo>
                <a:cubicBezTo>
                  <a:pt x="48827" y="89383"/>
                  <a:pt x="48750" y="89688"/>
                  <a:pt x="48750" y="90000"/>
                </a:cubicBezTo>
                <a:cubicBezTo>
                  <a:pt x="48750" y="94522"/>
                  <a:pt x="53783" y="98183"/>
                  <a:pt x="60000" y="98183"/>
                </a:cubicBezTo>
                <a:cubicBezTo>
                  <a:pt x="66216" y="98183"/>
                  <a:pt x="71250" y="94522"/>
                  <a:pt x="71250" y="90000"/>
                </a:cubicBezTo>
                <a:cubicBezTo>
                  <a:pt x="71250" y="89688"/>
                  <a:pt x="71166" y="89383"/>
                  <a:pt x="71122" y="89077"/>
                </a:cubicBezTo>
                <a:cubicBezTo>
                  <a:pt x="73505" y="87144"/>
                  <a:pt x="75000" y="84622"/>
                  <a:pt x="75000" y="81816"/>
                </a:cubicBezTo>
                <a:cubicBezTo>
                  <a:pt x="75000" y="75794"/>
                  <a:pt x="68283" y="70911"/>
                  <a:pt x="60000" y="70911"/>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2" name="Shape 822"/>
          <p:cNvSpPr/>
          <p:nvPr/>
        </p:nvSpPr>
        <p:spPr>
          <a:xfrm>
            <a:off x="3385868" y="5032043"/>
            <a:ext cx="222712" cy="306227"/>
          </a:xfrm>
          <a:custGeom>
            <a:avLst/>
            <a:gdLst/>
            <a:ahLst/>
            <a:cxnLst/>
            <a:rect l="0" t="0" r="0" b="0"/>
            <a:pathLst>
              <a:path w="120000" h="120000" extrusionOk="0">
                <a:moveTo>
                  <a:pt x="63750" y="86516"/>
                </a:moveTo>
                <a:lnTo>
                  <a:pt x="63750" y="90000"/>
                </a:lnTo>
                <a:cubicBezTo>
                  <a:pt x="63750" y="91505"/>
                  <a:pt x="62066" y="92727"/>
                  <a:pt x="60000" y="92727"/>
                </a:cubicBezTo>
                <a:cubicBezTo>
                  <a:pt x="57933" y="92727"/>
                  <a:pt x="56250" y="91505"/>
                  <a:pt x="56250" y="90000"/>
                </a:cubicBezTo>
                <a:lnTo>
                  <a:pt x="56250" y="86516"/>
                </a:lnTo>
                <a:cubicBezTo>
                  <a:pt x="54016" y="85572"/>
                  <a:pt x="52500" y="83833"/>
                  <a:pt x="52500" y="81816"/>
                </a:cubicBezTo>
                <a:cubicBezTo>
                  <a:pt x="52500" y="78805"/>
                  <a:pt x="55861" y="76361"/>
                  <a:pt x="60000" y="76361"/>
                </a:cubicBezTo>
                <a:cubicBezTo>
                  <a:pt x="64138" y="76361"/>
                  <a:pt x="67500" y="78805"/>
                  <a:pt x="67500" y="81816"/>
                </a:cubicBezTo>
                <a:cubicBezTo>
                  <a:pt x="67500" y="83833"/>
                  <a:pt x="65977" y="85572"/>
                  <a:pt x="63750" y="86516"/>
                </a:cubicBezTo>
                <a:moveTo>
                  <a:pt x="60000" y="70911"/>
                </a:moveTo>
                <a:cubicBezTo>
                  <a:pt x="51716" y="70911"/>
                  <a:pt x="45000" y="75794"/>
                  <a:pt x="45000" y="81816"/>
                </a:cubicBezTo>
                <a:cubicBezTo>
                  <a:pt x="45000" y="84622"/>
                  <a:pt x="46494" y="87144"/>
                  <a:pt x="48877" y="89077"/>
                </a:cubicBezTo>
                <a:cubicBezTo>
                  <a:pt x="48827" y="89383"/>
                  <a:pt x="48750" y="89683"/>
                  <a:pt x="48750" y="90000"/>
                </a:cubicBezTo>
                <a:cubicBezTo>
                  <a:pt x="48750" y="94522"/>
                  <a:pt x="53783" y="98183"/>
                  <a:pt x="60000" y="98183"/>
                </a:cubicBezTo>
                <a:cubicBezTo>
                  <a:pt x="66216" y="98183"/>
                  <a:pt x="71250" y="94522"/>
                  <a:pt x="71250" y="90000"/>
                </a:cubicBezTo>
                <a:cubicBezTo>
                  <a:pt x="71250" y="89683"/>
                  <a:pt x="71166" y="89383"/>
                  <a:pt x="71122" y="89077"/>
                </a:cubicBezTo>
                <a:cubicBezTo>
                  <a:pt x="73505" y="87150"/>
                  <a:pt x="75000" y="84622"/>
                  <a:pt x="75000" y="81816"/>
                </a:cubicBezTo>
                <a:cubicBezTo>
                  <a:pt x="75000" y="75794"/>
                  <a:pt x="68283" y="70911"/>
                  <a:pt x="60000" y="70911"/>
                </a:cubicBezTo>
                <a:moveTo>
                  <a:pt x="112500" y="109088"/>
                </a:moveTo>
                <a:cubicBezTo>
                  <a:pt x="112500" y="112105"/>
                  <a:pt x="109138" y="114544"/>
                  <a:pt x="105000" y="114544"/>
                </a:cubicBezTo>
                <a:lnTo>
                  <a:pt x="15000" y="114544"/>
                </a:lnTo>
                <a:cubicBezTo>
                  <a:pt x="10861" y="114544"/>
                  <a:pt x="7500" y="112105"/>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105000" y="49088"/>
                </a:moveTo>
                <a:lnTo>
                  <a:pt x="105000" y="32727"/>
                </a:lnTo>
                <a:cubicBezTo>
                  <a:pt x="105000" y="14655"/>
                  <a:pt x="84850" y="0"/>
                  <a:pt x="60000" y="0"/>
                </a:cubicBezTo>
                <a:cubicBezTo>
                  <a:pt x="35150" y="0"/>
                  <a:pt x="15000" y="14655"/>
                  <a:pt x="15000" y="32727"/>
                </a:cubicBezTo>
                <a:cubicBezTo>
                  <a:pt x="15000" y="34233"/>
                  <a:pt x="16683" y="35455"/>
                  <a:pt x="18750" y="35455"/>
                </a:cubicBezTo>
                <a:cubicBezTo>
                  <a:pt x="20816" y="35455"/>
                  <a:pt x="22500" y="34233"/>
                  <a:pt x="22500" y="32727"/>
                </a:cubicBezTo>
                <a:cubicBezTo>
                  <a:pt x="22500" y="17666"/>
                  <a:pt x="39288" y="5455"/>
                  <a:pt x="60000" y="5455"/>
                </a:cubicBezTo>
                <a:cubicBezTo>
                  <a:pt x="80711" y="5455"/>
                  <a:pt x="97500" y="17666"/>
                  <a:pt x="97500" y="32727"/>
                </a:cubicBezTo>
                <a:lnTo>
                  <a:pt x="97500" y="49088"/>
                </a:ln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3" name="Shape 823"/>
          <p:cNvSpPr/>
          <p:nvPr/>
        </p:nvSpPr>
        <p:spPr>
          <a:xfrm>
            <a:off x="0" y="3734"/>
            <a:ext cx="4553710" cy="6902625"/>
          </a:xfrm>
          <a:prstGeom prst="rect">
            <a:avLst/>
          </a:prstGeom>
          <a:solidFill>
            <a:schemeClr val="accent1"/>
          </a:solidFill>
          <a:ln>
            <a:noFill/>
          </a:ln>
        </p:spPr>
        <p:txBody>
          <a:bodyPr lIns="45713" tIns="22850" rIns="45713" bIns="22850" anchor="ctr" anchorCtr="0">
            <a:noAutofit/>
          </a:bodyPr>
          <a:lstStyle/>
          <a:p>
            <a:pPr algn="ctr"/>
            <a:endParaRPr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6" name="Shape 826"/>
          <p:cNvSpPr txBox="1"/>
          <p:nvPr/>
        </p:nvSpPr>
        <p:spPr>
          <a:xfrm>
            <a:off x="7341688" y="3822248"/>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27" name="Shape 827"/>
          <p:cNvSpPr txBox="1"/>
          <p:nvPr/>
        </p:nvSpPr>
        <p:spPr>
          <a:xfrm>
            <a:off x="7341689" y="4098956"/>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29" name="Shape 829"/>
          <p:cNvSpPr txBox="1"/>
          <p:nvPr/>
        </p:nvSpPr>
        <p:spPr>
          <a:xfrm>
            <a:off x="9898181" y="4098956"/>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2" name="Shape 832"/>
          <p:cNvSpPr txBox="1"/>
          <p:nvPr/>
        </p:nvSpPr>
        <p:spPr>
          <a:xfrm>
            <a:off x="7341688" y="4881302"/>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33" name="Shape 833"/>
          <p:cNvSpPr txBox="1"/>
          <p:nvPr/>
        </p:nvSpPr>
        <p:spPr>
          <a:xfrm>
            <a:off x="7341690" y="5158010"/>
            <a:ext cx="1529085"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4" name="Shape 834"/>
          <p:cNvSpPr txBox="1"/>
          <p:nvPr/>
        </p:nvSpPr>
        <p:spPr>
          <a:xfrm>
            <a:off x="9898181" y="4881302"/>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35" name="Shape 835"/>
          <p:cNvSpPr txBox="1"/>
          <p:nvPr/>
        </p:nvSpPr>
        <p:spPr>
          <a:xfrm>
            <a:off x="9898181" y="5158010"/>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6" name="Shape 836"/>
          <p:cNvSpPr/>
          <p:nvPr/>
        </p:nvSpPr>
        <p:spPr>
          <a:xfrm>
            <a:off x="6774991" y="3981728"/>
            <a:ext cx="306227" cy="306227"/>
          </a:xfrm>
          <a:custGeom>
            <a:avLst/>
            <a:gdLst/>
            <a:ahLst/>
            <a:cxnLst/>
            <a:rect l="0" t="0" r="0" b="0"/>
            <a:pathLst>
              <a:path w="120000" h="120000" extrusionOk="0">
                <a:moveTo>
                  <a:pt x="62727" y="98183"/>
                </a:moveTo>
                <a:cubicBezTo>
                  <a:pt x="64233" y="98183"/>
                  <a:pt x="65455" y="96961"/>
                  <a:pt x="65455" y="95455"/>
                </a:cubicBezTo>
                <a:cubicBezTo>
                  <a:pt x="65455" y="93950"/>
                  <a:pt x="64233" y="92727"/>
                  <a:pt x="62727" y="92727"/>
                </a:cubicBezTo>
                <a:cubicBezTo>
                  <a:pt x="61222" y="92727"/>
                  <a:pt x="60000" y="93950"/>
                  <a:pt x="60000" y="95455"/>
                </a:cubicBezTo>
                <a:cubicBezTo>
                  <a:pt x="60000" y="96961"/>
                  <a:pt x="61222" y="98183"/>
                  <a:pt x="62727" y="98183"/>
                </a:cubicBezTo>
                <a:moveTo>
                  <a:pt x="98183" y="103638"/>
                </a:moveTo>
                <a:lnTo>
                  <a:pt x="76361" y="103638"/>
                </a:lnTo>
                <a:lnTo>
                  <a:pt x="76361" y="68183"/>
                </a:lnTo>
                <a:cubicBezTo>
                  <a:pt x="76361" y="66677"/>
                  <a:pt x="75138" y="65455"/>
                  <a:pt x="73638" y="65455"/>
                </a:cubicBezTo>
                <a:lnTo>
                  <a:pt x="46361" y="65455"/>
                </a:lnTo>
                <a:cubicBezTo>
                  <a:pt x="44861" y="65455"/>
                  <a:pt x="43638" y="66677"/>
                  <a:pt x="43638" y="68183"/>
                </a:cubicBezTo>
                <a:lnTo>
                  <a:pt x="43638" y="103638"/>
                </a:lnTo>
                <a:lnTo>
                  <a:pt x="21816" y="103638"/>
                </a:lnTo>
                <a:lnTo>
                  <a:pt x="21816" y="44766"/>
                </a:lnTo>
                <a:lnTo>
                  <a:pt x="60000" y="6583"/>
                </a:lnTo>
                <a:lnTo>
                  <a:pt x="98183" y="44766"/>
                </a:lnTo>
                <a:cubicBezTo>
                  <a:pt x="98183" y="44766"/>
                  <a:pt x="98183" y="103638"/>
                  <a:pt x="98183" y="103638"/>
                </a:cubicBezTo>
                <a:close/>
                <a:moveTo>
                  <a:pt x="98183" y="114544"/>
                </a:moveTo>
                <a:lnTo>
                  <a:pt x="76361" y="114544"/>
                </a:lnTo>
                <a:lnTo>
                  <a:pt x="76361" y="109088"/>
                </a:lnTo>
                <a:lnTo>
                  <a:pt x="98183" y="109088"/>
                </a:lnTo>
                <a:cubicBezTo>
                  <a:pt x="98183" y="109088"/>
                  <a:pt x="98183" y="114544"/>
                  <a:pt x="98183" y="114544"/>
                </a:cubicBezTo>
                <a:close/>
                <a:moveTo>
                  <a:pt x="70911" y="114544"/>
                </a:moveTo>
                <a:lnTo>
                  <a:pt x="49088" y="114544"/>
                </a:lnTo>
                <a:lnTo>
                  <a:pt x="49088" y="70911"/>
                </a:lnTo>
                <a:lnTo>
                  <a:pt x="70911" y="70911"/>
                </a:lnTo>
                <a:cubicBezTo>
                  <a:pt x="70911" y="70911"/>
                  <a:pt x="70911" y="114544"/>
                  <a:pt x="70911" y="114544"/>
                </a:cubicBezTo>
                <a:close/>
                <a:moveTo>
                  <a:pt x="43638" y="114544"/>
                </a:moveTo>
                <a:lnTo>
                  <a:pt x="21816" y="114544"/>
                </a:lnTo>
                <a:lnTo>
                  <a:pt x="21816" y="109088"/>
                </a:lnTo>
                <a:lnTo>
                  <a:pt x="43638" y="109088"/>
                </a:lnTo>
                <a:cubicBezTo>
                  <a:pt x="43638" y="109088"/>
                  <a:pt x="43638" y="114544"/>
                  <a:pt x="43638" y="114544"/>
                </a:cubicBezTo>
                <a:close/>
                <a:moveTo>
                  <a:pt x="81816" y="10911"/>
                </a:moveTo>
                <a:lnTo>
                  <a:pt x="92727" y="10911"/>
                </a:lnTo>
                <a:lnTo>
                  <a:pt x="92727" y="31600"/>
                </a:lnTo>
                <a:lnTo>
                  <a:pt x="81816" y="20688"/>
                </a:lnTo>
                <a:cubicBezTo>
                  <a:pt x="81816" y="20688"/>
                  <a:pt x="81816" y="10911"/>
                  <a:pt x="81816" y="10911"/>
                </a:cubicBezTo>
                <a:close/>
                <a:moveTo>
                  <a:pt x="119200" y="58072"/>
                </a:moveTo>
                <a:lnTo>
                  <a:pt x="98183" y="37055"/>
                </a:lnTo>
                <a:lnTo>
                  <a:pt x="98183" y="8183"/>
                </a:lnTo>
                <a:cubicBezTo>
                  <a:pt x="98183" y="6677"/>
                  <a:pt x="96961" y="5455"/>
                  <a:pt x="95455" y="5455"/>
                </a:cubicBezTo>
                <a:lnTo>
                  <a:pt x="79088" y="5455"/>
                </a:lnTo>
                <a:cubicBezTo>
                  <a:pt x="77588" y="5455"/>
                  <a:pt x="76361" y="6677"/>
                  <a:pt x="76361" y="8183"/>
                </a:cubicBezTo>
                <a:lnTo>
                  <a:pt x="76361" y="15233"/>
                </a:lnTo>
                <a:lnTo>
                  <a:pt x="61927" y="800"/>
                </a:lnTo>
                <a:cubicBezTo>
                  <a:pt x="61433" y="305"/>
                  <a:pt x="60750" y="0"/>
                  <a:pt x="60000" y="0"/>
                </a:cubicBezTo>
                <a:cubicBezTo>
                  <a:pt x="59250" y="0"/>
                  <a:pt x="58566" y="305"/>
                  <a:pt x="58072" y="800"/>
                </a:cubicBezTo>
                <a:lnTo>
                  <a:pt x="800" y="58072"/>
                </a:lnTo>
                <a:cubicBezTo>
                  <a:pt x="305" y="58566"/>
                  <a:pt x="0" y="59250"/>
                  <a:pt x="0" y="60000"/>
                </a:cubicBezTo>
                <a:cubicBezTo>
                  <a:pt x="0" y="61511"/>
                  <a:pt x="1222" y="62727"/>
                  <a:pt x="2727" y="62727"/>
                </a:cubicBezTo>
                <a:cubicBezTo>
                  <a:pt x="3477" y="62727"/>
                  <a:pt x="4161" y="62422"/>
                  <a:pt x="4655" y="61927"/>
                </a:cubicBezTo>
                <a:lnTo>
                  <a:pt x="16361" y="50222"/>
                </a:lnTo>
                <a:lnTo>
                  <a:pt x="16361" y="117272"/>
                </a:lnTo>
                <a:cubicBezTo>
                  <a:pt x="16361" y="118783"/>
                  <a:pt x="17588" y="120000"/>
                  <a:pt x="19088" y="120000"/>
                </a:cubicBezTo>
                <a:lnTo>
                  <a:pt x="100911" y="120000"/>
                </a:lnTo>
                <a:cubicBezTo>
                  <a:pt x="102411" y="120000"/>
                  <a:pt x="103638" y="118783"/>
                  <a:pt x="103638" y="117272"/>
                </a:cubicBezTo>
                <a:lnTo>
                  <a:pt x="103638" y="50222"/>
                </a:lnTo>
                <a:lnTo>
                  <a:pt x="115344" y="61927"/>
                </a:lnTo>
                <a:cubicBezTo>
                  <a:pt x="115838" y="62422"/>
                  <a:pt x="116522" y="62727"/>
                  <a:pt x="117272" y="62727"/>
                </a:cubicBezTo>
                <a:cubicBezTo>
                  <a:pt x="118777" y="62727"/>
                  <a:pt x="120000" y="61511"/>
                  <a:pt x="120000" y="60000"/>
                </a:cubicBezTo>
                <a:cubicBezTo>
                  <a:pt x="120000" y="59250"/>
                  <a:pt x="119694" y="58566"/>
                  <a:pt x="119200" y="58072"/>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7" name="Shape 837"/>
          <p:cNvSpPr/>
          <p:nvPr/>
        </p:nvSpPr>
        <p:spPr>
          <a:xfrm>
            <a:off x="6771513" y="5046802"/>
            <a:ext cx="306227" cy="306227"/>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8" name="Shape 838"/>
          <p:cNvSpPr/>
          <p:nvPr/>
        </p:nvSpPr>
        <p:spPr>
          <a:xfrm>
            <a:off x="9395824" y="3981334"/>
            <a:ext cx="222712" cy="306227"/>
          </a:xfrm>
          <a:custGeom>
            <a:avLst/>
            <a:gdLst/>
            <a:ahLst/>
            <a:cxnLst/>
            <a:rect l="0" t="0" r="0" b="0"/>
            <a:pathLst>
              <a:path w="120000" h="120000" extrusionOk="0">
                <a:moveTo>
                  <a:pt x="112500" y="109088"/>
                </a:moveTo>
                <a:cubicBezTo>
                  <a:pt x="112500" y="112100"/>
                  <a:pt x="109138" y="114544"/>
                  <a:pt x="105000" y="114544"/>
                </a:cubicBezTo>
                <a:lnTo>
                  <a:pt x="15000" y="114544"/>
                </a:lnTo>
                <a:cubicBezTo>
                  <a:pt x="10861" y="114544"/>
                  <a:pt x="7500" y="112100"/>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22500" y="32727"/>
                </a:moveTo>
                <a:cubicBezTo>
                  <a:pt x="22500" y="17666"/>
                  <a:pt x="39288" y="5455"/>
                  <a:pt x="60000" y="5455"/>
                </a:cubicBezTo>
                <a:cubicBezTo>
                  <a:pt x="80711" y="5455"/>
                  <a:pt x="97500" y="17666"/>
                  <a:pt x="97500" y="32727"/>
                </a:cubicBezTo>
                <a:lnTo>
                  <a:pt x="97500" y="49088"/>
                </a:lnTo>
                <a:lnTo>
                  <a:pt x="22500" y="49088"/>
                </a:lnTo>
                <a:cubicBezTo>
                  <a:pt x="22500" y="49088"/>
                  <a:pt x="22500" y="32727"/>
                  <a:pt x="22500" y="32727"/>
                </a:cubicBezTo>
                <a:close/>
                <a:moveTo>
                  <a:pt x="105000" y="49088"/>
                </a:moveTo>
                <a:lnTo>
                  <a:pt x="105000" y="32727"/>
                </a:lnTo>
                <a:cubicBezTo>
                  <a:pt x="105000" y="14655"/>
                  <a:pt x="84850" y="0"/>
                  <a:pt x="60000" y="0"/>
                </a:cubicBezTo>
                <a:cubicBezTo>
                  <a:pt x="35150" y="0"/>
                  <a:pt x="15000" y="14655"/>
                  <a:pt x="15000" y="32727"/>
                </a:cubicBez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moveTo>
                  <a:pt x="63750" y="86516"/>
                </a:moveTo>
                <a:lnTo>
                  <a:pt x="63750" y="90000"/>
                </a:lnTo>
                <a:cubicBezTo>
                  <a:pt x="63750" y="91511"/>
                  <a:pt x="62066" y="92727"/>
                  <a:pt x="60000" y="92727"/>
                </a:cubicBezTo>
                <a:cubicBezTo>
                  <a:pt x="57933" y="92727"/>
                  <a:pt x="56250" y="91511"/>
                  <a:pt x="56250" y="90000"/>
                </a:cubicBezTo>
                <a:lnTo>
                  <a:pt x="56250" y="86516"/>
                </a:lnTo>
                <a:cubicBezTo>
                  <a:pt x="54016" y="85572"/>
                  <a:pt x="52500" y="83833"/>
                  <a:pt x="52500" y="81816"/>
                </a:cubicBezTo>
                <a:cubicBezTo>
                  <a:pt x="52500" y="78811"/>
                  <a:pt x="55861" y="76361"/>
                  <a:pt x="60000" y="76361"/>
                </a:cubicBezTo>
                <a:cubicBezTo>
                  <a:pt x="64138" y="76361"/>
                  <a:pt x="67500" y="78811"/>
                  <a:pt x="67500" y="81816"/>
                </a:cubicBezTo>
                <a:cubicBezTo>
                  <a:pt x="67500" y="83833"/>
                  <a:pt x="65977" y="85572"/>
                  <a:pt x="63750" y="86516"/>
                </a:cubicBezTo>
                <a:moveTo>
                  <a:pt x="60000" y="70911"/>
                </a:moveTo>
                <a:cubicBezTo>
                  <a:pt x="51716" y="70911"/>
                  <a:pt x="45000" y="75794"/>
                  <a:pt x="45000" y="81816"/>
                </a:cubicBezTo>
                <a:cubicBezTo>
                  <a:pt x="45000" y="84622"/>
                  <a:pt x="46494" y="87150"/>
                  <a:pt x="48877" y="89077"/>
                </a:cubicBezTo>
                <a:cubicBezTo>
                  <a:pt x="48827" y="89383"/>
                  <a:pt x="48750" y="89688"/>
                  <a:pt x="48750" y="90000"/>
                </a:cubicBezTo>
                <a:cubicBezTo>
                  <a:pt x="48750" y="94522"/>
                  <a:pt x="53783" y="98183"/>
                  <a:pt x="60000" y="98183"/>
                </a:cubicBezTo>
                <a:cubicBezTo>
                  <a:pt x="66216" y="98183"/>
                  <a:pt x="71250" y="94522"/>
                  <a:pt x="71250" y="90000"/>
                </a:cubicBezTo>
                <a:cubicBezTo>
                  <a:pt x="71250" y="89688"/>
                  <a:pt x="71166" y="89383"/>
                  <a:pt x="71122" y="89077"/>
                </a:cubicBezTo>
                <a:cubicBezTo>
                  <a:pt x="73505" y="87144"/>
                  <a:pt x="75000" y="84622"/>
                  <a:pt x="75000" y="81816"/>
                </a:cubicBezTo>
                <a:cubicBezTo>
                  <a:pt x="75000" y="75794"/>
                  <a:pt x="68283" y="70911"/>
                  <a:pt x="60000" y="70911"/>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9" name="Shape 839"/>
          <p:cNvSpPr/>
          <p:nvPr/>
        </p:nvSpPr>
        <p:spPr>
          <a:xfrm>
            <a:off x="9396241" y="5032043"/>
            <a:ext cx="222712" cy="306227"/>
          </a:xfrm>
          <a:custGeom>
            <a:avLst/>
            <a:gdLst/>
            <a:ahLst/>
            <a:cxnLst/>
            <a:rect l="0" t="0" r="0" b="0"/>
            <a:pathLst>
              <a:path w="120000" h="120000" extrusionOk="0">
                <a:moveTo>
                  <a:pt x="63750" y="86516"/>
                </a:moveTo>
                <a:lnTo>
                  <a:pt x="63750" y="90000"/>
                </a:lnTo>
                <a:cubicBezTo>
                  <a:pt x="63750" y="91505"/>
                  <a:pt x="62066" y="92727"/>
                  <a:pt x="60000" y="92727"/>
                </a:cubicBezTo>
                <a:cubicBezTo>
                  <a:pt x="57933" y="92727"/>
                  <a:pt x="56250" y="91505"/>
                  <a:pt x="56250" y="90000"/>
                </a:cubicBezTo>
                <a:lnTo>
                  <a:pt x="56250" y="86516"/>
                </a:lnTo>
                <a:cubicBezTo>
                  <a:pt x="54016" y="85572"/>
                  <a:pt x="52500" y="83833"/>
                  <a:pt x="52500" y="81816"/>
                </a:cubicBezTo>
                <a:cubicBezTo>
                  <a:pt x="52500" y="78805"/>
                  <a:pt x="55861" y="76361"/>
                  <a:pt x="60000" y="76361"/>
                </a:cubicBezTo>
                <a:cubicBezTo>
                  <a:pt x="64138" y="76361"/>
                  <a:pt x="67500" y="78805"/>
                  <a:pt x="67500" y="81816"/>
                </a:cubicBezTo>
                <a:cubicBezTo>
                  <a:pt x="67500" y="83833"/>
                  <a:pt x="65977" y="85572"/>
                  <a:pt x="63750" y="86516"/>
                </a:cubicBezTo>
                <a:moveTo>
                  <a:pt x="60000" y="70911"/>
                </a:moveTo>
                <a:cubicBezTo>
                  <a:pt x="51716" y="70911"/>
                  <a:pt x="45000" y="75794"/>
                  <a:pt x="45000" y="81816"/>
                </a:cubicBezTo>
                <a:cubicBezTo>
                  <a:pt x="45000" y="84622"/>
                  <a:pt x="46494" y="87144"/>
                  <a:pt x="48877" y="89077"/>
                </a:cubicBezTo>
                <a:cubicBezTo>
                  <a:pt x="48827" y="89383"/>
                  <a:pt x="48750" y="89683"/>
                  <a:pt x="48750" y="90000"/>
                </a:cubicBezTo>
                <a:cubicBezTo>
                  <a:pt x="48750" y="94522"/>
                  <a:pt x="53783" y="98183"/>
                  <a:pt x="60000" y="98183"/>
                </a:cubicBezTo>
                <a:cubicBezTo>
                  <a:pt x="66216" y="98183"/>
                  <a:pt x="71250" y="94522"/>
                  <a:pt x="71250" y="90000"/>
                </a:cubicBezTo>
                <a:cubicBezTo>
                  <a:pt x="71250" y="89683"/>
                  <a:pt x="71166" y="89383"/>
                  <a:pt x="71122" y="89077"/>
                </a:cubicBezTo>
                <a:cubicBezTo>
                  <a:pt x="73505" y="87150"/>
                  <a:pt x="75000" y="84622"/>
                  <a:pt x="75000" y="81816"/>
                </a:cubicBezTo>
                <a:cubicBezTo>
                  <a:pt x="75000" y="75794"/>
                  <a:pt x="68283" y="70911"/>
                  <a:pt x="60000" y="70911"/>
                </a:cubicBezTo>
                <a:moveTo>
                  <a:pt x="112500" y="109088"/>
                </a:moveTo>
                <a:cubicBezTo>
                  <a:pt x="112500" y="112105"/>
                  <a:pt x="109138" y="114544"/>
                  <a:pt x="105000" y="114544"/>
                </a:cubicBezTo>
                <a:lnTo>
                  <a:pt x="15000" y="114544"/>
                </a:lnTo>
                <a:cubicBezTo>
                  <a:pt x="10861" y="114544"/>
                  <a:pt x="7500" y="112105"/>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105000" y="49088"/>
                </a:moveTo>
                <a:lnTo>
                  <a:pt x="105000" y="32727"/>
                </a:lnTo>
                <a:cubicBezTo>
                  <a:pt x="105000" y="14655"/>
                  <a:pt x="84850" y="0"/>
                  <a:pt x="60000" y="0"/>
                </a:cubicBezTo>
                <a:cubicBezTo>
                  <a:pt x="35150" y="0"/>
                  <a:pt x="15000" y="14655"/>
                  <a:pt x="15000" y="32727"/>
                </a:cubicBezTo>
                <a:cubicBezTo>
                  <a:pt x="15000" y="34233"/>
                  <a:pt x="16683" y="35455"/>
                  <a:pt x="18750" y="35455"/>
                </a:cubicBezTo>
                <a:cubicBezTo>
                  <a:pt x="20816" y="35455"/>
                  <a:pt x="22500" y="34233"/>
                  <a:pt x="22500" y="32727"/>
                </a:cubicBezTo>
                <a:cubicBezTo>
                  <a:pt x="22500" y="17666"/>
                  <a:pt x="39288" y="5455"/>
                  <a:pt x="60000" y="5455"/>
                </a:cubicBezTo>
                <a:cubicBezTo>
                  <a:pt x="80711" y="5455"/>
                  <a:pt x="97500" y="17666"/>
                  <a:pt x="97500" y="32727"/>
                </a:cubicBezTo>
                <a:lnTo>
                  <a:pt x="97500" y="49088"/>
                </a:ln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41" name="Shape 841"/>
          <p:cNvSpPr txBox="1"/>
          <p:nvPr/>
        </p:nvSpPr>
        <p:spPr>
          <a:xfrm>
            <a:off x="668872" y="2596462"/>
            <a:ext cx="4796326" cy="877163"/>
          </a:xfrm>
          <a:prstGeom prst="rect">
            <a:avLst/>
          </a:prstGeom>
          <a:noFill/>
          <a:ln>
            <a:noFill/>
          </a:ln>
        </p:spPr>
        <p:txBody>
          <a:bodyPr lIns="45713" tIns="22850" rIns="45713" bIns="22850" anchor="t" anchorCtr="0">
            <a:noAutofit/>
          </a:bodyPr>
          <a:lstStyle/>
          <a:p>
            <a:r>
              <a:rPr lang="en-US" sz="4400" b="1" dirty="0">
                <a:solidFill>
                  <a:schemeClr val="bg1"/>
                </a:solidFill>
                <a:latin typeface="Roboto" panose="02000000000000000000" pitchFamily="2" charset="0"/>
                <a:ea typeface="Roboto" panose="02000000000000000000" pitchFamily="2" charset="0"/>
                <a:cs typeface="Roboto" panose="02000000000000000000" pitchFamily="2" charset="0"/>
              </a:rPr>
              <a:t>Food </a:t>
            </a:r>
          </a:p>
          <a:p>
            <a:r>
              <a:rPr lang="en-US" sz="4400" b="1" dirty="0">
                <a:solidFill>
                  <a:schemeClr val="bg1"/>
                </a:solidFill>
                <a:latin typeface="Roboto" panose="02000000000000000000" pitchFamily="2" charset="0"/>
                <a:ea typeface="Roboto" panose="02000000000000000000" pitchFamily="2" charset="0"/>
                <a:cs typeface="Roboto" panose="02000000000000000000" pitchFamily="2" charset="0"/>
              </a:rPr>
              <a:t>Insecurity</a:t>
            </a:r>
          </a:p>
        </p:txBody>
      </p:sp>
      <p:sp>
        <p:nvSpPr>
          <p:cNvPr id="9" name="Footer Placeholder 3">
            <a:extLst>
              <a:ext uri="{FF2B5EF4-FFF2-40B4-BE49-F238E27FC236}">
                <a16:creationId xmlns:a16="http://schemas.microsoft.com/office/drawing/2014/main" id="{A0AA5F40-4274-1FE9-6E2B-9D6404BBB7DC}"/>
              </a:ext>
            </a:extLst>
          </p:cNvPr>
          <p:cNvSpPr txBox="1">
            <a:spLocks/>
          </p:cNvSpPr>
          <p:nvPr/>
        </p:nvSpPr>
        <p:spPr>
          <a:xfrm>
            <a:off x="4732825" y="5728565"/>
            <a:ext cx="5719762"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r>
              <a:rPr lang="en-US" sz="700" dirty="0">
                <a:solidFill>
                  <a:prstClr val="black">
                    <a:tint val="75000"/>
                  </a:prstClr>
                </a:solidFill>
              </a:rPr>
              <a:t>https://www.mtm-inc.net/sdoh-and-the-impact-of-food-insecurity/</a:t>
            </a:r>
          </a:p>
        </p:txBody>
      </p:sp>
      <p:pic>
        <p:nvPicPr>
          <p:cNvPr id="10" name="Picture 2" descr="Food Insecurity Pyramid">
            <a:extLst>
              <a:ext uri="{FF2B5EF4-FFF2-40B4-BE49-F238E27FC236}">
                <a16:creationId xmlns:a16="http://schemas.microsoft.com/office/drawing/2014/main" id="{92DE81CE-F9A5-C0CC-26B8-621BBD4CD4E6}"/>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r="-1" b="7107"/>
          <a:stretch/>
        </p:blipFill>
        <p:spPr bwMode="auto">
          <a:xfrm>
            <a:off x="4923452" y="1555844"/>
            <a:ext cx="6881102" cy="403869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4101">
            <a:extLst>
              <a:ext uri="{FF2B5EF4-FFF2-40B4-BE49-F238E27FC236}">
                <a16:creationId xmlns:a16="http://schemas.microsoft.com/office/drawing/2014/main" id="{97A8F2B8-D838-9DCD-BFEE-C95DC6FB76D1}"/>
              </a:ext>
            </a:extLst>
          </p:cNvPr>
          <p:cNvSpPr txBox="1">
            <a:spLocks/>
          </p:cNvSpPr>
          <p:nvPr/>
        </p:nvSpPr>
        <p:spPr>
          <a:xfrm>
            <a:off x="4817660" y="308537"/>
            <a:ext cx="7092687" cy="1113281"/>
          </a:xfrm>
          <a:prstGeom prst="rect">
            <a:avLst/>
          </a:prstGeom>
          <a:solidFill>
            <a:schemeClr val="accent3">
              <a:alpha val="50335"/>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99C8"/>
                </a:solidFill>
                <a:latin typeface="Roboto Light" panose="02000000000000000000" pitchFamily="2" charset="0"/>
                <a:ea typeface="Roboto Light" panose="02000000000000000000" pitchFamily="2" charset="0"/>
                <a:cs typeface="Roboto Light" panose="02000000000000000000" pitchFamily="2" charset="0"/>
              </a:defRPr>
            </a:lvl1pPr>
            <a:lvl2pPr marL="403225" indent="-254000" algn="l" defTabSz="914400" rtl="0" eaLnBrk="1" latinLnBrk="0" hangingPunct="1">
              <a:lnSpc>
                <a:spcPct val="90000"/>
              </a:lnSpc>
              <a:spcBef>
                <a:spcPts val="500"/>
              </a:spcBef>
              <a:buClr>
                <a:srgbClr val="FF9600"/>
              </a:buClr>
              <a:buFont typeface="Arial" panose="020B0604020202020204" pitchFamily="34" charset="0"/>
              <a:buChar char="•"/>
              <a:tabLst/>
              <a:defRPr sz="20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2pPr>
            <a:lvl3pPr marL="806450" indent="-231775" algn="l" defTabSz="914400" rtl="0" eaLnBrk="1" latinLnBrk="0" hangingPunct="1">
              <a:lnSpc>
                <a:spcPct val="90000"/>
              </a:lnSpc>
              <a:spcBef>
                <a:spcPts val="500"/>
              </a:spcBef>
              <a:buClr>
                <a:srgbClr val="FF9600"/>
              </a:buClr>
              <a:buFont typeface="Arial" panose="020B0604020202020204" pitchFamily="34" charset="0"/>
              <a:buChar char="•"/>
              <a:tabLst/>
              <a:defRPr sz="18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3pPr>
            <a:lvl4pPr marL="1201738" indent="-223838" algn="l" defTabSz="914400" rtl="0" eaLnBrk="1" latinLnBrk="0" hangingPunct="1">
              <a:lnSpc>
                <a:spcPct val="90000"/>
              </a:lnSpc>
              <a:spcBef>
                <a:spcPts val="500"/>
              </a:spcBef>
              <a:buClr>
                <a:srgbClr val="FF9600"/>
              </a:buClr>
              <a:buFont typeface="Arial" panose="020B0604020202020204" pitchFamily="34" charset="0"/>
              <a:buChar char="•"/>
              <a:tabLst/>
              <a:defRPr sz="16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4pPr>
            <a:lvl5pPr marL="1604963" indent="-254000" algn="l" defTabSz="914400" rtl="0" eaLnBrk="1" latinLnBrk="0" hangingPunct="1">
              <a:lnSpc>
                <a:spcPct val="90000"/>
              </a:lnSpc>
              <a:spcBef>
                <a:spcPts val="500"/>
              </a:spcBef>
              <a:buClr>
                <a:srgbClr val="FF9600"/>
              </a:buClr>
              <a:buFont typeface="Arial" panose="020B0604020202020204" pitchFamily="34" charset="0"/>
              <a:buChar char="•"/>
              <a:tabLst/>
              <a:defRPr sz="14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t>Feeding America estimated that </a:t>
            </a:r>
            <a:b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br>
            <a: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t>42 million people (1 in 8), including 13 million children (1 in 6) experienced food insecurity in 2021</a:t>
            </a:r>
          </a:p>
        </p:txBody>
      </p:sp>
    </p:spTree>
    <p:extLst>
      <p:ext uri="{BB962C8B-B14F-4D97-AF65-F5344CB8AC3E}">
        <p14:creationId xmlns:p14="http://schemas.microsoft.com/office/powerpoint/2010/main" val="389995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491E76-3F1D-9A4F-E30B-F9CA853DFDD4}"/>
              </a:ext>
            </a:extLst>
          </p:cNvPr>
          <p:cNvSpPr>
            <a:spLocks noGrp="1"/>
          </p:cNvSpPr>
          <p:nvPr>
            <p:ph type="sldNum" sz="quarter" idx="12"/>
          </p:nvPr>
        </p:nvSpPr>
        <p:spPr/>
        <p:txBody>
          <a:bodyPr/>
          <a:lstStyle/>
          <a:p>
            <a:fld id="{F0B75325-C1BD-0D41-9DC1-F910F73DE853}" type="slidenum">
              <a:rPr lang="en-US" smtClean="0"/>
              <a:pPr/>
              <a:t>18</a:t>
            </a:fld>
            <a:endParaRPr lang="en-US" dirty="0"/>
          </a:p>
        </p:txBody>
      </p:sp>
      <p:sp>
        <p:nvSpPr>
          <p:cNvPr id="3" name="Title 2">
            <a:extLst>
              <a:ext uri="{FF2B5EF4-FFF2-40B4-BE49-F238E27FC236}">
                <a16:creationId xmlns:a16="http://schemas.microsoft.com/office/drawing/2014/main" id="{630A4107-D47F-FF90-63D9-EB62B5A40769}"/>
              </a:ext>
            </a:extLst>
          </p:cNvPr>
          <p:cNvSpPr>
            <a:spLocks noGrp="1"/>
          </p:cNvSpPr>
          <p:nvPr>
            <p:ph type="title"/>
          </p:nvPr>
        </p:nvSpPr>
        <p:spPr/>
        <p:txBody>
          <a:bodyPr/>
          <a:lstStyle/>
          <a:p>
            <a:r>
              <a:rPr lang="en-US" dirty="0"/>
              <a:t>Financial Insecurity</a:t>
            </a:r>
          </a:p>
        </p:txBody>
      </p:sp>
      <p:grpSp>
        <p:nvGrpSpPr>
          <p:cNvPr id="14" name="Group 13">
            <a:extLst>
              <a:ext uri="{FF2B5EF4-FFF2-40B4-BE49-F238E27FC236}">
                <a16:creationId xmlns:a16="http://schemas.microsoft.com/office/drawing/2014/main" id="{46854294-2B33-378C-B3A2-D3B6AA10211C}"/>
              </a:ext>
            </a:extLst>
          </p:cNvPr>
          <p:cNvGrpSpPr/>
          <p:nvPr/>
        </p:nvGrpSpPr>
        <p:grpSpPr>
          <a:xfrm>
            <a:off x="352858" y="1291761"/>
            <a:ext cx="11588907" cy="5249003"/>
            <a:chOff x="352858" y="971669"/>
            <a:chExt cx="11588907" cy="5249003"/>
          </a:xfrm>
        </p:grpSpPr>
        <p:pic>
          <p:nvPicPr>
            <p:cNvPr id="6" name="Picture 2" descr="Life as a Parent with an Unstable Work Schedule | MomsRising">
              <a:extLst>
                <a:ext uri="{FF2B5EF4-FFF2-40B4-BE49-F238E27FC236}">
                  <a16:creationId xmlns:a16="http://schemas.microsoft.com/office/drawing/2014/main" id="{2D491960-B3BC-1118-9F39-BC6B14294F8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344510" y="1861319"/>
              <a:ext cx="3425838" cy="3469703"/>
            </a:xfrm>
            <a:prstGeom prst="ellipse">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7993E50A-3D00-9944-4933-0933104EF2FF}"/>
                </a:ext>
              </a:extLst>
            </p:cNvPr>
            <p:cNvGrpSpPr/>
            <p:nvPr/>
          </p:nvGrpSpPr>
          <p:grpSpPr>
            <a:xfrm>
              <a:off x="8062629" y="1032964"/>
              <a:ext cx="3879136" cy="5126413"/>
              <a:chOff x="8062629" y="971669"/>
              <a:chExt cx="3879136" cy="5126413"/>
            </a:xfrm>
          </p:grpSpPr>
          <p:pic>
            <p:nvPicPr>
              <p:cNvPr id="5" name="Picture 4" descr="Dollar, sign icon - Download on Iconfinder on Iconfinder">
                <a:extLst>
                  <a:ext uri="{FF2B5EF4-FFF2-40B4-BE49-F238E27FC236}">
                    <a16:creationId xmlns:a16="http://schemas.microsoft.com/office/drawing/2014/main" id="{47D48726-E01A-A7CB-1E1F-48E972111351}"/>
                  </a:ext>
                </a:extLst>
              </p:cNvPr>
              <p:cNvPicPr>
                <a:picLocks noChangeAspect="1" noChangeArrowheads="1"/>
              </p:cNvPicPr>
              <p:nvPr/>
            </p:nvPicPr>
            <p:blipFill rotWithShape="1">
              <a:blip r:embed="rId4">
                <a:duotone>
                  <a:schemeClr val="bg2">
                    <a:shade val="45000"/>
                    <a:satMod val="135000"/>
                  </a:schemeClr>
                  <a:prstClr val="white"/>
                </a:duotone>
                <a:alphaModFix amt="15000"/>
                <a:extLst>
                  <a:ext uri="{28A0092B-C50C-407E-A947-70E740481C1C}">
                    <a14:useLocalDpi xmlns:a14="http://schemas.microsoft.com/office/drawing/2010/main"/>
                  </a:ext>
                </a:extLst>
              </a:blip>
              <a:srcRect l="28218" t="12082" r="26954" b="13853"/>
              <a:stretch/>
            </p:blipFill>
            <p:spPr bwMode="auto">
              <a:xfrm>
                <a:off x="8450800" y="971669"/>
                <a:ext cx="3102795" cy="5126413"/>
              </a:xfrm>
              <a:prstGeom prst="rect">
                <a:avLst/>
              </a:prstGeom>
              <a:noFill/>
            </p:spPr>
          </p:pic>
          <p:graphicFrame>
            <p:nvGraphicFramePr>
              <p:cNvPr id="7" name="Content Placeholder 5">
                <a:extLst>
                  <a:ext uri="{FF2B5EF4-FFF2-40B4-BE49-F238E27FC236}">
                    <a16:creationId xmlns:a16="http://schemas.microsoft.com/office/drawing/2014/main" id="{DFD8A7AC-64F5-78EB-DABF-E86D3A842BA7}"/>
                  </a:ext>
                </a:extLst>
              </p:cNvPr>
              <p:cNvGraphicFramePr>
                <a:graphicFrameLocks/>
              </p:cNvGraphicFramePr>
              <p:nvPr>
                <p:extLst>
                  <p:ext uri="{D42A27DB-BD31-4B8C-83A1-F6EECF244321}">
                    <p14:modId xmlns:p14="http://schemas.microsoft.com/office/powerpoint/2010/main" val="2381184606"/>
                  </p:ext>
                </p:extLst>
              </p:nvPr>
            </p:nvGraphicFramePr>
            <p:xfrm>
              <a:off x="8062629" y="1680390"/>
              <a:ext cx="3879136" cy="3708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grpSp>
          <p:nvGrpSpPr>
            <p:cNvPr id="12" name="Group 11">
              <a:extLst>
                <a:ext uri="{FF2B5EF4-FFF2-40B4-BE49-F238E27FC236}">
                  <a16:creationId xmlns:a16="http://schemas.microsoft.com/office/drawing/2014/main" id="{AE36DEB5-EA90-7C7C-0E61-9F19E798C130}"/>
                </a:ext>
              </a:extLst>
            </p:cNvPr>
            <p:cNvGrpSpPr/>
            <p:nvPr/>
          </p:nvGrpSpPr>
          <p:grpSpPr>
            <a:xfrm>
              <a:off x="352858" y="971669"/>
              <a:ext cx="3699371" cy="5249003"/>
              <a:chOff x="352858" y="971669"/>
              <a:chExt cx="3699371" cy="5249003"/>
            </a:xfrm>
          </p:grpSpPr>
          <p:graphicFrame>
            <p:nvGraphicFramePr>
              <p:cNvPr id="9" name="Content Placeholder 5">
                <a:extLst>
                  <a:ext uri="{FF2B5EF4-FFF2-40B4-BE49-F238E27FC236}">
                    <a16:creationId xmlns:a16="http://schemas.microsoft.com/office/drawing/2014/main" id="{52CEE386-2452-EA85-ACDB-4823DC72A612}"/>
                  </a:ext>
                </a:extLst>
              </p:cNvPr>
              <p:cNvGraphicFramePr>
                <a:graphicFrameLocks/>
              </p:cNvGraphicFramePr>
              <p:nvPr>
                <p:extLst>
                  <p:ext uri="{D42A27DB-BD31-4B8C-83A1-F6EECF244321}">
                    <p14:modId xmlns:p14="http://schemas.microsoft.com/office/powerpoint/2010/main" val="2164639304"/>
                  </p:ext>
                </p:extLst>
              </p:nvPr>
            </p:nvGraphicFramePr>
            <p:xfrm>
              <a:off x="352858" y="971669"/>
              <a:ext cx="3699371" cy="524900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Picture 10" descr="Dollar, sign icon - Download on Iconfinder on Iconfinder">
                <a:extLst>
                  <a:ext uri="{FF2B5EF4-FFF2-40B4-BE49-F238E27FC236}">
                    <a16:creationId xmlns:a16="http://schemas.microsoft.com/office/drawing/2014/main" id="{F7350A15-C39E-B405-2B71-318CAB98067F}"/>
                  </a:ext>
                </a:extLst>
              </p:cNvPr>
              <p:cNvPicPr>
                <a:picLocks noChangeAspect="1" noChangeArrowheads="1"/>
              </p:cNvPicPr>
              <p:nvPr/>
            </p:nvPicPr>
            <p:blipFill rotWithShape="1">
              <a:blip r:embed="rId4">
                <a:duotone>
                  <a:schemeClr val="bg2">
                    <a:shade val="45000"/>
                    <a:satMod val="135000"/>
                  </a:schemeClr>
                  <a:prstClr val="white"/>
                </a:duotone>
                <a:alphaModFix amt="15000"/>
                <a:extLst>
                  <a:ext uri="{28A0092B-C50C-407E-A947-70E740481C1C}">
                    <a14:useLocalDpi xmlns:a14="http://schemas.microsoft.com/office/drawing/2010/main"/>
                  </a:ext>
                </a:extLst>
              </a:blip>
              <a:srcRect l="28218" t="12082" r="26954" b="13853"/>
              <a:stretch/>
            </p:blipFill>
            <p:spPr bwMode="auto">
              <a:xfrm>
                <a:off x="713641" y="1136218"/>
                <a:ext cx="2977804" cy="4919904"/>
              </a:xfrm>
              <a:prstGeom prst="rect">
                <a:avLst/>
              </a:prstGeom>
              <a:noFill/>
            </p:spPr>
          </p:pic>
        </p:grpSp>
      </p:grpSp>
    </p:spTree>
    <p:extLst>
      <p:ext uri="{BB962C8B-B14F-4D97-AF65-F5344CB8AC3E}">
        <p14:creationId xmlns:p14="http://schemas.microsoft.com/office/powerpoint/2010/main" val="305882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9692B-AB2B-C4D1-E942-20EF7AEAF3DF}"/>
              </a:ext>
            </a:extLst>
          </p:cNvPr>
          <p:cNvSpPr>
            <a:spLocks noGrp="1"/>
          </p:cNvSpPr>
          <p:nvPr>
            <p:ph type="sldNum" sz="quarter" idx="12"/>
          </p:nvPr>
        </p:nvSpPr>
        <p:spPr/>
        <p:txBody>
          <a:bodyPr/>
          <a:lstStyle/>
          <a:p>
            <a:fld id="{F0B75325-C1BD-0D41-9DC1-F910F73DE853}" type="slidenum">
              <a:rPr lang="en-US" smtClean="0"/>
              <a:pPr/>
              <a:t>19</a:t>
            </a:fld>
            <a:endParaRPr lang="en-US" dirty="0"/>
          </a:p>
        </p:txBody>
      </p:sp>
      <p:sp>
        <p:nvSpPr>
          <p:cNvPr id="3" name="Title 2">
            <a:extLst>
              <a:ext uri="{FF2B5EF4-FFF2-40B4-BE49-F238E27FC236}">
                <a16:creationId xmlns:a16="http://schemas.microsoft.com/office/drawing/2014/main" id="{FA2A0384-EF28-DBFC-5105-BFA24CDE7D31}"/>
              </a:ext>
            </a:extLst>
          </p:cNvPr>
          <p:cNvSpPr>
            <a:spLocks noGrp="1"/>
          </p:cNvSpPr>
          <p:nvPr>
            <p:ph type="title"/>
          </p:nvPr>
        </p:nvSpPr>
        <p:spPr/>
        <p:txBody>
          <a:bodyPr/>
          <a:lstStyle/>
          <a:p>
            <a:r>
              <a:rPr lang="en-US" dirty="0"/>
              <a:t>Takeaways</a:t>
            </a:r>
          </a:p>
        </p:txBody>
      </p:sp>
      <p:graphicFrame>
        <p:nvGraphicFramePr>
          <p:cNvPr id="4" name="Table 6">
            <a:extLst>
              <a:ext uri="{FF2B5EF4-FFF2-40B4-BE49-F238E27FC236}">
                <a16:creationId xmlns:a16="http://schemas.microsoft.com/office/drawing/2014/main" id="{4828E86F-7DA3-F6B6-41B0-5791B9554FAA}"/>
              </a:ext>
            </a:extLst>
          </p:cNvPr>
          <p:cNvGraphicFramePr>
            <a:graphicFrameLocks/>
          </p:cNvGraphicFramePr>
          <p:nvPr>
            <p:extLst>
              <p:ext uri="{D42A27DB-BD31-4B8C-83A1-F6EECF244321}">
                <p14:modId xmlns:p14="http://schemas.microsoft.com/office/powerpoint/2010/main" val="1561011997"/>
              </p:ext>
            </p:extLst>
          </p:nvPr>
        </p:nvGraphicFramePr>
        <p:xfrm>
          <a:off x="838200" y="1761605"/>
          <a:ext cx="10653215" cy="4033480"/>
        </p:xfrm>
        <a:graphic>
          <a:graphicData uri="http://schemas.openxmlformats.org/drawingml/2006/table">
            <a:tbl>
              <a:tblPr firstRow="1" bandRow="1">
                <a:tableStyleId>{F5AB1C69-6EDB-4FF4-983F-18BD219EF322}</a:tableStyleId>
              </a:tblPr>
              <a:tblGrid>
                <a:gridCol w="4545553">
                  <a:extLst>
                    <a:ext uri="{9D8B030D-6E8A-4147-A177-3AD203B41FA5}">
                      <a16:colId xmlns:a16="http://schemas.microsoft.com/office/drawing/2014/main" val="2484461399"/>
                    </a:ext>
                  </a:extLst>
                </a:gridCol>
                <a:gridCol w="6107662">
                  <a:extLst>
                    <a:ext uri="{9D8B030D-6E8A-4147-A177-3AD203B41FA5}">
                      <a16:colId xmlns:a16="http://schemas.microsoft.com/office/drawing/2014/main" val="809936509"/>
                    </a:ext>
                  </a:extLst>
                </a:gridCol>
              </a:tblGrid>
              <a:tr h="504185">
                <a:tc>
                  <a:txBody>
                    <a:bodyPr/>
                    <a:lstStyle/>
                    <a:p>
                      <a:r>
                        <a:rPr lang="en-US" dirty="0">
                          <a:latin typeface="Roboto" panose="02000000000000000000" pitchFamily="2" charset="0"/>
                          <a:ea typeface="Roboto" panose="02000000000000000000" pitchFamily="2" charset="0"/>
                          <a:cs typeface="Roboto" panose="02000000000000000000" pitchFamily="2" charset="0"/>
                        </a:rPr>
                        <a:t>Physical / Social factor</a:t>
                      </a:r>
                    </a:p>
                  </a:txBody>
                  <a:tcPr anchor="ctr"/>
                </a:tc>
                <a:tc>
                  <a:txBody>
                    <a:bodyPr/>
                    <a:lstStyle/>
                    <a:p>
                      <a:r>
                        <a:rPr lang="en-US" dirty="0">
                          <a:latin typeface="Roboto" panose="02000000000000000000" pitchFamily="2" charset="0"/>
                          <a:ea typeface="Roboto" panose="02000000000000000000" pitchFamily="2" charset="0"/>
                          <a:cs typeface="Roboto" panose="02000000000000000000" pitchFamily="2" charset="0"/>
                        </a:rPr>
                        <a:t>What we can do</a:t>
                      </a:r>
                    </a:p>
                  </a:txBody>
                  <a:tcPr anchor="ctr"/>
                </a:tc>
                <a:extLst>
                  <a:ext uri="{0D108BD9-81ED-4DB2-BD59-A6C34878D82A}">
                    <a16:rowId xmlns:a16="http://schemas.microsoft.com/office/drawing/2014/main" val="49904127"/>
                  </a:ext>
                </a:extLst>
              </a:tr>
              <a:tr h="504185">
                <a:tc rowSpan="3">
                  <a:txBody>
                    <a:bodyPr/>
                    <a:lstStyle/>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Physical wellness</a:t>
                      </a:r>
                    </a:p>
                  </a:txBody>
                  <a:tcPr anchor="ctr"/>
                </a:tc>
                <a:tc>
                  <a:txBody>
                    <a:bodyPr/>
                    <a:lstStyle/>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Ensure child makes their well child check ups</a:t>
                      </a:r>
                    </a:p>
                  </a:txBody>
                  <a:tcPr/>
                </a:tc>
                <a:extLst>
                  <a:ext uri="{0D108BD9-81ED-4DB2-BD59-A6C34878D82A}">
                    <a16:rowId xmlns:a16="http://schemas.microsoft.com/office/drawing/2014/main" val="2301107562"/>
                  </a:ext>
                </a:extLst>
              </a:tr>
              <a:tr h="504185">
                <a:tc vMerge="1">
                  <a:txBody>
                    <a:bodyPr/>
                    <a:lstStyle/>
                    <a:p>
                      <a:endParaRPr lang="en-US" dirty="0"/>
                    </a:p>
                  </a:txBody>
                  <a:tcPr/>
                </a:tc>
                <a:tc>
                  <a:txBody>
                    <a:bodyPr/>
                    <a:lstStyle/>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Think about physical causes for behavior</a:t>
                      </a:r>
                    </a:p>
                  </a:txBody>
                  <a:tcPr/>
                </a:tc>
                <a:extLst>
                  <a:ext uri="{0D108BD9-81ED-4DB2-BD59-A6C34878D82A}">
                    <a16:rowId xmlns:a16="http://schemas.microsoft.com/office/drawing/2014/main" val="2516581217"/>
                  </a:ext>
                </a:extLst>
              </a:tr>
              <a:tr h="504185">
                <a:tc vMerge="1">
                  <a:txBody>
                    <a:bodyPr/>
                    <a:lstStyle/>
                    <a:p>
                      <a:endParaRPr lang="en-US" dirty="0"/>
                    </a:p>
                  </a:txBody>
                  <a:tcPr/>
                </a:tc>
                <a:tc>
                  <a:txBody>
                    <a:bodyPr/>
                    <a:lstStyle/>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Identify risk of abuse, parent/caregiver stress</a:t>
                      </a:r>
                    </a:p>
                  </a:txBody>
                  <a:tcPr/>
                </a:tc>
                <a:extLst>
                  <a:ext uri="{0D108BD9-81ED-4DB2-BD59-A6C34878D82A}">
                    <a16:rowId xmlns:a16="http://schemas.microsoft.com/office/drawing/2014/main" val="1137892686"/>
                  </a:ext>
                </a:extLst>
              </a:tr>
              <a:tr h="504185">
                <a:tc>
                  <a:txBody>
                    <a:bodyPr/>
                    <a:lstStyle/>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Health literacy</a:t>
                      </a:r>
                    </a:p>
                  </a:txBody>
                  <a:tcPr/>
                </a:tc>
                <a:tc>
                  <a:txBody>
                    <a:bodyPr/>
                    <a:lstStyle/>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Don’t use jargon</a:t>
                      </a:r>
                    </a:p>
                  </a:txBody>
                  <a:tcPr/>
                </a:tc>
                <a:extLst>
                  <a:ext uri="{0D108BD9-81ED-4DB2-BD59-A6C34878D82A}">
                    <a16:rowId xmlns:a16="http://schemas.microsoft.com/office/drawing/2014/main" val="2635804179"/>
                  </a:ext>
                </a:extLst>
              </a:tr>
              <a:tr h="504185">
                <a:tc>
                  <a:txBody>
                    <a:bodyPr/>
                    <a:lstStyle/>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Housing</a:t>
                      </a:r>
                    </a:p>
                  </a:txBody>
                  <a:tcPr/>
                </a:tc>
                <a:tc rowSpan="3">
                  <a:txBody>
                    <a:bodyPr/>
                    <a:lstStyle/>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Communicate with the rest of the child’s medical and behavioral team</a:t>
                      </a:r>
                    </a:p>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Refer to social worker if available or other community resources </a:t>
                      </a:r>
                    </a:p>
                  </a:txBody>
                  <a:tcPr anchor="ctr"/>
                </a:tc>
                <a:extLst>
                  <a:ext uri="{0D108BD9-81ED-4DB2-BD59-A6C34878D82A}">
                    <a16:rowId xmlns:a16="http://schemas.microsoft.com/office/drawing/2014/main" val="755327538"/>
                  </a:ext>
                </a:extLst>
              </a:tr>
              <a:tr h="504185">
                <a:tc>
                  <a:txBody>
                    <a:bodyPr/>
                    <a:lstStyle/>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Food</a:t>
                      </a:r>
                    </a:p>
                  </a:txBody>
                  <a:tcPr/>
                </a:tc>
                <a:tc vMerge="1">
                  <a:txBody>
                    <a:bodyPr/>
                    <a:lstStyle/>
                    <a:p>
                      <a:endParaRPr lang="en-US" dirty="0"/>
                    </a:p>
                  </a:txBody>
                  <a:tcPr/>
                </a:tc>
                <a:extLst>
                  <a:ext uri="{0D108BD9-81ED-4DB2-BD59-A6C34878D82A}">
                    <a16:rowId xmlns:a16="http://schemas.microsoft.com/office/drawing/2014/main" val="3070481820"/>
                  </a:ext>
                </a:extLst>
              </a:tr>
              <a:tr h="504185">
                <a:tc>
                  <a:txBody>
                    <a:bodyPr/>
                    <a:lstStyle/>
                    <a:p>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Financial problems</a:t>
                      </a:r>
                    </a:p>
                  </a:txBody>
                  <a:tcPr/>
                </a:tc>
                <a:tc vMerge="1">
                  <a:txBody>
                    <a:bodyPr/>
                    <a:lstStyle/>
                    <a:p>
                      <a:endParaRPr lang="en-US" dirty="0"/>
                    </a:p>
                  </a:txBody>
                  <a:tcPr/>
                </a:tc>
                <a:extLst>
                  <a:ext uri="{0D108BD9-81ED-4DB2-BD59-A6C34878D82A}">
                    <a16:rowId xmlns:a16="http://schemas.microsoft.com/office/drawing/2014/main" val="2646316623"/>
                  </a:ext>
                </a:extLst>
              </a:tr>
            </a:tbl>
          </a:graphicData>
        </a:graphic>
      </p:graphicFrame>
    </p:spTree>
    <p:extLst>
      <p:ext uri="{BB962C8B-B14F-4D97-AF65-F5344CB8AC3E}">
        <p14:creationId xmlns:p14="http://schemas.microsoft.com/office/powerpoint/2010/main" val="177387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EF6BD531-CD48-5C4E-9568-DA5407D06879}"/>
              </a:ext>
            </a:extLst>
          </p:cNvPr>
          <p:cNvSpPr>
            <a:spLocks noGrp="1"/>
          </p:cNvSpPr>
          <p:nvPr>
            <p:ph type="sldNum" sz="quarter" idx="10"/>
          </p:nvPr>
        </p:nvSpPr>
        <p:spPr/>
        <p:txBody>
          <a:bodyPr/>
          <a:lstStyle/>
          <a:p>
            <a:fld id="{F0B75325-C1BD-0D41-9DC1-F910F73DE853}" type="slidenum">
              <a:rPr lang="en-US" smtClean="0"/>
              <a:pPr/>
              <a:t>2</a:t>
            </a:fld>
            <a:endParaRPr lang="en-US" dirty="0"/>
          </a:p>
        </p:txBody>
      </p:sp>
      <p:sp>
        <p:nvSpPr>
          <p:cNvPr id="3" name="TextBox 2">
            <a:extLst>
              <a:ext uri="{FF2B5EF4-FFF2-40B4-BE49-F238E27FC236}">
                <a16:creationId xmlns:a16="http://schemas.microsoft.com/office/drawing/2014/main" id="{8B2397BC-7925-B031-6E0C-E5BABC202AF4}"/>
              </a:ext>
            </a:extLst>
          </p:cNvPr>
          <p:cNvSpPr txBox="1"/>
          <p:nvPr/>
        </p:nvSpPr>
        <p:spPr>
          <a:xfrm>
            <a:off x="0" y="3013502"/>
            <a:ext cx="12192000" cy="830997"/>
          </a:xfrm>
          <a:prstGeom prst="rect">
            <a:avLst/>
          </a:prstGeom>
          <a:noFill/>
        </p:spPr>
        <p:txBody>
          <a:bodyPr wrap="square" rtlCol="0">
            <a:spAutoFit/>
          </a:bodyPr>
          <a:lstStyle/>
          <a:p>
            <a:pPr algn="ctr"/>
            <a:r>
              <a:rPr lang="en-US" sz="4800" dirty="0">
                <a:solidFill>
                  <a:schemeClr val="accent6"/>
                </a:solidFill>
                <a:latin typeface="Roboto" panose="02000000000000000000" pitchFamily="2" charset="0"/>
                <a:ea typeface="Roboto" panose="02000000000000000000" pitchFamily="2" charset="0"/>
                <a:cs typeface="Roboto" panose="02000000000000000000" pitchFamily="2" charset="0"/>
              </a:rPr>
              <a:t>No disclosure</a:t>
            </a:r>
          </a:p>
        </p:txBody>
      </p:sp>
      <p:pic>
        <p:nvPicPr>
          <p:cNvPr id="9" name="Picture 8">
            <a:extLst>
              <a:ext uri="{FF2B5EF4-FFF2-40B4-BE49-F238E27FC236}">
                <a16:creationId xmlns:a16="http://schemas.microsoft.com/office/drawing/2014/main" id="{3112E9BB-6043-F99A-4E82-62FC609E6D05}"/>
              </a:ext>
            </a:extLst>
          </p:cNvPr>
          <p:cNvPicPr>
            <a:picLocks noChangeAspect="1"/>
          </p:cNvPicPr>
          <p:nvPr/>
        </p:nvPicPr>
        <p:blipFill>
          <a:blip r:embed="rId2"/>
          <a:stretch>
            <a:fillRect/>
          </a:stretch>
        </p:blipFill>
        <p:spPr>
          <a:xfrm>
            <a:off x="10328079" y="3429000"/>
            <a:ext cx="1238729" cy="1238729"/>
          </a:xfrm>
          <a:prstGeom prst="rect">
            <a:avLst/>
          </a:prstGeom>
        </p:spPr>
      </p:pic>
      <p:pic>
        <p:nvPicPr>
          <p:cNvPr id="10" name="Picture 9">
            <a:extLst>
              <a:ext uri="{FF2B5EF4-FFF2-40B4-BE49-F238E27FC236}">
                <a16:creationId xmlns:a16="http://schemas.microsoft.com/office/drawing/2014/main" id="{4E5F4F68-165C-30EC-2308-84878217178B}"/>
              </a:ext>
            </a:extLst>
          </p:cNvPr>
          <p:cNvPicPr>
            <a:picLocks noChangeAspect="1"/>
          </p:cNvPicPr>
          <p:nvPr/>
        </p:nvPicPr>
        <p:blipFill>
          <a:blip r:embed="rId3"/>
          <a:stretch>
            <a:fillRect/>
          </a:stretch>
        </p:blipFill>
        <p:spPr>
          <a:xfrm>
            <a:off x="-258519" y="-487092"/>
            <a:ext cx="3537916" cy="3537916"/>
          </a:xfrm>
          <a:prstGeom prst="rect">
            <a:avLst/>
          </a:prstGeom>
        </p:spPr>
      </p:pic>
      <p:pic>
        <p:nvPicPr>
          <p:cNvPr id="12" name="Picture 11">
            <a:extLst>
              <a:ext uri="{FF2B5EF4-FFF2-40B4-BE49-F238E27FC236}">
                <a16:creationId xmlns:a16="http://schemas.microsoft.com/office/drawing/2014/main" id="{FF68C928-B147-EE2E-F176-9D931E94A87A}"/>
              </a:ext>
            </a:extLst>
          </p:cNvPr>
          <p:cNvPicPr>
            <a:picLocks noChangeAspect="1"/>
          </p:cNvPicPr>
          <p:nvPr/>
        </p:nvPicPr>
        <p:blipFill>
          <a:blip r:embed="rId4"/>
          <a:stretch>
            <a:fillRect/>
          </a:stretch>
        </p:blipFill>
        <p:spPr>
          <a:xfrm>
            <a:off x="8912604" y="1062444"/>
            <a:ext cx="2107877" cy="2107877"/>
          </a:xfrm>
          <a:prstGeom prst="rect">
            <a:avLst/>
          </a:prstGeom>
        </p:spPr>
      </p:pic>
    </p:spTree>
    <p:extLst>
      <p:ext uri="{BB962C8B-B14F-4D97-AF65-F5344CB8AC3E}">
        <p14:creationId xmlns:p14="http://schemas.microsoft.com/office/powerpoint/2010/main" val="3833209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4EC51-E585-1BF1-7421-304AD8B7AEAE}"/>
              </a:ext>
            </a:extLst>
          </p:cNvPr>
          <p:cNvSpPr>
            <a:spLocks noGrp="1"/>
          </p:cNvSpPr>
          <p:nvPr>
            <p:ph type="sldNum" sz="quarter" idx="12"/>
          </p:nvPr>
        </p:nvSpPr>
        <p:spPr/>
        <p:txBody>
          <a:bodyPr/>
          <a:lstStyle/>
          <a:p>
            <a:fld id="{F0B75325-C1BD-0D41-9DC1-F910F73DE853}" type="slidenum">
              <a:rPr lang="en-US" smtClean="0"/>
              <a:pPr/>
              <a:t>20</a:t>
            </a:fld>
            <a:endParaRPr lang="en-US" dirty="0"/>
          </a:p>
        </p:txBody>
      </p:sp>
      <p:sp>
        <p:nvSpPr>
          <p:cNvPr id="3" name="Title 2">
            <a:extLst>
              <a:ext uri="{FF2B5EF4-FFF2-40B4-BE49-F238E27FC236}">
                <a16:creationId xmlns:a16="http://schemas.microsoft.com/office/drawing/2014/main" id="{75AB6BFF-F94B-A4E4-DCA7-F5D36FB17E6E}"/>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Question 1</a:t>
            </a:r>
          </a:p>
        </p:txBody>
      </p:sp>
      <p:sp>
        <p:nvSpPr>
          <p:cNvPr id="4" name="Content Placeholder 5">
            <a:extLst>
              <a:ext uri="{FF2B5EF4-FFF2-40B4-BE49-F238E27FC236}">
                <a16:creationId xmlns:a16="http://schemas.microsoft.com/office/drawing/2014/main" id="{DAA4DF98-052E-25FE-C2F1-DA95E83B603F}"/>
              </a:ext>
            </a:extLst>
          </p:cNvPr>
          <p:cNvSpPr txBox="1">
            <a:spLocks/>
          </p:cNvSpPr>
          <p:nvPr/>
        </p:nvSpPr>
        <p:spPr>
          <a:xfrm>
            <a:off x="770466" y="1933300"/>
            <a:ext cx="10515600" cy="3781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99C8"/>
                </a:solidFill>
                <a:latin typeface="Roboto Light" panose="02000000000000000000" pitchFamily="2" charset="0"/>
                <a:ea typeface="Roboto Light" panose="02000000000000000000" pitchFamily="2" charset="0"/>
                <a:cs typeface="Roboto Light" panose="02000000000000000000" pitchFamily="2" charset="0"/>
              </a:defRPr>
            </a:lvl1pPr>
            <a:lvl2pPr marL="403225" indent="-254000" algn="l" defTabSz="914400" rtl="0" eaLnBrk="1" latinLnBrk="0" hangingPunct="1">
              <a:lnSpc>
                <a:spcPct val="90000"/>
              </a:lnSpc>
              <a:spcBef>
                <a:spcPts val="500"/>
              </a:spcBef>
              <a:buClr>
                <a:srgbClr val="FF9600"/>
              </a:buClr>
              <a:buFont typeface="Arial" panose="020B0604020202020204" pitchFamily="34" charset="0"/>
              <a:buChar char="•"/>
              <a:tabLst/>
              <a:defRPr sz="20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2pPr>
            <a:lvl3pPr marL="806450" indent="-231775" algn="l" defTabSz="914400" rtl="0" eaLnBrk="1" latinLnBrk="0" hangingPunct="1">
              <a:lnSpc>
                <a:spcPct val="90000"/>
              </a:lnSpc>
              <a:spcBef>
                <a:spcPts val="500"/>
              </a:spcBef>
              <a:buClr>
                <a:srgbClr val="FF9600"/>
              </a:buClr>
              <a:buFont typeface="Arial" panose="020B0604020202020204" pitchFamily="34" charset="0"/>
              <a:buChar char="•"/>
              <a:tabLst/>
              <a:defRPr sz="18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3pPr>
            <a:lvl4pPr marL="1201738" indent="-223838" algn="l" defTabSz="914400" rtl="0" eaLnBrk="1" latinLnBrk="0" hangingPunct="1">
              <a:lnSpc>
                <a:spcPct val="90000"/>
              </a:lnSpc>
              <a:spcBef>
                <a:spcPts val="500"/>
              </a:spcBef>
              <a:buClr>
                <a:srgbClr val="FF9600"/>
              </a:buClr>
              <a:buFont typeface="Arial" panose="020B0604020202020204" pitchFamily="34" charset="0"/>
              <a:buChar char="•"/>
              <a:tabLst/>
              <a:defRPr sz="16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4pPr>
            <a:lvl5pPr marL="1604963" indent="-254000" algn="l" defTabSz="914400" rtl="0" eaLnBrk="1" latinLnBrk="0" hangingPunct="1">
              <a:lnSpc>
                <a:spcPct val="90000"/>
              </a:lnSpc>
              <a:spcBef>
                <a:spcPts val="500"/>
              </a:spcBef>
              <a:buClr>
                <a:srgbClr val="FF9600"/>
              </a:buClr>
              <a:buFont typeface="Arial" panose="020B0604020202020204" pitchFamily="34" charset="0"/>
              <a:buChar char="•"/>
              <a:tabLst/>
              <a:defRPr sz="14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What is a medical comorbidity commonly seen in people with Autism Spectrum Disorder (ASD and Developmental Disabilities (DDs)?</a:t>
            </a:r>
          </a:p>
          <a:p>
            <a:endParaRPr lang="en-US" sz="2400" dirty="0">
              <a:latin typeface="Roboto" panose="02000000000000000000" pitchFamily="2" charset="0"/>
              <a:ea typeface="Roboto" panose="02000000000000000000" pitchFamily="2" charset="0"/>
              <a:cs typeface="Roboto" panose="02000000000000000000" pitchFamily="2" charset="0"/>
            </a:endParaRPr>
          </a:p>
          <a:p>
            <a:pPr marL="457200" indent="-457200">
              <a:buClr>
                <a:schemeClr val="accent5"/>
              </a:buClr>
              <a:buFont typeface="+mj-lt"/>
              <a:buAutoNum type="arabicPeriod"/>
            </a:pP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Cardiac Disease</a:t>
            </a:r>
          </a:p>
          <a:p>
            <a:pPr marL="457200" indent="-457200">
              <a:buClr>
                <a:schemeClr val="accent5"/>
              </a:buClr>
              <a:buFont typeface="+mj-lt"/>
              <a:buAutoNum type="arabicPeriod"/>
            </a:pP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Sleep Disorders</a:t>
            </a:r>
          </a:p>
          <a:p>
            <a:pPr marL="457200" indent="-457200">
              <a:buClr>
                <a:schemeClr val="accent5"/>
              </a:buClr>
              <a:buFont typeface="+mj-lt"/>
              <a:buAutoNum type="arabicPeriod"/>
            </a:pP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Asthma</a:t>
            </a:r>
          </a:p>
          <a:p>
            <a:pPr marL="457200" indent="-457200">
              <a:buClr>
                <a:schemeClr val="accent5"/>
              </a:buClr>
              <a:buFont typeface="+mj-lt"/>
              <a:buAutoNum type="arabicPeriod"/>
            </a:pP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Type 1 Diabetes</a:t>
            </a:r>
          </a:p>
        </p:txBody>
      </p:sp>
    </p:spTree>
    <p:extLst>
      <p:ext uri="{BB962C8B-B14F-4D97-AF65-F5344CB8AC3E}">
        <p14:creationId xmlns:p14="http://schemas.microsoft.com/office/powerpoint/2010/main" val="358038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4EC51-E585-1BF1-7421-304AD8B7AEAE}"/>
              </a:ext>
            </a:extLst>
          </p:cNvPr>
          <p:cNvSpPr>
            <a:spLocks noGrp="1"/>
          </p:cNvSpPr>
          <p:nvPr>
            <p:ph type="sldNum" sz="quarter" idx="12"/>
          </p:nvPr>
        </p:nvSpPr>
        <p:spPr/>
        <p:txBody>
          <a:bodyPr/>
          <a:lstStyle/>
          <a:p>
            <a:fld id="{F0B75325-C1BD-0D41-9DC1-F910F73DE853}" type="slidenum">
              <a:rPr lang="en-US" smtClean="0"/>
              <a:pPr/>
              <a:t>21</a:t>
            </a:fld>
            <a:endParaRPr lang="en-US" dirty="0"/>
          </a:p>
        </p:txBody>
      </p:sp>
      <p:sp>
        <p:nvSpPr>
          <p:cNvPr id="3" name="Title 2">
            <a:extLst>
              <a:ext uri="{FF2B5EF4-FFF2-40B4-BE49-F238E27FC236}">
                <a16:creationId xmlns:a16="http://schemas.microsoft.com/office/drawing/2014/main" id="{75AB6BFF-F94B-A4E4-DCA7-F5D36FB17E6E}"/>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Question 2</a:t>
            </a:r>
          </a:p>
        </p:txBody>
      </p:sp>
      <p:sp>
        <p:nvSpPr>
          <p:cNvPr id="4" name="Content Placeholder 5">
            <a:extLst>
              <a:ext uri="{FF2B5EF4-FFF2-40B4-BE49-F238E27FC236}">
                <a16:creationId xmlns:a16="http://schemas.microsoft.com/office/drawing/2014/main" id="{DAA4DF98-052E-25FE-C2F1-DA95E83B603F}"/>
              </a:ext>
            </a:extLst>
          </p:cNvPr>
          <p:cNvSpPr txBox="1">
            <a:spLocks/>
          </p:cNvSpPr>
          <p:nvPr/>
        </p:nvSpPr>
        <p:spPr>
          <a:xfrm>
            <a:off x="668865" y="1842988"/>
            <a:ext cx="10515600" cy="3781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99C8"/>
                </a:solidFill>
                <a:latin typeface="Roboto Light" panose="02000000000000000000" pitchFamily="2" charset="0"/>
                <a:ea typeface="Roboto Light" panose="02000000000000000000" pitchFamily="2" charset="0"/>
                <a:cs typeface="Roboto Light" panose="02000000000000000000" pitchFamily="2" charset="0"/>
              </a:defRPr>
            </a:lvl1pPr>
            <a:lvl2pPr marL="403225" indent="-254000" algn="l" defTabSz="914400" rtl="0" eaLnBrk="1" latinLnBrk="0" hangingPunct="1">
              <a:lnSpc>
                <a:spcPct val="90000"/>
              </a:lnSpc>
              <a:spcBef>
                <a:spcPts val="500"/>
              </a:spcBef>
              <a:buClr>
                <a:srgbClr val="FF9600"/>
              </a:buClr>
              <a:buFont typeface="Arial" panose="020B0604020202020204" pitchFamily="34" charset="0"/>
              <a:buChar char="•"/>
              <a:tabLst/>
              <a:defRPr sz="20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2pPr>
            <a:lvl3pPr marL="806450" indent="-231775" algn="l" defTabSz="914400" rtl="0" eaLnBrk="1" latinLnBrk="0" hangingPunct="1">
              <a:lnSpc>
                <a:spcPct val="90000"/>
              </a:lnSpc>
              <a:spcBef>
                <a:spcPts val="500"/>
              </a:spcBef>
              <a:buClr>
                <a:srgbClr val="FF9600"/>
              </a:buClr>
              <a:buFont typeface="Arial" panose="020B0604020202020204" pitchFamily="34" charset="0"/>
              <a:buChar char="•"/>
              <a:tabLst/>
              <a:defRPr sz="18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3pPr>
            <a:lvl4pPr marL="1201738" indent="-223838" algn="l" defTabSz="914400" rtl="0" eaLnBrk="1" latinLnBrk="0" hangingPunct="1">
              <a:lnSpc>
                <a:spcPct val="90000"/>
              </a:lnSpc>
              <a:spcBef>
                <a:spcPts val="500"/>
              </a:spcBef>
              <a:buClr>
                <a:srgbClr val="FF9600"/>
              </a:buClr>
              <a:buFont typeface="Arial" panose="020B0604020202020204" pitchFamily="34" charset="0"/>
              <a:buChar char="•"/>
              <a:tabLst/>
              <a:defRPr sz="16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4pPr>
            <a:lvl5pPr marL="1604963" indent="-254000" algn="l" defTabSz="914400" rtl="0" eaLnBrk="1" latinLnBrk="0" hangingPunct="1">
              <a:lnSpc>
                <a:spcPct val="90000"/>
              </a:lnSpc>
              <a:spcBef>
                <a:spcPts val="500"/>
              </a:spcBef>
              <a:buClr>
                <a:srgbClr val="FF9600"/>
              </a:buClr>
              <a:buFont typeface="Arial" panose="020B0604020202020204" pitchFamily="34" charset="0"/>
              <a:buChar char="•"/>
              <a:tabLst/>
              <a:defRPr sz="14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Child abuse occurs at a higher rate for children with disabilities. </a:t>
            </a:r>
          </a:p>
          <a:p>
            <a:endPar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endParaRPr>
          </a:p>
          <a:p>
            <a:pPr marL="457200" indent="-457200">
              <a:buClr>
                <a:schemeClr val="accent5"/>
              </a:buClr>
              <a:buFont typeface="+mj-lt"/>
              <a:buAutoNum type="arabicPeriod"/>
            </a:pP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True</a:t>
            </a:r>
          </a:p>
          <a:p>
            <a:pPr marL="457200" indent="-457200">
              <a:buClr>
                <a:schemeClr val="accent5"/>
              </a:buClr>
              <a:buFont typeface="+mj-lt"/>
              <a:buAutoNum type="arabicPeriod"/>
            </a:pP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False</a:t>
            </a:r>
          </a:p>
          <a:p>
            <a:endParaRPr lang="en-US" dirty="0"/>
          </a:p>
        </p:txBody>
      </p:sp>
    </p:spTree>
    <p:extLst>
      <p:ext uri="{BB962C8B-B14F-4D97-AF65-F5344CB8AC3E}">
        <p14:creationId xmlns:p14="http://schemas.microsoft.com/office/powerpoint/2010/main" val="52824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4EC51-E585-1BF1-7421-304AD8B7AEAE}"/>
              </a:ext>
            </a:extLst>
          </p:cNvPr>
          <p:cNvSpPr>
            <a:spLocks noGrp="1"/>
          </p:cNvSpPr>
          <p:nvPr>
            <p:ph type="sldNum" sz="quarter" idx="12"/>
          </p:nvPr>
        </p:nvSpPr>
        <p:spPr/>
        <p:txBody>
          <a:bodyPr/>
          <a:lstStyle/>
          <a:p>
            <a:fld id="{F0B75325-C1BD-0D41-9DC1-F910F73DE853}" type="slidenum">
              <a:rPr lang="en-US" smtClean="0"/>
              <a:pPr/>
              <a:t>22</a:t>
            </a:fld>
            <a:endParaRPr lang="en-US" dirty="0"/>
          </a:p>
        </p:txBody>
      </p:sp>
      <p:sp>
        <p:nvSpPr>
          <p:cNvPr id="3" name="Title 2">
            <a:extLst>
              <a:ext uri="{FF2B5EF4-FFF2-40B4-BE49-F238E27FC236}">
                <a16:creationId xmlns:a16="http://schemas.microsoft.com/office/drawing/2014/main" id="{75AB6BFF-F94B-A4E4-DCA7-F5D36FB17E6E}"/>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Question 3</a:t>
            </a:r>
          </a:p>
        </p:txBody>
      </p:sp>
      <p:sp>
        <p:nvSpPr>
          <p:cNvPr id="4" name="Content Placeholder 5">
            <a:extLst>
              <a:ext uri="{FF2B5EF4-FFF2-40B4-BE49-F238E27FC236}">
                <a16:creationId xmlns:a16="http://schemas.microsoft.com/office/drawing/2014/main" id="{DAA4DF98-052E-25FE-C2F1-DA95E83B603F}"/>
              </a:ext>
            </a:extLst>
          </p:cNvPr>
          <p:cNvSpPr txBox="1">
            <a:spLocks/>
          </p:cNvSpPr>
          <p:nvPr/>
        </p:nvSpPr>
        <p:spPr>
          <a:xfrm>
            <a:off x="759177" y="1910722"/>
            <a:ext cx="10515600" cy="3781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99C8"/>
                </a:solidFill>
                <a:latin typeface="Roboto Light" panose="02000000000000000000" pitchFamily="2" charset="0"/>
                <a:ea typeface="Roboto Light" panose="02000000000000000000" pitchFamily="2" charset="0"/>
                <a:cs typeface="Roboto Light" panose="02000000000000000000" pitchFamily="2" charset="0"/>
              </a:defRPr>
            </a:lvl1pPr>
            <a:lvl2pPr marL="403225" indent="-254000" algn="l" defTabSz="914400" rtl="0" eaLnBrk="1" latinLnBrk="0" hangingPunct="1">
              <a:lnSpc>
                <a:spcPct val="90000"/>
              </a:lnSpc>
              <a:spcBef>
                <a:spcPts val="500"/>
              </a:spcBef>
              <a:buClr>
                <a:srgbClr val="FF9600"/>
              </a:buClr>
              <a:buFont typeface="Arial" panose="020B0604020202020204" pitchFamily="34" charset="0"/>
              <a:buChar char="•"/>
              <a:tabLst/>
              <a:defRPr sz="20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2pPr>
            <a:lvl3pPr marL="806450" indent="-231775" algn="l" defTabSz="914400" rtl="0" eaLnBrk="1" latinLnBrk="0" hangingPunct="1">
              <a:lnSpc>
                <a:spcPct val="90000"/>
              </a:lnSpc>
              <a:spcBef>
                <a:spcPts val="500"/>
              </a:spcBef>
              <a:buClr>
                <a:srgbClr val="FF9600"/>
              </a:buClr>
              <a:buFont typeface="Arial" panose="020B0604020202020204" pitchFamily="34" charset="0"/>
              <a:buChar char="•"/>
              <a:tabLst/>
              <a:defRPr sz="18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3pPr>
            <a:lvl4pPr marL="1201738" indent="-223838" algn="l" defTabSz="914400" rtl="0" eaLnBrk="1" latinLnBrk="0" hangingPunct="1">
              <a:lnSpc>
                <a:spcPct val="90000"/>
              </a:lnSpc>
              <a:spcBef>
                <a:spcPts val="500"/>
              </a:spcBef>
              <a:buClr>
                <a:srgbClr val="FF9600"/>
              </a:buClr>
              <a:buFont typeface="Arial" panose="020B0604020202020204" pitchFamily="34" charset="0"/>
              <a:buChar char="•"/>
              <a:tabLst/>
              <a:defRPr sz="16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4pPr>
            <a:lvl5pPr marL="1604963" indent="-254000" algn="l" defTabSz="914400" rtl="0" eaLnBrk="1" latinLnBrk="0" hangingPunct="1">
              <a:lnSpc>
                <a:spcPct val="90000"/>
              </a:lnSpc>
              <a:spcBef>
                <a:spcPts val="500"/>
              </a:spcBef>
              <a:buClr>
                <a:srgbClr val="FF9600"/>
              </a:buClr>
              <a:buFont typeface="Arial" panose="020B0604020202020204" pitchFamily="34" charset="0"/>
              <a:buChar char="•"/>
              <a:tabLst/>
              <a:defRPr sz="14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It is not important to support the increase of health literacy with patients and caregivers. </a:t>
            </a:r>
          </a:p>
          <a:p>
            <a:endPar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endParaRPr>
          </a:p>
          <a:p>
            <a:pPr marL="457200" indent="-457200">
              <a:buClr>
                <a:schemeClr val="accent5"/>
              </a:buClr>
              <a:buFont typeface="+mj-lt"/>
              <a:buAutoNum type="arabicPeriod"/>
            </a:pP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True</a:t>
            </a:r>
          </a:p>
          <a:p>
            <a:pPr marL="457200" indent="-457200">
              <a:buClr>
                <a:schemeClr val="accent5"/>
              </a:buClr>
              <a:buFont typeface="+mj-lt"/>
              <a:buAutoNum type="arabicPeriod"/>
            </a:pP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False</a:t>
            </a:r>
          </a:p>
          <a:p>
            <a:endParaRPr lang="en-US" dirty="0"/>
          </a:p>
        </p:txBody>
      </p:sp>
    </p:spTree>
    <p:extLst>
      <p:ext uri="{BB962C8B-B14F-4D97-AF65-F5344CB8AC3E}">
        <p14:creationId xmlns:p14="http://schemas.microsoft.com/office/powerpoint/2010/main" val="1227035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4EC51-E585-1BF1-7421-304AD8B7AEAE}"/>
              </a:ext>
            </a:extLst>
          </p:cNvPr>
          <p:cNvSpPr>
            <a:spLocks noGrp="1"/>
          </p:cNvSpPr>
          <p:nvPr>
            <p:ph type="sldNum" sz="quarter" idx="12"/>
          </p:nvPr>
        </p:nvSpPr>
        <p:spPr/>
        <p:txBody>
          <a:bodyPr/>
          <a:lstStyle/>
          <a:p>
            <a:fld id="{F0B75325-C1BD-0D41-9DC1-F910F73DE853}" type="slidenum">
              <a:rPr lang="en-US" smtClean="0"/>
              <a:pPr/>
              <a:t>23</a:t>
            </a:fld>
            <a:endParaRPr lang="en-US" dirty="0"/>
          </a:p>
        </p:txBody>
      </p:sp>
      <p:sp>
        <p:nvSpPr>
          <p:cNvPr id="3" name="Title 2">
            <a:extLst>
              <a:ext uri="{FF2B5EF4-FFF2-40B4-BE49-F238E27FC236}">
                <a16:creationId xmlns:a16="http://schemas.microsoft.com/office/drawing/2014/main" id="{75AB6BFF-F94B-A4E4-DCA7-F5D36FB17E6E}"/>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Question 4</a:t>
            </a:r>
          </a:p>
        </p:txBody>
      </p:sp>
      <p:sp>
        <p:nvSpPr>
          <p:cNvPr id="4" name="Content Placeholder 5">
            <a:extLst>
              <a:ext uri="{FF2B5EF4-FFF2-40B4-BE49-F238E27FC236}">
                <a16:creationId xmlns:a16="http://schemas.microsoft.com/office/drawing/2014/main" id="{DAA4DF98-052E-25FE-C2F1-DA95E83B603F}"/>
              </a:ext>
            </a:extLst>
          </p:cNvPr>
          <p:cNvSpPr txBox="1">
            <a:spLocks/>
          </p:cNvSpPr>
          <p:nvPr/>
        </p:nvSpPr>
        <p:spPr>
          <a:xfrm>
            <a:off x="725310" y="1876855"/>
            <a:ext cx="10515600" cy="37814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99C8"/>
                </a:solidFill>
                <a:latin typeface="Roboto Light" panose="02000000000000000000" pitchFamily="2" charset="0"/>
                <a:ea typeface="Roboto Light" panose="02000000000000000000" pitchFamily="2" charset="0"/>
                <a:cs typeface="Roboto Light" panose="02000000000000000000" pitchFamily="2" charset="0"/>
              </a:defRPr>
            </a:lvl1pPr>
            <a:lvl2pPr marL="403225" indent="-254000" algn="l" defTabSz="914400" rtl="0" eaLnBrk="1" latinLnBrk="0" hangingPunct="1">
              <a:lnSpc>
                <a:spcPct val="90000"/>
              </a:lnSpc>
              <a:spcBef>
                <a:spcPts val="500"/>
              </a:spcBef>
              <a:buClr>
                <a:srgbClr val="FF9600"/>
              </a:buClr>
              <a:buFont typeface="Arial" panose="020B0604020202020204" pitchFamily="34" charset="0"/>
              <a:buChar char="•"/>
              <a:tabLst/>
              <a:defRPr sz="20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2pPr>
            <a:lvl3pPr marL="806450" indent="-231775" algn="l" defTabSz="914400" rtl="0" eaLnBrk="1" latinLnBrk="0" hangingPunct="1">
              <a:lnSpc>
                <a:spcPct val="90000"/>
              </a:lnSpc>
              <a:spcBef>
                <a:spcPts val="500"/>
              </a:spcBef>
              <a:buClr>
                <a:srgbClr val="FF9600"/>
              </a:buClr>
              <a:buFont typeface="Arial" panose="020B0604020202020204" pitchFamily="34" charset="0"/>
              <a:buChar char="•"/>
              <a:tabLst/>
              <a:defRPr sz="18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3pPr>
            <a:lvl4pPr marL="1201738" indent="-223838" algn="l" defTabSz="914400" rtl="0" eaLnBrk="1" latinLnBrk="0" hangingPunct="1">
              <a:lnSpc>
                <a:spcPct val="90000"/>
              </a:lnSpc>
              <a:spcBef>
                <a:spcPts val="500"/>
              </a:spcBef>
              <a:buClr>
                <a:srgbClr val="FF9600"/>
              </a:buClr>
              <a:buFont typeface="Arial" panose="020B0604020202020204" pitchFamily="34" charset="0"/>
              <a:buChar char="•"/>
              <a:tabLst/>
              <a:defRPr sz="16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4pPr>
            <a:lvl5pPr marL="1604963" indent="-254000" algn="l" defTabSz="914400" rtl="0" eaLnBrk="1" latinLnBrk="0" hangingPunct="1">
              <a:lnSpc>
                <a:spcPct val="90000"/>
              </a:lnSpc>
              <a:spcBef>
                <a:spcPts val="500"/>
              </a:spcBef>
              <a:buClr>
                <a:srgbClr val="FF9600"/>
              </a:buClr>
              <a:buFont typeface="Arial" panose="020B0604020202020204" pitchFamily="34" charset="0"/>
              <a:buChar char="•"/>
              <a:tabLst/>
              <a:defRPr sz="14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Homelessness doesn’t affect treatment if a child/caregiver can make their appointments. </a:t>
            </a:r>
          </a:p>
          <a:p>
            <a:endPar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endParaRPr>
          </a:p>
          <a:p>
            <a:pPr marL="457200" indent="-457200">
              <a:buClr>
                <a:schemeClr val="accent5"/>
              </a:buClr>
              <a:buFont typeface="+mj-lt"/>
              <a:buAutoNum type="arabicPeriod"/>
            </a:pP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True</a:t>
            </a:r>
          </a:p>
          <a:p>
            <a:pPr marL="457200" indent="-457200">
              <a:buClr>
                <a:schemeClr val="accent5"/>
              </a:buClr>
              <a:buFont typeface="+mj-lt"/>
              <a:buAutoNum type="arabicPeriod"/>
            </a:pP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False</a:t>
            </a:r>
          </a:p>
          <a:p>
            <a:endParaRPr lang="en-US" dirty="0"/>
          </a:p>
        </p:txBody>
      </p:sp>
    </p:spTree>
    <p:extLst>
      <p:ext uri="{BB962C8B-B14F-4D97-AF65-F5344CB8AC3E}">
        <p14:creationId xmlns:p14="http://schemas.microsoft.com/office/powerpoint/2010/main" val="172707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EF6BD531-CD48-5C4E-9568-DA5407D06879}"/>
              </a:ext>
            </a:extLst>
          </p:cNvPr>
          <p:cNvSpPr>
            <a:spLocks noGrp="1"/>
          </p:cNvSpPr>
          <p:nvPr>
            <p:ph type="sldNum" sz="quarter" idx="10"/>
          </p:nvPr>
        </p:nvSpPr>
        <p:spPr/>
        <p:txBody>
          <a:bodyPr/>
          <a:lstStyle/>
          <a:p>
            <a:fld id="{F0B75325-C1BD-0D41-9DC1-F910F73DE853}" type="slidenum">
              <a:rPr lang="en-US" smtClean="0"/>
              <a:pPr/>
              <a:t>24</a:t>
            </a:fld>
            <a:endParaRPr lang="en-US" dirty="0"/>
          </a:p>
        </p:txBody>
      </p:sp>
      <p:sp>
        <p:nvSpPr>
          <p:cNvPr id="3" name="TextBox 2">
            <a:extLst>
              <a:ext uri="{FF2B5EF4-FFF2-40B4-BE49-F238E27FC236}">
                <a16:creationId xmlns:a16="http://schemas.microsoft.com/office/drawing/2014/main" id="{8B2397BC-7925-B031-6E0C-E5BABC202AF4}"/>
              </a:ext>
            </a:extLst>
          </p:cNvPr>
          <p:cNvSpPr txBox="1"/>
          <p:nvPr/>
        </p:nvSpPr>
        <p:spPr>
          <a:xfrm>
            <a:off x="0" y="2821589"/>
            <a:ext cx="12192000" cy="1015663"/>
          </a:xfrm>
          <a:prstGeom prst="rect">
            <a:avLst/>
          </a:prstGeom>
          <a:noFill/>
        </p:spPr>
        <p:txBody>
          <a:bodyPr wrap="square" rtlCol="0">
            <a:spAutoFit/>
          </a:bodyPr>
          <a:lstStyle/>
          <a:p>
            <a:pPr algn="ctr"/>
            <a:r>
              <a:rPr lang="en-US" sz="6000" dirty="0">
                <a:solidFill>
                  <a:schemeClr val="accent1"/>
                </a:solidFill>
                <a:latin typeface="Roboto" panose="02000000000000000000" pitchFamily="2" charset="0"/>
                <a:ea typeface="Roboto" panose="02000000000000000000" pitchFamily="2" charset="0"/>
                <a:cs typeface="Roboto" panose="02000000000000000000" pitchFamily="2" charset="0"/>
              </a:rPr>
              <a:t>Thank you.</a:t>
            </a:r>
          </a:p>
        </p:txBody>
      </p:sp>
      <p:pic>
        <p:nvPicPr>
          <p:cNvPr id="9" name="Picture 8">
            <a:extLst>
              <a:ext uri="{FF2B5EF4-FFF2-40B4-BE49-F238E27FC236}">
                <a16:creationId xmlns:a16="http://schemas.microsoft.com/office/drawing/2014/main" id="{3112E9BB-6043-F99A-4E82-62FC609E6D05}"/>
              </a:ext>
            </a:extLst>
          </p:cNvPr>
          <p:cNvPicPr>
            <a:picLocks noChangeAspect="1"/>
          </p:cNvPicPr>
          <p:nvPr/>
        </p:nvPicPr>
        <p:blipFill>
          <a:blip r:embed="rId2"/>
          <a:stretch>
            <a:fillRect/>
          </a:stretch>
        </p:blipFill>
        <p:spPr>
          <a:xfrm>
            <a:off x="10328079" y="3429000"/>
            <a:ext cx="1238729" cy="1238729"/>
          </a:xfrm>
          <a:prstGeom prst="rect">
            <a:avLst/>
          </a:prstGeom>
        </p:spPr>
      </p:pic>
      <p:pic>
        <p:nvPicPr>
          <p:cNvPr id="10" name="Picture 9">
            <a:extLst>
              <a:ext uri="{FF2B5EF4-FFF2-40B4-BE49-F238E27FC236}">
                <a16:creationId xmlns:a16="http://schemas.microsoft.com/office/drawing/2014/main" id="{4E5F4F68-165C-30EC-2308-84878217178B}"/>
              </a:ext>
            </a:extLst>
          </p:cNvPr>
          <p:cNvPicPr>
            <a:picLocks noChangeAspect="1"/>
          </p:cNvPicPr>
          <p:nvPr/>
        </p:nvPicPr>
        <p:blipFill>
          <a:blip r:embed="rId3"/>
          <a:stretch>
            <a:fillRect/>
          </a:stretch>
        </p:blipFill>
        <p:spPr>
          <a:xfrm>
            <a:off x="-258519" y="-487092"/>
            <a:ext cx="3537916" cy="3537916"/>
          </a:xfrm>
          <a:prstGeom prst="rect">
            <a:avLst/>
          </a:prstGeom>
        </p:spPr>
      </p:pic>
      <p:pic>
        <p:nvPicPr>
          <p:cNvPr id="12" name="Picture 11">
            <a:extLst>
              <a:ext uri="{FF2B5EF4-FFF2-40B4-BE49-F238E27FC236}">
                <a16:creationId xmlns:a16="http://schemas.microsoft.com/office/drawing/2014/main" id="{FF68C928-B147-EE2E-F176-9D931E94A87A}"/>
              </a:ext>
            </a:extLst>
          </p:cNvPr>
          <p:cNvPicPr>
            <a:picLocks noChangeAspect="1"/>
          </p:cNvPicPr>
          <p:nvPr/>
        </p:nvPicPr>
        <p:blipFill>
          <a:blip r:embed="rId4"/>
          <a:stretch>
            <a:fillRect/>
          </a:stretch>
        </p:blipFill>
        <p:spPr>
          <a:xfrm>
            <a:off x="8912604" y="1062444"/>
            <a:ext cx="2107877" cy="2107877"/>
          </a:xfrm>
          <a:prstGeom prst="rect">
            <a:avLst/>
          </a:prstGeom>
        </p:spPr>
      </p:pic>
      <p:sp>
        <p:nvSpPr>
          <p:cNvPr id="2" name="TextBox 1">
            <a:extLst>
              <a:ext uri="{FF2B5EF4-FFF2-40B4-BE49-F238E27FC236}">
                <a16:creationId xmlns:a16="http://schemas.microsoft.com/office/drawing/2014/main" id="{7D73FB1B-21F5-4FCF-9D13-95D6E5D09F31}"/>
              </a:ext>
            </a:extLst>
          </p:cNvPr>
          <p:cNvSpPr txBox="1"/>
          <p:nvPr/>
        </p:nvSpPr>
        <p:spPr>
          <a:xfrm>
            <a:off x="0" y="4081549"/>
            <a:ext cx="12192000" cy="1323439"/>
          </a:xfrm>
          <a:prstGeom prst="rect">
            <a:avLst/>
          </a:prstGeom>
          <a:noFill/>
        </p:spPr>
        <p:txBody>
          <a:bodyPr wrap="square" rtlCol="0">
            <a:spAutoFit/>
          </a:bodyPr>
          <a:lstStyle/>
          <a:p>
            <a:pPr algn="ctr"/>
            <a: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t>Lindsey Sneed, PhD, BCBA-D, LBA</a:t>
            </a:r>
            <a:b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br>
            <a:r>
              <a:rPr lang="en-US" sz="1600" dirty="0">
                <a:solidFill>
                  <a:schemeClr val="accent6"/>
                </a:solidFill>
                <a:latin typeface="Roboto" panose="02000000000000000000" pitchFamily="2" charset="0"/>
                <a:ea typeface="Roboto" panose="02000000000000000000" pitchFamily="2" charset="0"/>
                <a:cs typeface="Roboto" panose="02000000000000000000" pitchFamily="2" charset="0"/>
              </a:rPr>
              <a:t>Vice President Clinical Excellence, Catalight</a:t>
            </a:r>
          </a:p>
          <a:p>
            <a:pPr algn="ctr"/>
            <a:endParaRPr lang="en-US" sz="1600" dirty="0">
              <a:solidFill>
                <a:schemeClr val="accent6"/>
              </a:solidFill>
              <a:latin typeface="Roboto" panose="02000000000000000000" pitchFamily="2" charset="0"/>
              <a:ea typeface="Roboto" panose="02000000000000000000" pitchFamily="2" charset="0"/>
              <a:cs typeface="Roboto" panose="02000000000000000000" pitchFamily="2" charset="0"/>
            </a:endParaRPr>
          </a:p>
          <a:p>
            <a:pPr algn="ctr"/>
            <a: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t>Brianna Fitchett, MA, BCBA, LBA</a:t>
            </a:r>
            <a:br>
              <a:rPr lang="en-US" sz="1600" b="1" dirty="0">
                <a:solidFill>
                  <a:schemeClr val="accent6"/>
                </a:solidFill>
                <a:latin typeface="Roboto" panose="02000000000000000000" pitchFamily="2" charset="0"/>
                <a:ea typeface="Roboto" panose="02000000000000000000" pitchFamily="2" charset="0"/>
                <a:cs typeface="Roboto" panose="02000000000000000000" pitchFamily="2" charset="0"/>
              </a:rPr>
            </a:br>
            <a:r>
              <a:rPr lang="en-US" sz="1600" dirty="0">
                <a:solidFill>
                  <a:schemeClr val="accent6"/>
                </a:solidFill>
                <a:latin typeface="Roboto" panose="02000000000000000000" pitchFamily="2" charset="0"/>
                <a:ea typeface="Roboto" panose="02000000000000000000" pitchFamily="2" charset="0"/>
                <a:cs typeface="Roboto" panose="02000000000000000000" pitchFamily="2" charset="0"/>
              </a:rPr>
              <a:t>Vice President of Remote Care and Program Design, Catalight</a:t>
            </a:r>
            <a:endParaRPr lang="en-US" dirty="0"/>
          </a:p>
        </p:txBody>
      </p:sp>
    </p:spTree>
    <p:extLst>
      <p:ext uri="{BB962C8B-B14F-4D97-AF65-F5344CB8AC3E}">
        <p14:creationId xmlns:p14="http://schemas.microsoft.com/office/powerpoint/2010/main" val="416563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5A4A886-34E0-35FE-9526-7EB470B8014E}"/>
              </a:ext>
            </a:extLst>
          </p:cNvPr>
          <p:cNvSpPr>
            <a:spLocks noGrp="1"/>
          </p:cNvSpPr>
          <p:nvPr>
            <p:ph idx="1"/>
          </p:nvPr>
        </p:nvSpPr>
        <p:spPr/>
        <p:txBody>
          <a:bodyPr>
            <a:normAutofit/>
          </a:bodyPr>
          <a:lstStyle/>
          <a:p>
            <a:pPr marL="0" indent="0">
              <a:buNone/>
            </a:pPr>
            <a:r>
              <a:rPr lang="en-US" sz="2400" b="1" dirty="0">
                <a:solidFill>
                  <a:schemeClr val="accent1"/>
                </a:solidFill>
                <a:latin typeface="Roboto" panose="02000000000000000000" pitchFamily="2" charset="0"/>
                <a:ea typeface="Roboto" panose="02000000000000000000" pitchFamily="2" charset="0"/>
                <a:cs typeface="Roboto" panose="02000000000000000000" pitchFamily="2" charset="0"/>
              </a:rPr>
              <a:t>Attendees will be able to:</a:t>
            </a:r>
          </a:p>
          <a:p>
            <a:pPr marL="457200" indent="-457200">
              <a:spcAft>
                <a:spcPts val="600"/>
              </a:spcAft>
              <a:buClr>
                <a:schemeClr val="accent5"/>
              </a:buClr>
              <a:buFont typeface="+mj-lt"/>
              <a:buAutoNum type="arabicPeriod"/>
            </a:pPr>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Name three medical comorbidities commonly seen in people with </a:t>
            </a:r>
            <a:b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br>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Autism Spectrum Disorder (ASD) and Developmental Disabilities (DDs)</a:t>
            </a:r>
          </a:p>
          <a:p>
            <a:pPr marL="457200" indent="-457200">
              <a:spcAft>
                <a:spcPts val="600"/>
              </a:spcAft>
              <a:buClr>
                <a:schemeClr val="accent5"/>
              </a:buClr>
              <a:buFont typeface="+mj-lt"/>
              <a:buAutoNum type="arabicPeriod"/>
            </a:pPr>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Describe what Social Determinants of Health (SDOH) are and why they are important</a:t>
            </a:r>
          </a:p>
          <a:p>
            <a:pPr marL="457200" indent="-457200">
              <a:spcAft>
                <a:spcPts val="600"/>
              </a:spcAft>
              <a:buClr>
                <a:schemeClr val="accent5"/>
              </a:buClr>
              <a:buFont typeface="+mj-lt"/>
              <a:buAutoNum type="arabicPeriod"/>
            </a:pPr>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List three Social Determinants of Health (SDOH)</a:t>
            </a:r>
          </a:p>
          <a:p>
            <a:pPr marL="457200" indent="-457200">
              <a:spcAft>
                <a:spcPts val="600"/>
              </a:spcAft>
              <a:buClr>
                <a:schemeClr val="accent5"/>
              </a:buClr>
              <a:buFont typeface="+mj-lt"/>
              <a:buAutoNum type="arabicPeriod"/>
            </a:pPr>
            <a:r>
              <a:rPr lang="en-US" dirty="0">
                <a:solidFill>
                  <a:schemeClr val="accent6"/>
                </a:solidFill>
                <a:latin typeface="Roboto" panose="02000000000000000000" pitchFamily="2" charset="0"/>
                <a:ea typeface="Roboto" panose="02000000000000000000" pitchFamily="2" charset="0"/>
                <a:cs typeface="Roboto" panose="02000000000000000000" pitchFamily="2" charset="0"/>
              </a:rPr>
              <a:t>Name two ways that Social Determinants of Health (SDOH) can impact a patient's ability to benefit from behavioral therapy</a:t>
            </a:r>
          </a:p>
        </p:txBody>
      </p:sp>
      <p:sp>
        <p:nvSpPr>
          <p:cNvPr id="3" name="Title 2">
            <a:extLst>
              <a:ext uri="{FF2B5EF4-FFF2-40B4-BE49-F238E27FC236}">
                <a16:creationId xmlns:a16="http://schemas.microsoft.com/office/drawing/2014/main" id="{F7901CF9-7A00-42F6-695F-DD3179CFC922}"/>
              </a:ext>
            </a:extLst>
          </p:cNvPr>
          <p:cNvSpPr>
            <a:spLocks noGrp="1"/>
          </p:cNvSpPr>
          <p:nvPr>
            <p:ph type="title"/>
          </p:nvPr>
        </p:nvSpPr>
        <p:spPr/>
        <p:txBody>
          <a:bodyPr>
            <a:normAutofit/>
          </a:bodyPr>
          <a:lstStyle/>
          <a:p>
            <a:r>
              <a:rPr lang="en-US" sz="4000" dirty="0">
                <a:latin typeface="Roboto" panose="02000000000000000000" pitchFamily="2" charset="0"/>
                <a:ea typeface="Roboto" panose="02000000000000000000" pitchFamily="2" charset="0"/>
                <a:cs typeface="Roboto" panose="02000000000000000000" pitchFamily="2" charset="0"/>
              </a:rPr>
              <a:t>Learning Objectives</a:t>
            </a:r>
          </a:p>
        </p:txBody>
      </p:sp>
      <p:sp>
        <p:nvSpPr>
          <p:cNvPr id="2" name="Slide Number Placeholder 1">
            <a:extLst>
              <a:ext uri="{FF2B5EF4-FFF2-40B4-BE49-F238E27FC236}">
                <a16:creationId xmlns:a16="http://schemas.microsoft.com/office/drawing/2014/main" id="{D1956A7A-36C0-B9EF-AB9D-CA3E6A941F8F}"/>
              </a:ext>
            </a:extLst>
          </p:cNvPr>
          <p:cNvSpPr>
            <a:spLocks noGrp="1"/>
          </p:cNvSpPr>
          <p:nvPr>
            <p:ph type="sldNum" sz="quarter" idx="4294967295"/>
          </p:nvPr>
        </p:nvSpPr>
        <p:spPr>
          <a:xfrm>
            <a:off x="0" y="6178550"/>
            <a:ext cx="815975" cy="298450"/>
          </a:xfrm>
        </p:spPr>
        <p:txBody>
          <a:bodyPr/>
          <a:lstStyle/>
          <a:p>
            <a:fld id="{F0B75325-C1BD-0D41-9DC1-F910F73DE853}" type="slidenum">
              <a:rPr lang="en-US" smtClean="0"/>
              <a:pPr/>
              <a:t>3</a:t>
            </a:fld>
            <a:endParaRPr lang="en-US" dirty="0"/>
          </a:p>
        </p:txBody>
      </p:sp>
    </p:spTree>
    <p:extLst>
      <p:ext uri="{BB962C8B-B14F-4D97-AF65-F5344CB8AC3E}">
        <p14:creationId xmlns:p14="http://schemas.microsoft.com/office/powerpoint/2010/main" val="291961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p:nvPr/>
        </p:nvSpPr>
        <p:spPr>
          <a:xfrm>
            <a:off x="1588" y="0"/>
            <a:ext cx="6094412" cy="6858001"/>
          </a:xfrm>
          <a:prstGeom prst="rect">
            <a:avLst/>
          </a:prstGeom>
          <a:solidFill>
            <a:srgbClr val="FFFFFF"/>
          </a:solidFill>
          <a:ln>
            <a:noFill/>
          </a:ln>
        </p:spPr>
        <p:txBody>
          <a:bodyPr lIns="45713" tIns="22850" rIns="45713" bIns="22850" anchor="ctr" anchorCtr="0">
            <a:noAutofit/>
          </a:bodyPr>
          <a:lstStyle/>
          <a:p>
            <a:pPr algn="ctr"/>
            <a:endParaRPr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0" name="Shape 820"/>
          <p:cNvSpPr/>
          <p:nvPr/>
        </p:nvSpPr>
        <p:spPr>
          <a:xfrm>
            <a:off x="761140" y="5046802"/>
            <a:ext cx="306227" cy="306227"/>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1" name="Shape 821"/>
          <p:cNvSpPr/>
          <p:nvPr/>
        </p:nvSpPr>
        <p:spPr>
          <a:xfrm>
            <a:off x="3385452" y="3981334"/>
            <a:ext cx="222712" cy="306227"/>
          </a:xfrm>
          <a:custGeom>
            <a:avLst/>
            <a:gdLst/>
            <a:ahLst/>
            <a:cxnLst/>
            <a:rect l="0" t="0" r="0" b="0"/>
            <a:pathLst>
              <a:path w="120000" h="120000" extrusionOk="0">
                <a:moveTo>
                  <a:pt x="112500" y="109088"/>
                </a:moveTo>
                <a:cubicBezTo>
                  <a:pt x="112500" y="112100"/>
                  <a:pt x="109138" y="114544"/>
                  <a:pt x="105000" y="114544"/>
                </a:cubicBezTo>
                <a:lnTo>
                  <a:pt x="15000" y="114544"/>
                </a:lnTo>
                <a:cubicBezTo>
                  <a:pt x="10861" y="114544"/>
                  <a:pt x="7500" y="112100"/>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22500" y="32727"/>
                </a:moveTo>
                <a:cubicBezTo>
                  <a:pt x="22500" y="17666"/>
                  <a:pt x="39288" y="5455"/>
                  <a:pt x="60000" y="5455"/>
                </a:cubicBezTo>
                <a:cubicBezTo>
                  <a:pt x="80711" y="5455"/>
                  <a:pt x="97500" y="17666"/>
                  <a:pt x="97500" y="32727"/>
                </a:cubicBezTo>
                <a:lnTo>
                  <a:pt x="97500" y="49088"/>
                </a:lnTo>
                <a:lnTo>
                  <a:pt x="22500" y="49088"/>
                </a:lnTo>
                <a:cubicBezTo>
                  <a:pt x="22500" y="49088"/>
                  <a:pt x="22500" y="32727"/>
                  <a:pt x="22500" y="32727"/>
                </a:cubicBezTo>
                <a:close/>
                <a:moveTo>
                  <a:pt x="105000" y="49088"/>
                </a:moveTo>
                <a:lnTo>
                  <a:pt x="105000" y="32727"/>
                </a:lnTo>
                <a:cubicBezTo>
                  <a:pt x="105000" y="14655"/>
                  <a:pt x="84850" y="0"/>
                  <a:pt x="60000" y="0"/>
                </a:cubicBezTo>
                <a:cubicBezTo>
                  <a:pt x="35150" y="0"/>
                  <a:pt x="15000" y="14655"/>
                  <a:pt x="15000" y="32727"/>
                </a:cubicBez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moveTo>
                  <a:pt x="63750" y="86516"/>
                </a:moveTo>
                <a:lnTo>
                  <a:pt x="63750" y="90000"/>
                </a:lnTo>
                <a:cubicBezTo>
                  <a:pt x="63750" y="91511"/>
                  <a:pt x="62066" y="92727"/>
                  <a:pt x="60000" y="92727"/>
                </a:cubicBezTo>
                <a:cubicBezTo>
                  <a:pt x="57933" y="92727"/>
                  <a:pt x="56250" y="91511"/>
                  <a:pt x="56250" y="90000"/>
                </a:cubicBezTo>
                <a:lnTo>
                  <a:pt x="56250" y="86516"/>
                </a:lnTo>
                <a:cubicBezTo>
                  <a:pt x="54016" y="85572"/>
                  <a:pt x="52500" y="83833"/>
                  <a:pt x="52500" y="81816"/>
                </a:cubicBezTo>
                <a:cubicBezTo>
                  <a:pt x="52500" y="78811"/>
                  <a:pt x="55861" y="76361"/>
                  <a:pt x="60000" y="76361"/>
                </a:cubicBezTo>
                <a:cubicBezTo>
                  <a:pt x="64138" y="76361"/>
                  <a:pt x="67500" y="78811"/>
                  <a:pt x="67500" y="81816"/>
                </a:cubicBezTo>
                <a:cubicBezTo>
                  <a:pt x="67500" y="83833"/>
                  <a:pt x="65977" y="85572"/>
                  <a:pt x="63750" y="86516"/>
                </a:cubicBezTo>
                <a:moveTo>
                  <a:pt x="60000" y="70911"/>
                </a:moveTo>
                <a:cubicBezTo>
                  <a:pt x="51716" y="70911"/>
                  <a:pt x="45000" y="75794"/>
                  <a:pt x="45000" y="81816"/>
                </a:cubicBezTo>
                <a:cubicBezTo>
                  <a:pt x="45000" y="84622"/>
                  <a:pt x="46494" y="87150"/>
                  <a:pt x="48877" y="89077"/>
                </a:cubicBezTo>
                <a:cubicBezTo>
                  <a:pt x="48827" y="89383"/>
                  <a:pt x="48750" y="89688"/>
                  <a:pt x="48750" y="90000"/>
                </a:cubicBezTo>
                <a:cubicBezTo>
                  <a:pt x="48750" y="94522"/>
                  <a:pt x="53783" y="98183"/>
                  <a:pt x="60000" y="98183"/>
                </a:cubicBezTo>
                <a:cubicBezTo>
                  <a:pt x="66216" y="98183"/>
                  <a:pt x="71250" y="94522"/>
                  <a:pt x="71250" y="90000"/>
                </a:cubicBezTo>
                <a:cubicBezTo>
                  <a:pt x="71250" y="89688"/>
                  <a:pt x="71166" y="89383"/>
                  <a:pt x="71122" y="89077"/>
                </a:cubicBezTo>
                <a:cubicBezTo>
                  <a:pt x="73505" y="87144"/>
                  <a:pt x="75000" y="84622"/>
                  <a:pt x="75000" y="81816"/>
                </a:cubicBezTo>
                <a:cubicBezTo>
                  <a:pt x="75000" y="75794"/>
                  <a:pt x="68283" y="70911"/>
                  <a:pt x="60000" y="70911"/>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2" name="Shape 822"/>
          <p:cNvSpPr/>
          <p:nvPr/>
        </p:nvSpPr>
        <p:spPr>
          <a:xfrm>
            <a:off x="3385868" y="5032043"/>
            <a:ext cx="222712" cy="306227"/>
          </a:xfrm>
          <a:custGeom>
            <a:avLst/>
            <a:gdLst/>
            <a:ahLst/>
            <a:cxnLst/>
            <a:rect l="0" t="0" r="0" b="0"/>
            <a:pathLst>
              <a:path w="120000" h="120000" extrusionOk="0">
                <a:moveTo>
                  <a:pt x="63750" y="86516"/>
                </a:moveTo>
                <a:lnTo>
                  <a:pt x="63750" y="90000"/>
                </a:lnTo>
                <a:cubicBezTo>
                  <a:pt x="63750" y="91505"/>
                  <a:pt x="62066" y="92727"/>
                  <a:pt x="60000" y="92727"/>
                </a:cubicBezTo>
                <a:cubicBezTo>
                  <a:pt x="57933" y="92727"/>
                  <a:pt x="56250" y="91505"/>
                  <a:pt x="56250" y="90000"/>
                </a:cubicBezTo>
                <a:lnTo>
                  <a:pt x="56250" y="86516"/>
                </a:lnTo>
                <a:cubicBezTo>
                  <a:pt x="54016" y="85572"/>
                  <a:pt x="52500" y="83833"/>
                  <a:pt x="52500" y="81816"/>
                </a:cubicBezTo>
                <a:cubicBezTo>
                  <a:pt x="52500" y="78805"/>
                  <a:pt x="55861" y="76361"/>
                  <a:pt x="60000" y="76361"/>
                </a:cubicBezTo>
                <a:cubicBezTo>
                  <a:pt x="64138" y="76361"/>
                  <a:pt x="67500" y="78805"/>
                  <a:pt x="67500" y="81816"/>
                </a:cubicBezTo>
                <a:cubicBezTo>
                  <a:pt x="67500" y="83833"/>
                  <a:pt x="65977" y="85572"/>
                  <a:pt x="63750" y="86516"/>
                </a:cubicBezTo>
                <a:moveTo>
                  <a:pt x="60000" y="70911"/>
                </a:moveTo>
                <a:cubicBezTo>
                  <a:pt x="51716" y="70911"/>
                  <a:pt x="45000" y="75794"/>
                  <a:pt x="45000" y="81816"/>
                </a:cubicBezTo>
                <a:cubicBezTo>
                  <a:pt x="45000" y="84622"/>
                  <a:pt x="46494" y="87144"/>
                  <a:pt x="48877" y="89077"/>
                </a:cubicBezTo>
                <a:cubicBezTo>
                  <a:pt x="48827" y="89383"/>
                  <a:pt x="48750" y="89683"/>
                  <a:pt x="48750" y="90000"/>
                </a:cubicBezTo>
                <a:cubicBezTo>
                  <a:pt x="48750" y="94522"/>
                  <a:pt x="53783" y="98183"/>
                  <a:pt x="60000" y="98183"/>
                </a:cubicBezTo>
                <a:cubicBezTo>
                  <a:pt x="66216" y="98183"/>
                  <a:pt x="71250" y="94522"/>
                  <a:pt x="71250" y="90000"/>
                </a:cubicBezTo>
                <a:cubicBezTo>
                  <a:pt x="71250" y="89683"/>
                  <a:pt x="71166" y="89383"/>
                  <a:pt x="71122" y="89077"/>
                </a:cubicBezTo>
                <a:cubicBezTo>
                  <a:pt x="73505" y="87150"/>
                  <a:pt x="75000" y="84622"/>
                  <a:pt x="75000" y="81816"/>
                </a:cubicBezTo>
                <a:cubicBezTo>
                  <a:pt x="75000" y="75794"/>
                  <a:pt x="68283" y="70911"/>
                  <a:pt x="60000" y="70911"/>
                </a:cubicBezTo>
                <a:moveTo>
                  <a:pt x="112500" y="109088"/>
                </a:moveTo>
                <a:cubicBezTo>
                  <a:pt x="112500" y="112105"/>
                  <a:pt x="109138" y="114544"/>
                  <a:pt x="105000" y="114544"/>
                </a:cubicBezTo>
                <a:lnTo>
                  <a:pt x="15000" y="114544"/>
                </a:lnTo>
                <a:cubicBezTo>
                  <a:pt x="10861" y="114544"/>
                  <a:pt x="7500" y="112105"/>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105000" y="49088"/>
                </a:moveTo>
                <a:lnTo>
                  <a:pt x="105000" y="32727"/>
                </a:lnTo>
                <a:cubicBezTo>
                  <a:pt x="105000" y="14655"/>
                  <a:pt x="84850" y="0"/>
                  <a:pt x="60000" y="0"/>
                </a:cubicBezTo>
                <a:cubicBezTo>
                  <a:pt x="35150" y="0"/>
                  <a:pt x="15000" y="14655"/>
                  <a:pt x="15000" y="32727"/>
                </a:cubicBezTo>
                <a:cubicBezTo>
                  <a:pt x="15000" y="34233"/>
                  <a:pt x="16683" y="35455"/>
                  <a:pt x="18750" y="35455"/>
                </a:cubicBezTo>
                <a:cubicBezTo>
                  <a:pt x="20816" y="35455"/>
                  <a:pt x="22500" y="34233"/>
                  <a:pt x="22500" y="32727"/>
                </a:cubicBezTo>
                <a:cubicBezTo>
                  <a:pt x="22500" y="17666"/>
                  <a:pt x="39288" y="5455"/>
                  <a:pt x="60000" y="5455"/>
                </a:cubicBezTo>
                <a:cubicBezTo>
                  <a:pt x="80711" y="5455"/>
                  <a:pt x="97500" y="17666"/>
                  <a:pt x="97500" y="32727"/>
                </a:cubicBezTo>
                <a:lnTo>
                  <a:pt x="97500" y="49088"/>
                </a:ln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3" name="Shape 823"/>
          <p:cNvSpPr/>
          <p:nvPr/>
        </p:nvSpPr>
        <p:spPr>
          <a:xfrm>
            <a:off x="19829" y="8388"/>
            <a:ext cx="6094412" cy="6858001"/>
          </a:xfrm>
          <a:prstGeom prst="rect">
            <a:avLst/>
          </a:prstGeom>
          <a:solidFill>
            <a:schemeClr val="accent1"/>
          </a:solidFill>
          <a:ln>
            <a:noFill/>
          </a:ln>
        </p:spPr>
        <p:txBody>
          <a:bodyPr lIns="45713" tIns="22850" rIns="45713" bIns="22850" anchor="ctr" anchorCtr="0">
            <a:noAutofit/>
          </a:bodyPr>
          <a:lstStyle/>
          <a:p>
            <a:pPr algn="ctr"/>
            <a:endParaRPr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6" name="Shape 826"/>
          <p:cNvSpPr txBox="1"/>
          <p:nvPr/>
        </p:nvSpPr>
        <p:spPr>
          <a:xfrm>
            <a:off x="7341688" y="3822248"/>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27" name="Shape 827"/>
          <p:cNvSpPr txBox="1"/>
          <p:nvPr/>
        </p:nvSpPr>
        <p:spPr>
          <a:xfrm>
            <a:off x="7341689" y="4098956"/>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29" name="Shape 829"/>
          <p:cNvSpPr txBox="1"/>
          <p:nvPr/>
        </p:nvSpPr>
        <p:spPr>
          <a:xfrm>
            <a:off x="9898181" y="4098956"/>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2" name="Shape 832"/>
          <p:cNvSpPr txBox="1"/>
          <p:nvPr/>
        </p:nvSpPr>
        <p:spPr>
          <a:xfrm>
            <a:off x="7341688" y="4881302"/>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33" name="Shape 833"/>
          <p:cNvSpPr txBox="1"/>
          <p:nvPr/>
        </p:nvSpPr>
        <p:spPr>
          <a:xfrm>
            <a:off x="7341690" y="5158010"/>
            <a:ext cx="1529085"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4" name="Shape 834"/>
          <p:cNvSpPr txBox="1"/>
          <p:nvPr/>
        </p:nvSpPr>
        <p:spPr>
          <a:xfrm>
            <a:off x="9898181" y="4881302"/>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35" name="Shape 835"/>
          <p:cNvSpPr txBox="1"/>
          <p:nvPr/>
        </p:nvSpPr>
        <p:spPr>
          <a:xfrm>
            <a:off x="9898181" y="5158010"/>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6" name="Shape 836"/>
          <p:cNvSpPr/>
          <p:nvPr/>
        </p:nvSpPr>
        <p:spPr>
          <a:xfrm>
            <a:off x="6774991" y="3981728"/>
            <a:ext cx="306227" cy="306227"/>
          </a:xfrm>
          <a:custGeom>
            <a:avLst/>
            <a:gdLst/>
            <a:ahLst/>
            <a:cxnLst/>
            <a:rect l="0" t="0" r="0" b="0"/>
            <a:pathLst>
              <a:path w="120000" h="120000" extrusionOk="0">
                <a:moveTo>
                  <a:pt x="62727" y="98183"/>
                </a:moveTo>
                <a:cubicBezTo>
                  <a:pt x="64233" y="98183"/>
                  <a:pt x="65455" y="96961"/>
                  <a:pt x="65455" y="95455"/>
                </a:cubicBezTo>
                <a:cubicBezTo>
                  <a:pt x="65455" y="93950"/>
                  <a:pt x="64233" y="92727"/>
                  <a:pt x="62727" y="92727"/>
                </a:cubicBezTo>
                <a:cubicBezTo>
                  <a:pt x="61222" y="92727"/>
                  <a:pt x="60000" y="93950"/>
                  <a:pt x="60000" y="95455"/>
                </a:cubicBezTo>
                <a:cubicBezTo>
                  <a:pt x="60000" y="96961"/>
                  <a:pt x="61222" y="98183"/>
                  <a:pt x="62727" y="98183"/>
                </a:cubicBezTo>
                <a:moveTo>
                  <a:pt x="98183" y="103638"/>
                </a:moveTo>
                <a:lnTo>
                  <a:pt x="76361" y="103638"/>
                </a:lnTo>
                <a:lnTo>
                  <a:pt x="76361" y="68183"/>
                </a:lnTo>
                <a:cubicBezTo>
                  <a:pt x="76361" y="66677"/>
                  <a:pt x="75138" y="65455"/>
                  <a:pt x="73638" y="65455"/>
                </a:cubicBezTo>
                <a:lnTo>
                  <a:pt x="46361" y="65455"/>
                </a:lnTo>
                <a:cubicBezTo>
                  <a:pt x="44861" y="65455"/>
                  <a:pt x="43638" y="66677"/>
                  <a:pt x="43638" y="68183"/>
                </a:cubicBezTo>
                <a:lnTo>
                  <a:pt x="43638" y="103638"/>
                </a:lnTo>
                <a:lnTo>
                  <a:pt x="21816" y="103638"/>
                </a:lnTo>
                <a:lnTo>
                  <a:pt x="21816" y="44766"/>
                </a:lnTo>
                <a:lnTo>
                  <a:pt x="60000" y="6583"/>
                </a:lnTo>
                <a:lnTo>
                  <a:pt x="98183" y="44766"/>
                </a:lnTo>
                <a:cubicBezTo>
                  <a:pt x="98183" y="44766"/>
                  <a:pt x="98183" y="103638"/>
                  <a:pt x="98183" y="103638"/>
                </a:cubicBezTo>
                <a:close/>
                <a:moveTo>
                  <a:pt x="98183" y="114544"/>
                </a:moveTo>
                <a:lnTo>
                  <a:pt x="76361" y="114544"/>
                </a:lnTo>
                <a:lnTo>
                  <a:pt x="76361" y="109088"/>
                </a:lnTo>
                <a:lnTo>
                  <a:pt x="98183" y="109088"/>
                </a:lnTo>
                <a:cubicBezTo>
                  <a:pt x="98183" y="109088"/>
                  <a:pt x="98183" y="114544"/>
                  <a:pt x="98183" y="114544"/>
                </a:cubicBezTo>
                <a:close/>
                <a:moveTo>
                  <a:pt x="70911" y="114544"/>
                </a:moveTo>
                <a:lnTo>
                  <a:pt x="49088" y="114544"/>
                </a:lnTo>
                <a:lnTo>
                  <a:pt x="49088" y="70911"/>
                </a:lnTo>
                <a:lnTo>
                  <a:pt x="70911" y="70911"/>
                </a:lnTo>
                <a:cubicBezTo>
                  <a:pt x="70911" y="70911"/>
                  <a:pt x="70911" y="114544"/>
                  <a:pt x="70911" y="114544"/>
                </a:cubicBezTo>
                <a:close/>
                <a:moveTo>
                  <a:pt x="43638" y="114544"/>
                </a:moveTo>
                <a:lnTo>
                  <a:pt x="21816" y="114544"/>
                </a:lnTo>
                <a:lnTo>
                  <a:pt x="21816" y="109088"/>
                </a:lnTo>
                <a:lnTo>
                  <a:pt x="43638" y="109088"/>
                </a:lnTo>
                <a:cubicBezTo>
                  <a:pt x="43638" y="109088"/>
                  <a:pt x="43638" y="114544"/>
                  <a:pt x="43638" y="114544"/>
                </a:cubicBezTo>
                <a:close/>
                <a:moveTo>
                  <a:pt x="81816" y="10911"/>
                </a:moveTo>
                <a:lnTo>
                  <a:pt x="92727" y="10911"/>
                </a:lnTo>
                <a:lnTo>
                  <a:pt x="92727" y="31600"/>
                </a:lnTo>
                <a:lnTo>
                  <a:pt x="81816" y="20688"/>
                </a:lnTo>
                <a:cubicBezTo>
                  <a:pt x="81816" y="20688"/>
                  <a:pt x="81816" y="10911"/>
                  <a:pt x="81816" y="10911"/>
                </a:cubicBezTo>
                <a:close/>
                <a:moveTo>
                  <a:pt x="119200" y="58072"/>
                </a:moveTo>
                <a:lnTo>
                  <a:pt x="98183" y="37055"/>
                </a:lnTo>
                <a:lnTo>
                  <a:pt x="98183" y="8183"/>
                </a:lnTo>
                <a:cubicBezTo>
                  <a:pt x="98183" y="6677"/>
                  <a:pt x="96961" y="5455"/>
                  <a:pt x="95455" y="5455"/>
                </a:cubicBezTo>
                <a:lnTo>
                  <a:pt x="79088" y="5455"/>
                </a:lnTo>
                <a:cubicBezTo>
                  <a:pt x="77588" y="5455"/>
                  <a:pt x="76361" y="6677"/>
                  <a:pt x="76361" y="8183"/>
                </a:cubicBezTo>
                <a:lnTo>
                  <a:pt x="76361" y="15233"/>
                </a:lnTo>
                <a:lnTo>
                  <a:pt x="61927" y="800"/>
                </a:lnTo>
                <a:cubicBezTo>
                  <a:pt x="61433" y="305"/>
                  <a:pt x="60750" y="0"/>
                  <a:pt x="60000" y="0"/>
                </a:cubicBezTo>
                <a:cubicBezTo>
                  <a:pt x="59250" y="0"/>
                  <a:pt x="58566" y="305"/>
                  <a:pt x="58072" y="800"/>
                </a:cubicBezTo>
                <a:lnTo>
                  <a:pt x="800" y="58072"/>
                </a:lnTo>
                <a:cubicBezTo>
                  <a:pt x="305" y="58566"/>
                  <a:pt x="0" y="59250"/>
                  <a:pt x="0" y="60000"/>
                </a:cubicBezTo>
                <a:cubicBezTo>
                  <a:pt x="0" y="61511"/>
                  <a:pt x="1222" y="62727"/>
                  <a:pt x="2727" y="62727"/>
                </a:cubicBezTo>
                <a:cubicBezTo>
                  <a:pt x="3477" y="62727"/>
                  <a:pt x="4161" y="62422"/>
                  <a:pt x="4655" y="61927"/>
                </a:cubicBezTo>
                <a:lnTo>
                  <a:pt x="16361" y="50222"/>
                </a:lnTo>
                <a:lnTo>
                  <a:pt x="16361" y="117272"/>
                </a:lnTo>
                <a:cubicBezTo>
                  <a:pt x="16361" y="118783"/>
                  <a:pt x="17588" y="120000"/>
                  <a:pt x="19088" y="120000"/>
                </a:cubicBezTo>
                <a:lnTo>
                  <a:pt x="100911" y="120000"/>
                </a:lnTo>
                <a:cubicBezTo>
                  <a:pt x="102411" y="120000"/>
                  <a:pt x="103638" y="118783"/>
                  <a:pt x="103638" y="117272"/>
                </a:cubicBezTo>
                <a:lnTo>
                  <a:pt x="103638" y="50222"/>
                </a:lnTo>
                <a:lnTo>
                  <a:pt x="115344" y="61927"/>
                </a:lnTo>
                <a:cubicBezTo>
                  <a:pt x="115838" y="62422"/>
                  <a:pt x="116522" y="62727"/>
                  <a:pt x="117272" y="62727"/>
                </a:cubicBezTo>
                <a:cubicBezTo>
                  <a:pt x="118777" y="62727"/>
                  <a:pt x="120000" y="61511"/>
                  <a:pt x="120000" y="60000"/>
                </a:cubicBezTo>
                <a:cubicBezTo>
                  <a:pt x="120000" y="59250"/>
                  <a:pt x="119694" y="58566"/>
                  <a:pt x="119200" y="58072"/>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7" name="Shape 837"/>
          <p:cNvSpPr/>
          <p:nvPr/>
        </p:nvSpPr>
        <p:spPr>
          <a:xfrm>
            <a:off x="6771513" y="5046802"/>
            <a:ext cx="306227" cy="306227"/>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8" name="Shape 838"/>
          <p:cNvSpPr/>
          <p:nvPr/>
        </p:nvSpPr>
        <p:spPr>
          <a:xfrm>
            <a:off x="9395824" y="3981334"/>
            <a:ext cx="222712" cy="306227"/>
          </a:xfrm>
          <a:custGeom>
            <a:avLst/>
            <a:gdLst/>
            <a:ahLst/>
            <a:cxnLst/>
            <a:rect l="0" t="0" r="0" b="0"/>
            <a:pathLst>
              <a:path w="120000" h="120000" extrusionOk="0">
                <a:moveTo>
                  <a:pt x="112500" y="109088"/>
                </a:moveTo>
                <a:cubicBezTo>
                  <a:pt x="112500" y="112100"/>
                  <a:pt x="109138" y="114544"/>
                  <a:pt x="105000" y="114544"/>
                </a:cubicBezTo>
                <a:lnTo>
                  <a:pt x="15000" y="114544"/>
                </a:lnTo>
                <a:cubicBezTo>
                  <a:pt x="10861" y="114544"/>
                  <a:pt x="7500" y="112100"/>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22500" y="32727"/>
                </a:moveTo>
                <a:cubicBezTo>
                  <a:pt x="22500" y="17666"/>
                  <a:pt x="39288" y="5455"/>
                  <a:pt x="60000" y="5455"/>
                </a:cubicBezTo>
                <a:cubicBezTo>
                  <a:pt x="80711" y="5455"/>
                  <a:pt x="97500" y="17666"/>
                  <a:pt x="97500" y="32727"/>
                </a:cubicBezTo>
                <a:lnTo>
                  <a:pt x="97500" y="49088"/>
                </a:lnTo>
                <a:lnTo>
                  <a:pt x="22500" y="49088"/>
                </a:lnTo>
                <a:cubicBezTo>
                  <a:pt x="22500" y="49088"/>
                  <a:pt x="22500" y="32727"/>
                  <a:pt x="22500" y="32727"/>
                </a:cubicBezTo>
                <a:close/>
                <a:moveTo>
                  <a:pt x="105000" y="49088"/>
                </a:moveTo>
                <a:lnTo>
                  <a:pt x="105000" y="32727"/>
                </a:lnTo>
                <a:cubicBezTo>
                  <a:pt x="105000" y="14655"/>
                  <a:pt x="84850" y="0"/>
                  <a:pt x="60000" y="0"/>
                </a:cubicBezTo>
                <a:cubicBezTo>
                  <a:pt x="35150" y="0"/>
                  <a:pt x="15000" y="14655"/>
                  <a:pt x="15000" y="32727"/>
                </a:cubicBez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moveTo>
                  <a:pt x="63750" y="86516"/>
                </a:moveTo>
                <a:lnTo>
                  <a:pt x="63750" y="90000"/>
                </a:lnTo>
                <a:cubicBezTo>
                  <a:pt x="63750" y="91511"/>
                  <a:pt x="62066" y="92727"/>
                  <a:pt x="60000" y="92727"/>
                </a:cubicBezTo>
                <a:cubicBezTo>
                  <a:pt x="57933" y="92727"/>
                  <a:pt x="56250" y="91511"/>
                  <a:pt x="56250" y="90000"/>
                </a:cubicBezTo>
                <a:lnTo>
                  <a:pt x="56250" y="86516"/>
                </a:lnTo>
                <a:cubicBezTo>
                  <a:pt x="54016" y="85572"/>
                  <a:pt x="52500" y="83833"/>
                  <a:pt x="52500" y="81816"/>
                </a:cubicBezTo>
                <a:cubicBezTo>
                  <a:pt x="52500" y="78811"/>
                  <a:pt x="55861" y="76361"/>
                  <a:pt x="60000" y="76361"/>
                </a:cubicBezTo>
                <a:cubicBezTo>
                  <a:pt x="64138" y="76361"/>
                  <a:pt x="67500" y="78811"/>
                  <a:pt x="67500" y="81816"/>
                </a:cubicBezTo>
                <a:cubicBezTo>
                  <a:pt x="67500" y="83833"/>
                  <a:pt x="65977" y="85572"/>
                  <a:pt x="63750" y="86516"/>
                </a:cubicBezTo>
                <a:moveTo>
                  <a:pt x="60000" y="70911"/>
                </a:moveTo>
                <a:cubicBezTo>
                  <a:pt x="51716" y="70911"/>
                  <a:pt x="45000" y="75794"/>
                  <a:pt x="45000" y="81816"/>
                </a:cubicBezTo>
                <a:cubicBezTo>
                  <a:pt x="45000" y="84622"/>
                  <a:pt x="46494" y="87150"/>
                  <a:pt x="48877" y="89077"/>
                </a:cubicBezTo>
                <a:cubicBezTo>
                  <a:pt x="48827" y="89383"/>
                  <a:pt x="48750" y="89688"/>
                  <a:pt x="48750" y="90000"/>
                </a:cubicBezTo>
                <a:cubicBezTo>
                  <a:pt x="48750" y="94522"/>
                  <a:pt x="53783" y="98183"/>
                  <a:pt x="60000" y="98183"/>
                </a:cubicBezTo>
                <a:cubicBezTo>
                  <a:pt x="66216" y="98183"/>
                  <a:pt x="71250" y="94522"/>
                  <a:pt x="71250" y="90000"/>
                </a:cubicBezTo>
                <a:cubicBezTo>
                  <a:pt x="71250" y="89688"/>
                  <a:pt x="71166" y="89383"/>
                  <a:pt x="71122" y="89077"/>
                </a:cubicBezTo>
                <a:cubicBezTo>
                  <a:pt x="73505" y="87144"/>
                  <a:pt x="75000" y="84622"/>
                  <a:pt x="75000" y="81816"/>
                </a:cubicBezTo>
                <a:cubicBezTo>
                  <a:pt x="75000" y="75794"/>
                  <a:pt x="68283" y="70911"/>
                  <a:pt x="60000" y="70911"/>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9" name="Shape 839"/>
          <p:cNvSpPr/>
          <p:nvPr/>
        </p:nvSpPr>
        <p:spPr>
          <a:xfrm>
            <a:off x="9396241" y="5032043"/>
            <a:ext cx="222712" cy="306227"/>
          </a:xfrm>
          <a:custGeom>
            <a:avLst/>
            <a:gdLst/>
            <a:ahLst/>
            <a:cxnLst/>
            <a:rect l="0" t="0" r="0" b="0"/>
            <a:pathLst>
              <a:path w="120000" h="120000" extrusionOk="0">
                <a:moveTo>
                  <a:pt x="63750" y="86516"/>
                </a:moveTo>
                <a:lnTo>
                  <a:pt x="63750" y="90000"/>
                </a:lnTo>
                <a:cubicBezTo>
                  <a:pt x="63750" y="91505"/>
                  <a:pt x="62066" y="92727"/>
                  <a:pt x="60000" y="92727"/>
                </a:cubicBezTo>
                <a:cubicBezTo>
                  <a:pt x="57933" y="92727"/>
                  <a:pt x="56250" y="91505"/>
                  <a:pt x="56250" y="90000"/>
                </a:cubicBezTo>
                <a:lnTo>
                  <a:pt x="56250" y="86516"/>
                </a:lnTo>
                <a:cubicBezTo>
                  <a:pt x="54016" y="85572"/>
                  <a:pt x="52500" y="83833"/>
                  <a:pt x="52500" y="81816"/>
                </a:cubicBezTo>
                <a:cubicBezTo>
                  <a:pt x="52500" y="78805"/>
                  <a:pt x="55861" y="76361"/>
                  <a:pt x="60000" y="76361"/>
                </a:cubicBezTo>
                <a:cubicBezTo>
                  <a:pt x="64138" y="76361"/>
                  <a:pt x="67500" y="78805"/>
                  <a:pt x="67500" y="81816"/>
                </a:cubicBezTo>
                <a:cubicBezTo>
                  <a:pt x="67500" y="83833"/>
                  <a:pt x="65977" y="85572"/>
                  <a:pt x="63750" y="86516"/>
                </a:cubicBezTo>
                <a:moveTo>
                  <a:pt x="60000" y="70911"/>
                </a:moveTo>
                <a:cubicBezTo>
                  <a:pt x="51716" y="70911"/>
                  <a:pt x="45000" y="75794"/>
                  <a:pt x="45000" y="81816"/>
                </a:cubicBezTo>
                <a:cubicBezTo>
                  <a:pt x="45000" y="84622"/>
                  <a:pt x="46494" y="87144"/>
                  <a:pt x="48877" y="89077"/>
                </a:cubicBezTo>
                <a:cubicBezTo>
                  <a:pt x="48827" y="89383"/>
                  <a:pt x="48750" y="89683"/>
                  <a:pt x="48750" y="90000"/>
                </a:cubicBezTo>
                <a:cubicBezTo>
                  <a:pt x="48750" y="94522"/>
                  <a:pt x="53783" y="98183"/>
                  <a:pt x="60000" y="98183"/>
                </a:cubicBezTo>
                <a:cubicBezTo>
                  <a:pt x="66216" y="98183"/>
                  <a:pt x="71250" y="94522"/>
                  <a:pt x="71250" y="90000"/>
                </a:cubicBezTo>
                <a:cubicBezTo>
                  <a:pt x="71250" y="89683"/>
                  <a:pt x="71166" y="89383"/>
                  <a:pt x="71122" y="89077"/>
                </a:cubicBezTo>
                <a:cubicBezTo>
                  <a:pt x="73505" y="87150"/>
                  <a:pt x="75000" y="84622"/>
                  <a:pt x="75000" y="81816"/>
                </a:cubicBezTo>
                <a:cubicBezTo>
                  <a:pt x="75000" y="75794"/>
                  <a:pt x="68283" y="70911"/>
                  <a:pt x="60000" y="70911"/>
                </a:cubicBezTo>
                <a:moveTo>
                  <a:pt x="112500" y="109088"/>
                </a:moveTo>
                <a:cubicBezTo>
                  <a:pt x="112500" y="112105"/>
                  <a:pt x="109138" y="114544"/>
                  <a:pt x="105000" y="114544"/>
                </a:cubicBezTo>
                <a:lnTo>
                  <a:pt x="15000" y="114544"/>
                </a:lnTo>
                <a:cubicBezTo>
                  <a:pt x="10861" y="114544"/>
                  <a:pt x="7500" y="112105"/>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105000" y="49088"/>
                </a:moveTo>
                <a:lnTo>
                  <a:pt x="105000" y="32727"/>
                </a:lnTo>
                <a:cubicBezTo>
                  <a:pt x="105000" y="14655"/>
                  <a:pt x="84850" y="0"/>
                  <a:pt x="60000" y="0"/>
                </a:cubicBezTo>
                <a:cubicBezTo>
                  <a:pt x="35150" y="0"/>
                  <a:pt x="15000" y="14655"/>
                  <a:pt x="15000" y="32727"/>
                </a:cubicBezTo>
                <a:cubicBezTo>
                  <a:pt x="15000" y="34233"/>
                  <a:pt x="16683" y="35455"/>
                  <a:pt x="18750" y="35455"/>
                </a:cubicBezTo>
                <a:cubicBezTo>
                  <a:pt x="20816" y="35455"/>
                  <a:pt x="22500" y="34233"/>
                  <a:pt x="22500" y="32727"/>
                </a:cubicBezTo>
                <a:cubicBezTo>
                  <a:pt x="22500" y="17666"/>
                  <a:pt x="39288" y="5455"/>
                  <a:pt x="60000" y="5455"/>
                </a:cubicBezTo>
                <a:cubicBezTo>
                  <a:pt x="80711" y="5455"/>
                  <a:pt x="97500" y="17666"/>
                  <a:pt x="97500" y="32727"/>
                </a:cubicBezTo>
                <a:lnTo>
                  <a:pt x="97500" y="49088"/>
                </a:ln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41" name="Shape 841"/>
          <p:cNvSpPr txBox="1"/>
          <p:nvPr/>
        </p:nvSpPr>
        <p:spPr>
          <a:xfrm>
            <a:off x="668872" y="2596462"/>
            <a:ext cx="4796326" cy="877163"/>
          </a:xfrm>
          <a:prstGeom prst="rect">
            <a:avLst/>
          </a:prstGeom>
          <a:noFill/>
          <a:ln>
            <a:noFill/>
          </a:ln>
        </p:spPr>
        <p:txBody>
          <a:bodyPr lIns="45713" tIns="22850" rIns="45713" bIns="22850" anchor="t" anchorCtr="0">
            <a:noAutofit/>
          </a:bodyPr>
          <a:lstStyle/>
          <a:p>
            <a:pPr>
              <a:buSzPct val="25000"/>
            </a:pPr>
            <a:r>
              <a:rPr lang="en-US" sz="4400" b="1" dirty="0">
                <a:solidFill>
                  <a:schemeClr val="bg1"/>
                </a:solidFill>
                <a:latin typeface="Roboto" panose="02000000000000000000" pitchFamily="2" charset="0"/>
                <a:ea typeface="Roboto" panose="02000000000000000000" pitchFamily="2" charset="0"/>
                <a:cs typeface="Roboto" panose="02000000000000000000" pitchFamily="2" charset="0"/>
              </a:rPr>
              <a:t>Multiple Factors Impact Health</a:t>
            </a:r>
            <a:endParaRPr lang="en-US" sz="4400" b="1" dirty="0">
              <a:solidFill>
                <a:srgbClr val="4D4E4E"/>
              </a:solidFill>
              <a:latin typeface="Roboto" panose="02000000000000000000" pitchFamily="2" charset="0"/>
              <a:ea typeface="Roboto" panose="02000000000000000000" pitchFamily="2" charset="0"/>
              <a:cs typeface="Roboto" panose="02000000000000000000" pitchFamily="2" charset="0"/>
              <a:sym typeface="Lato"/>
            </a:endParaRPr>
          </a:p>
        </p:txBody>
      </p:sp>
      <p:grpSp>
        <p:nvGrpSpPr>
          <p:cNvPr id="43" name="Group 42">
            <a:extLst>
              <a:ext uri="{FF2B5EF4-FFF2-40B4-BE49-F238E27FC236}">
                <a16:creationId xmlns:a16="http://schemas.microsoft.com/office/drawing/2014/main" id="{ADE4664C-D127-212E-D4D7-86E1172D12D9}"/>
              </a:ext>
            </a:extLst>
          </p:cNvPr>
          <p:cNvGrpSpPr/>
          <p:nvPr/>
        </p:nvGrpSpPr>
        <p:grpSpPr>
          <a:xfrm>
            <a:off x="6671648" y="568585"/>
            <a:ext cx="5001619" cy="4932916"/>
            <a:chOff x="6671648" y="568585"/>
            <a:chExt cx="5001619" cy="4932916"/>
          </a:xfrm>
        </p:grpSpPr>
        <p:grpSp>
          <p:nvGrpSpPr>
            <p:cNvPr id="25" name="Group 24">
              <a:extLst>
                <a:ext uri="{FF2B5EF4-FFF2-40B4-BE49-F238E27FC236}">
                  <a16:creationId xmlns:a16="http://schemas.microsoft.com/office/drawing/2014/main" id="{4307F957-C71F-3415-81C3-162EBB33359B}"/>
                </a:ext>
              </a:extLst>
            </p:cNvPr>
            <p:cNvGrpSpPr/>
            <p:nvPr/>
          </p:nvGrpSpPr>
          <p:grpSpPr>
            <a:xfrm>
              <a:off x="6890816" y="1165716"/>
              <a:ext cx="4526339" cy="4335785"/>
              <a:chOff x="6890816" y="1165716"/>
              <a:chExt cx="4526339" cy="4335785"/>
            </a:xfrm>
          </p:grpSpPr>
          <p:sp>
            <p:nvSpPr>
              <p:cNvPr id="16" name="Block Arc 15">
                <a:extLst>
                  <a:ext uri="{FF2B5EF4-FFF2-40B4-BE49-F238E27FC236}">
                    <a16:creationId xmlns:a16="http://schemas.microsoft.com/office/drawing/2014/main" id="{B6D48DCA-F5ED-63D3-453F-8A76771D72FD}"/>
                  </a:ext>
                </a:extLst>
              </p:cNvPr>
              <p:cNvSpPr/>
              <p:nvPr/>
            </p:nvSpPr>
            <p:spPr>
              <a:xfrm>
                <a:off x="6890816" y="1165716"/>
                <a:ext cx="4526339" cy="4335785"/>
              </a:xfrm>
              <a:prstGeom prst="blockArc">
                <a:avLst>
                  <a:gd name="adj1" fmla="val 9000000"/>
                  <a:gd name="adj2" fmla="val 16200000"/>
                  <a:gd name="adj3" fmla="val 4634"/>
                </a:avLst>
              </a:prstGeom>
              <a:solidFill>
                <a:schemeClr val="accent3"/>
              </a:solidFill>
            </p:spPr>
            <p:style>
              <a:lnRef idx="0">
                <a:schemeClr val="lt1">
                  <a:hueOff val="0"/>
                  <a:satOff val="0"/>
                  <a:lumOff val="0"/>
                  <a:alphaOff val="0"/>
                </a:schemeClr>
              </a:lnRef>
              <a:fillRef idx="1">
                <a:scrgbClr r="0" g="0" b="0"/>
              </a:fillRef>
              <a:effectRef idx="0">
                <a:schemeClr val="accent3">
                  <a:hueOff val="-2351942"/>
                  <a:satOff val="-35037"/>
                  <a:lumOff val="-7647"/>
                  <a:alphaOff val="0"/>
                </a:schemeClr>
              </a:effectRef>
              <a:fontRef idx="minor">
                <a:schemeClr val="lt1"/>
              </a:fontRef>
            </p:style>
          </p:sp>
          <p:sp>
            <p:nvSpPr>
              <p:cNvPr id="17" name="Block Arc 16">
                <a:extLst>
                  <a:ext uri="{FF2B5EF4-FFF2-40B4-BE49-F238E27FC236}">
                    <a16:creationId xmlns:a16="http://schemas.microsoft.com/office/drawing/2014/main" id="{D1D2F64B-6643-91E4-E1D2-0F930B366F5E}"/>
                  </a:ext>
                </a:extLst>
              </p:cNvPr>
              <p:cNvSpPr/>
              <p:nvPr/>
            </p:nvSpPr>
            <p:spPr>
              <a:xfrm>
                <a:off x="6890816" y="1165716"/>
                <a:ext cx="4526339" cy="4335785"/>
              </a:xfrm>
              <a:prstGeom prst="blockArc">
                <a:avLst>
                  <a:gd name="adj1" fmla="val 1800000"/>
                  <a:gd name="adj2" fmla="val 9000000"/>
                  <a:gd name="adj3" fmla="val 4634"/>
                </a:avLst>
              </a:prstGeom>
              <a:solidFill>
                <a:schemeClr val="accent3"/>
              </a:solidFill>
            </p:spPr>
            <p:style>
              <a:lnRef idx="0">
                <a:schemeClr val="lt1">
                  <a:hueOff val="0"/>
                  <a:satOff val="0"/>
                  <a:lumOff val="0"/>
                  <a:alphaOff val="0"/>
                </a:schemeClr>
              </a:lnRef>
              <a:fillRef idx="1">
                <a:scrgbClr r="0" g="0" b="0"/>
              </a:fillRef>
              <a:effectRef idx="0">
                <a:schemeClr val="accent3">
                  <a:hueOff val="-1175971"/>
                  <a:satOff val="-17518"/>
                  <a:lumOff val="-3824"/>
                  <a:alphaOff val="0"/>
                </a:schemeClr>
              </a:effectRef>
              <a:fontRef idx="minor">
                <a:schemeClr val="lt1"/>
              </a:fontRef>
            </p:style>
          </p:sp>
          <p:sp>
            <p:nvSpPr>
              <p:cNvPr id="18" name="Block Arc 17">
                <a:extLst>
                  <a:ext uri="{FF2B5EF4-FFF2-40B4-BE49-F238E27FC236}">
                    <a16:creationId xmlns:a16="http://schemas.microsoft.com/office/drawing/2014/main" id="{3ACA93E7-4398-B2A4-8D26-756B8900E958}"/>
                  </a:ext>
                </a:extLst>
              </p:cNvPr>
              <p:cNvSpPr/>
              <p:nvPr/>
            </p:nvSpPr>
            <p:spPr>
              <a:xfrm>
                <a:off x="6890816" y="1165716"/>
                <a:ext cx="4526339" cy="4335785"/>
              </a:xfrm>
              <a:prstGeom prst="blockArc">
                <a:avLst>
                  <a:gd name="adj1" fmla="val 16200000"/>
                  <a:gd name="adj2" fmla="val 1800000"/>
                  <a:gd name="adj3" fmla="val 4634"/>
                </a:avLst>
              </a:prstGeom>
              <a:solidFill>
                <a:schemeClr val="accent3"/>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grpSp>
        <p:sp>
          <p:nvSpPr>
            <p:cNvPr id="19" name="Freeform: Shape 18">
              <a:extLst>
                <a:ext uri="{FF2B5EF4-FFF2-40B4-BE49-F238E27FC236}">
                  <a16:creationId xmlns:a16="http://schemas.microsoft.com/office/drawing/2014/main" id="{259C1B04-EC3B-13FE-0DB9-F22325E16FAF}"/>
                </a:ext>
              </a:extLst>
            </p:cNvPr>
            <p:cNvSpPr/>
            <p:nvPr/>
          </p:nvSpPr>
          <p:spPr>
            <a:xfrm>
              <a:off x="8085449" y="2205428"/>
              <a:ext cx="2174017" cy="2256361"/>
            </a:xfrm>
            <a:custGeom>
              <a:avLst/>
              <a:gdLst>
                <a:gd name="connsiteX0" fmla="*/ 0 w 2174017"/>
                <a:gd name="connsiteY0" fmla="*/ 1128181 h 2256361"/>
                <a:gd name="connsiteX1" fmla="*/ 1087009 w 2174017"/>
                <a:gd name="connsiteY1" fmla="*/ 0 h 2256361"/>
                <a:gd name="connsiteX2" fmla="*/ 2174018 w 2174017"/>
                <a:gd name="connsiteY2" fmla="*/ 1128181 h 2256361"/>
                <a:gd name="connsiteX3" fmla="*/ 1087009 w 2174017"/>
                <a:gd name="connsiteY3" fmla="*/ 2256362 h 2256361"/>
                <a:gd name="connsiteX4" fmla="*/ 0 w 2174017"/>
                <a:gd name="connsiteY4" fmla="*/ 1128181 h 2256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017" h="2256361">
                  <a:moveTo>
                    <a:pt x="0" y="1128181"/>
                  </a:moveTo>
                  <a:cubicBezTo>
                    <a:pt x="0" y="505104"/>
                    <a:pt x="486671" y="0"/>
                    <a:pt x="1087009" y="0"/>
                  </a:cubicBezTo>
                  <a:cubicBezTo>
                    <a:pt x="1687347" y="0"/>
                    <a:pt x="2174018" y="505104"/>
                    <a:pt x="2174018" y="1128181"/>
                  </a:cubicBezTo>
                  <a:cubicBezTo>
                    <a:pt x="2174018" y="1751258"/>
                    <a:pt x="1687347" y="2256362"/>
                    <a:pt x="1087009" y="2256362"/>
                  </a:cubicBezTo>
                  <a:cubicBezTo>
                    <a:pt x="486671" y="2256362"/>
                    <a:pt x="0" y="1751258"/>
                    <a:pt x="0" y="112818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9017" tIns="371076" rIns="359017" bIns="371076"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Overall Health</a:t>
              </a:r>
            </a:p>
          </p:txBody>
        </p:sp>
        <p:grpSp>
          <p:nvGrpSpPr>
            <p:cNvPr id="42" name="Group 41">
              <a:extLst>
                <a:ext uri="{FF2B5EF4-FFF2-40B4-BE49-F238E27FC236}">
                  <a16:creationId xmlns:a16="http://schemas.microsoft.com/office/drawing/2014/main" id="{C4D912C0-BCF2-0010-5A8F-E6682B6FE5D7}"/>
                </a:ext>
              </a:extLst>
            </p:cNvPr>
            <p:cNvGrpSpPr/>
            <p:nvPr/>
          </p:nvGrpSpPr>
          <p:grpSpPr>
            <a:xfrm>
              <a:off x="6671648" y="3387532"/>
              <a:ext cx="1756178" cy="1782536"/>
              <a:chOff x="6671648" y="3387532"/>
              <a:chExt cx="1756178" cy="1782536"/>
            </a:xfrm>
          </p:grpSpPr>
          <p:sp>
            <p:nvSpPr>
              <p:cNvPr id="22" name="Freeform: Shape 21">
                <a:extLst>
                  <a:ext uri="{FF2B5EF4-FFF2-40B4-BE49-F238E27FC236}">
                    <a16:creationId xmlns:a16="http://schemas.microsoft.com/office/drawing/2014/main" id="{AF7E3A70-076C-1671-7348-29B47F221C45}"/>
                  </a:ext>
                </a:extLst>
              </p:cNvPr>
              <p:cNvSpPr/>
              <p:nvPr/>
            </p:nvSpPr>
            <p:spPr>
              <a:xfrm>
                <a:off x="6671648" y="3387532"/>
                <a:ext cx="1756178" cy="1782536"/>
              </a:xfrm>
              <a:custGeom>
                <a:avLst/>
                <a:gdLst>
                  <a:gd name="connsiteX0" fmla="*/ 0 w 1756178"/>
                  <a:gd name="connsiteY0" fmla="*/ 891268 h 1782536"/>
                  <a:gd name="connsiteX1" fmla="*/ 878089 w 1756178"/>
                  <a:gd name="connsiteY1" fmla="*/ 0 h 1782536"/>
                  <a:gd name="connsiteX2" fmla="*/ 1756178 w 1756178"/>
                  <a:gd name="connsiteY2" fmla="*/ 891268 h 1782536"/>
                  <a:gd name="connsiteX3" fmla="*/ 878089 w 1756178"/>
                  <a:gd name="connsiteY3" fmla="*/ 1782536 h 1782536"/>
                  <a:gd name="connsiteX4" fmla="*/ 0 w 1756178"/>
                  <a:gd name="connsiteY4" fmla="*/ 891268 h 178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78" h="1782536">
                    <a:moveTo>
                      <a:pt x="0" y="891268"/>
                    </a:moveTo>
                    <a:cubicBezTo>
                      <a:pt x="0" y="399034"/>
                      <a:pt x="393134" y="0"/>
                      <a:pt x="878089" y="0"/>
                    </a:cubicBezTo>
                    <a:cubicBezTo>
                      <a:pt x="1363044" y="0"/>
                      <a:pt x="1756178" y="399034"/>
                      <a:pt x="1756178" y="891268"/>
                    </a:cubicBezTo>
                    <a:cubicBezTo>
                      <a:pt x="1756178" y="1383502"/>
                      <a:pt x="1363044" y="1782536"/>
                      <a:pt x="878089" y="1782536"/>
                    </a:cubicBezTo>
                    <a:cubicBezTo>
                      <a:pt x="393134" y="1782536"/>
                      <a:pt x="0" y="1383502"/>
                      <a:pt x="0" y="891268"/>
                    </a:cubicBezTo>
                    <a:close/>
                  </a:path>
                </a:pathLst>
              </a:custGeom>
              <a:solidFill>
                <a:schemeClr val="accent5"/>
              </a:solidFill>
              <a:ln w="57150">
                <a:noFill/>
              </a:ln>
            </p:spPr>
            <p:style>
              <a:lnRef idx="2">
                <a:scrgbClr r="0" g="0" b="0"/>
              </a:lnRef>
              <a:fillRef idx="1">
                <a:scrgbClr r="0" g="0" b="0"/>
              </a:fillRef>
              <a:effectRef idx="0">
                <a:schemeClr val="accent3">
                  <a:hueOff val="-2351942"/>
                  <a:satOff val="-35037"/>
                  <a:lumOff val="-7647"/>
                  <a:alphaOff val="0"/>
                </a:schemeClr>
              </a:effectRef>
              <a:fontRef idx="minor">
                <a:schemeClr val="lt1"/>
              </a:fontRef>
            </p:style>
            <p:txBody>
              <a:bodyPr spcFirstLastPara="0" vert="horz" wrap="square" lIns="280046" tIns="283906" rIns="280046" bIns="283906" numCol="1" spcCol="1270" anchor="ctr" anchorCtr="0">
                <a:noAutofit/>
              </a:bodyPr>
              <a:lstStyle/>
              <a:p>
                <a:pPr marL="0" lvl="0" indent="0" algn="ctr" defTabSz="800100">
                  <a:lnSpc>
                    <a:spcPct val="90000"/>
                  </a:lnSpc>
                  <a:spcBef>
                    <a:spcPct val="0"/>
                  </a:spcBef>
                  <a:spcAft>
                    <a:spcPct val="35000"/>
                  </a:spcAft>
                  <a:buNone/>
                </a:pPr>
                <a:endParaRPr lang="en-US" sz="1400" kern="1200" dirty="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32" name="Group 31">
                <a:extLst>
                  <a:ext uri="{FF2B5EF4-FFF2-40B4-BE49-F238E27FC236}">
                    <a16:creationId xmlns:a16="http://schemas.microsoft.com/office/drawing/2014/main" id="{64D4C97C-0E9A-FD78-1E2E-4B422F45674C}"/>
                  </a:ext>
                </a:extLst>
              </p:cNvPr>
              <p:cNvGrpSpPr/>
              <p:nvPr/>
            </p:nvGrpSpPr>
            <p:grpSpPr>
              <a:xfrm>
                <a:off x="6750830" y="3840309"/>
                <a:ext cx="1597815" cy="846514"/>
                <a:chOff x="6750830" y="3840309"/>
                <a:chExt cx="1597815" cy="846514"/>
              </a:xfrm>
            </p:grpSpPr>
            <p:sp>
              <p:nvSpPr>
                <p:cNvPr id="29" name="TextBox 28">
                  <a:extLst>
                    <a:ext uri="{FF2B5EF4-FFF2-40B4-BE49-F238E27FC236}">
                      <a16:creationId xmlns:a16="http://schemas.microsoft.com/office/drawing/2014/main" id="{520ACA5D-D820-09A2-D9B6-29B5EBBDE9D9}"/>
                    </a:ext>
                  </a:extLst>
                </p:cNvPr>
                <p:cNvSpPr txBox="1"/>
                <p:nvPr/>
              </p:nvSpPr>
              <p:spPr>
                <a:xfrm>
                  <a:off x="6799698" y="4163603"/>
                  <a:ext cx="151937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Genetics</a:t>
                  </a:r>
                </a:p>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Healthcare</a:t>
                  </a:r>
                </a:p>
              </p:txBody>
            </p:sp>
            <p:sp>
              <p:nvSpPr>
                <p:cNvPr id="31" name="TextBox 30">
                  <a:extLst>
                    <a:ext uri="{FF2B5EF4-FFF2-40B4-BE49-F238E27FC236}">
                      <a16:creationId xmlns:a16="http://schemas.microsoft.com/office/drawing/2014/main" id="{1400FA08-2732-74D8-D0AF-3B18CACBBA13}"/>
                    </a:ext>
                  </a:extLst>
                </p:cNvPr>
                <p:cNvSpPr txBox="1"/>
                <p:nvPr/>
              </p:nvSpPr>
              <p:spPr>
                <a:xfrm>
                  <a:off x="6750830" y="3840309"/>
                  <a:ext cx="1597815" cy="369332"/>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Physical</a:t>
                  </a:r>
                </a:p>
              </p:txBody>
            </p:sp>
          </p:grpSp>
        </p:grpSp>
        <p:grpSp>
          <p:nvGrpSpPr>
            <p:cNvPr id="40" name="Group 39">
              <a:extLst>
                <a:ext uri="{FF2B5EF4-FFF2-40B4-BE49-F238E27FC236}">
                  <a16:creationId xmlns:a16="http://schemas.microsoft.com/office/drawing/2014/main" id="{982475B6-6894-A7AC-E4EE-2A872206354B}"/>
                </a:ext>
              </a:extLst>
            </p:cNvPr>
            <p:cNvGrpSpPr/>
            <p:nvPr/>
          </p:nvGrpSpPr>
          <p:grpSpPr>
            <a:xfrm>
              <a:off x="9917089" y="3379219"/>
              <a:ext cx="1756178" cy="1782536"/>
              <a:chOff x="9917089" y="3379219"/>
              <a:chExt cx="1756178" cy="1782536"/>
            </a:xfrm>
          </p:grpSpPr>
          <p:sp>
            <p:nvSpPr>
              <p:cNvPr id="21" name="Freeform: Shape 20">
                <a:extLst>
                  <a:ext uri="{FF2B5EF4-FFF2-40B4-BE49-F238E27FC236}">
                    <a16:creationId xmlns:a16="http://schemas.microsoft.com/office/drawing/2014/main" id="{FFCC1239-CD97-625E-F4EB-E0D8728D6F1D}"/>
                  </a:ext>
                </a:extLst>
              </p:cNvPr>
              <p:cNvSpPr/>
              <p:nvPr/>
            </p:nvSpPr>
            <p:spPr>
              <a:xfrm>
                <a:off x="9917089" y="3379219"/>
                <a:ext cx="1756178" cy="1782536"/>
              </a:xfrm>
              <a:custGeom>
                <a:avLst/>
                <a:gdLst>
                  <a:gd name="connsiteX0" fmla="*/ 0 w 1756178"/>
                  <a:gd name="connsiteY0" fmla="*/ 891268 h 1782536"/>
                  <a:gd name="connsiteX1" fmla="*/ 878089 w 1756178"/>
                  <a:gd name="connsiteY1" fmla="*/ 0 h 1782536"/>
                  <a:gd name="connsiteX2" fmla="*/ 1756178 w 1756178"/>
                  <a:gd name="connsiteY2" fmla="*/ 891268 h 1782536"/>
                  <a:gd name="connsiteX3" fmla="*/ 878089 w 1756178"/>
                  <a:gd name="connsiteY3" fmla="*/ 1782536 h 1782536"/>
                  <a:gd name="connsiteX4" fmla="*/ 0 w 1756178"/>
                  <a:gd name="connsiteY4" fmla="*/ 891268 h 178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78" h="1782536">
                    <a:moveTo>
                      <a:pt x="0" y="891268"/>
                    </a:moveTo>
                    <a:cubicBezTo>
                      <a:pt x="0" y="399034"/>
                      <a:pt x="393134" y="0"/>
                      <a:pt x="878089" y="0"/>
                    </a:cubicBezTo>
                    <a:cubicBezTo>
                      <a:pt x="1363044" y="0"/>
                      <a:pt x="1756178" y="399034"/>
                      <a:pt x="1756178" y="891268"/>
                    </a:cubicBezTo>
                    <a:cubicBezTo>
                      <a:pt x="1756178" y="1383502"/>
                      <a:pt x="1363044" y="1782536"/>
                      <a:pt x="878089" y="1782536"/>
                    </a:cubicBezTo>
                    <a:cubicBezTo>
                      <a:pt x="393134" y="1782536"/>
                      <a:pt x="0" y="1383502"/>
                      <a:pt x="0" y="891268"/>
                    </a:cubicBezTo>
                    <a:close/>
                  </a:path>
                </a:pathLst>
              </a:custGeom>
              <a:solidFill>
                <a:schemeClr val="tx2"/>
              </a:solidFill>
              <a:ln w="57150">
                <a:noFill/>
              </a:ln>
            </p:spPr>
            <p:style>
              <a:lnRef idx="2">
                <a:scrgbClr r="0" g="0" b="0"/>
              </a:lnRef>
              <a:fillRef idx="1">
                <a:scrgbClr r="0" g="0" b="0"/>
              </a:fillRef>
              <a:effectRef idx="0">
                <a:schemeClr val="accent3">
                  <a:hueOff val="-1175971"/>
                  <a:satOff val="-17518"/>
                  <a:lumOff val="-3824"/>
                  <a:alphaOff val="0"/>
                </a:schemeClr>
              </a:effectRef>
              <a:fontRef idx="minor">
                <a:schemeClr val="lt1"/>
              </a:fontRef>
            </p:style>
            <p:txBody>
              <a:bodyPr spcFirstLastPara="0" vert="horz" wrap="square" lIns="280046" tIns="283906" rIns="280046" bIns="283906" numCol="1" spcCol="1270" anchor="ctr" anchorCtr="0">
                <a:noAutofit/>
              </a:bodyPr>
              <a:lstStyle/>
              <a:p>
                <a:pPr marL="0" lvl="0" indent="0" algn="ctr" defTabSz="800100">
                  <a:lnSpc>
                    <a:spcPct val="90000"/>
                  </a:lnSpc>
                  <a:spcBef>
                    <a:spcPct val="0"/>
                  </a:spcBef>
                  <a:spcAft>
                    <a:spcPct val="35000"/>
                  </a:spcAft>
                  <a:buNone/>
                </a:pPr>
                <a:endParaRPr lang="en-US" sz="1400" kern="1200" dirty="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33" name="Group 32">
                <a:extLst>
                  <a:ext uri="{FF2B5EF4-FFF2-40B4-BE49-F238E27FC236}">
                    <a16:creationId xmlns:a16="http://schemas.microsoft.com/office/drawing/2014/main" id="{2B0A31CC-8444-4243-3214-572A77364DF8}"/>
                  </a:ext>
                </a:extLst>
              </p:cNvPr>
              <p:cNvGrpSpPr/>
              <p:nvPr/>
            </p:nvGrpSpPr>
            <p:grpSpPr>
              <a:xfrm>
                <a:off x="9996271" y="3840309"/>
                <a:ext cx="1597815" cy="846514"/>
                <a:chOff x="6750830" y="3840309"/>
                <a:chExt cx="1597815" cy="846514"/>
              </a:xfrm>
            </p:grpSpPr>
            <p:sp>
              <p:nvSpPr>
                <p:cNvPr id="34" name="TextBox 33">
                  <a:extLst>
                    <a:ext uri="{FF2B5EF4-FFF2-40B4-BE49-F238E27FC236}">
                      <a16:creationId xmlns:a16="http://schemas.microsoft.com/office/drawing/2014/main" id="{AE57F42E-85C1-D7A6-EB00-1678AC8CCDBF}"/>
                    </a:ext>
                  </a:extLst>
                </p:cNvPr>
                <p:cNvSpPr txBox="1"/>
                <p:nvPr/>
              </p:nvSpPr>
              <p:spPr>
                <a:xfrm>
                  <a:off x="6799698" y="4163603"/>
                  <a:ext cx="151937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Physical Env</a:t>
                  </a:r>
                </a:p>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Social Env</a:t>
                  </a:r>
                </a:p>
              </p:txBody>
            </p:sp>
            <p:sp>
              <p:nvSpPr>
                <p:cNvPr id="35" name="TextBox 34">
                  <a:extLst>
                    <a:ext uri="{FF2B5EF4-FFF2-40B4-BE49-F238E27FC236}">
                      <a16:creationId xmlns:a16="http://schemas.microsoft.com/office/drawing/2014/main" id="{CBF31C5E-B2FB-1E5C-CEC3-15C1620A7187}"/>
                    </a:ext>
                  </a:extLst>
                </p:cNvPr>
                <p:cNvSpPr txBox="1"/>
                <p:nvPr/>
              </p:nvSpPr>
              <p:spPr>
                <a:xfrm>
                  <a:off x="6750830" y="3840309"/>
                  <a:ext cx="1597815" cy="369332"/>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Social</a:t>
                  </a:r>
                </a:p>
              </p:txBody>
            </p:sp>
          </p:grpSp>
        </p:grpSp>
        <p:grpSp>
          <p:nvGrpSpPr>
            <p:cNvPr id="41" name="Group 40">
              <a:extLst>
                <a:ext uri="{FF2B5EF4-FFF2-40B4-BE49-F238E27FC236}">
                  <a16:creationId xmlns:a16="http://schemas.microsoft.com/office/drawing/2014/main" id="{81261FD2-8260-1AF0-48FB-7023649BB45E}"/>
                </a:ext>
              </a:extLst>
            </p:cNvPr>
            <p:cNvGrpSpPr/>
            <p:nvPr/>
          </p:nvGrpSpPr>
          <p:grpSpPr>
            <a:xfrm>
              <a:off x="8294368" y="568585"/>
              <a:ext cx="1756178" cy="1782536"/>
              <a:chOff x="8294368" y="568585"/>
              <a:chExt cx="1756178" cy="1782536"/>
            </a:xfrm>
          </p:grpSpPr>
          <p:sp>
            <p:nvSpPr>
              <p:cNvPr id="20" name="Freeform: Shape 19">
                <a:extLst>
                  <a:ext uri="{FF2B5EF4-FFF2-40B4-BE49-F238E27FC236}">
                    <a16:creationId xmlns:a16="http://schemas.microsoft.com/office/drawing/2014/main" id="{2A54EA29-C92C-EE04-890C-CF2CEC3112F3}"/>
                  </a:ext>
                </a:extLst>
              </p:cNvPr>
              <p:cNvSpPr/>
              <p:nvPr/>
            </p:nvSpPr>
            <p:spPr>
              <a:xfrm>
                <a:off x="8294368" y="568585"/>
                <a:ext cx="1756178" cy="1782536"/>
              </a:xfrm>
              <a:custGeom>
                <a:avLst/>
                <a:gdLst>
                  <a:gd name="connsiteX0" fmla="*/ 0 w 1756178"/>
                  <a:gd name="connsiteY0" fmla="*/ 891268 h 1782536"/>
                  <a:gd name="connsiteX1" fmla="*/ 878089 w 1756178"/>
                  <a:gd name="connsiteY1" fmla="*/ 0 h 1782536"/>
                  <a:gd name="connsiteX2" fmla="*/ 1756178 w 1756178"/>
                  <a:gd name="connsiteY2" fmla="*/ 891268 h 1782536"/>
                  <a:gd name="connsiteX3" fmla="*/ 878089 w 1756178"/>
                  <a:gd name="connsiteY3" fmla="*/ 1782536 h 1782536"/>
                  <a:gd name="connsiteX4" fmla="*/ 0 w 1756178"/>
                  <a:gd name="connsiteY4" fmla="*/ 891268 h 178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78" h="1782536">
                    <a:moveTo>
                      <a:pt x="0" y="891268"/>
                    </a:moveTo>
                    <a:cubicBezTo>
                      <a:pt x="0" y="399034"/>
                      <a:pt x="393134" y="0"/>
                      <a:pt x="878089" y="0"/>
                    </a:cubicBezTo>
                    <a:cubicBezTo>
                      <a:pt x="1363044" y="0"/>
                      <a:pt x="1756178" y="399034"/>
                      <a:pt x="1756178" y="891268"/>
                    </a:cubicBezTo>
                    <a:cubicBezTo>
                      <a:pt x="1756178" y="1383502"/>
                      <a:pt x="1363044" y="1782536"/>
                      <a:pt x="878089" y="1782536"/>
                    </a:cubicBezTo>
                    <a:cubicBezTo>
                      <a:pt x="393134" y="1782536"/>
                      <a:pt x="0" y="1383502"/>
                      <a:pt x="0" y="891268"/>
                    </a:cubicBezTo>
                    <a:close/>
                  </a:path>
                </a:pathLst>
              </a:custGeom>
              <a:solidFill>
                <a:schemeClr val="accent1"/>
              </a:solidFill>
              <a:ln w="57150">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280046" tIns="283906" rIns="280046" bIns="283906" numCol="1" spcCol="1270" anchor="ctr" anchorCtr="0">
                <a:noAutofit/>
              </a:bodyPr>
              <a:lstStyle/>
              <a:p>
                <a:pPr marL="0" lvl="0" indent="0" algn="l" defTabSz="800100">
                  <a:lnSpc>
                    <a:spcPct val="90000"/>
                  </a:lnSpc>
                  <a:spcBef>
                    <a:spcPct val="0"/>
                  </a:spcBef>
                  <a:spcAft>
                    <a:spcPct val="35000"/>
                  </a:spcAft>
                  <a:buNone/>
                </a:pPr>
                <a:endParaRPr lang="en-US" sz="1400" kern="1200" dirty="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37" name="Group 36">
                <a:extLst>
                  <a:ext uri="{FF2B5EF4-FFF2-40B4-BE49-F238E27FC236}">
                    <a16:creationId xmlns:a16="http://schemas.microsoft.com/office/drawing/2014/main" id="{4A1C1673-E25A-D89B-53FD-1DA15996C6E6}"/>
                  </a:ext>
                </a:extLst>
              </p:cNvPr>
              <p:cNvGrpSpPr/>
              <p:nvPr/>
            </p:nvGrpSpPr>
            <p:grpSpPr>
              <a:xfrm>
                <a:off x="8373550" y="967065"/>
                <a:ext cx="1597815" cy="1061958"/>
                <a:chOff x="6750830" y="3840309"/>
                <a:chExt cx="1597815" cy="1061958"/>
              </a:xfrm>
            </p:grpSpPr>
            <p:sp>
              <p:nvSpPr>
                <p:cNvPr id="38" name="TextBox 37">
                  <a:extLst>
                    <a:ext uri="{FF2B5EF4-FFF2-40B4-BE49-F238E27FC236}">
                      <a16:creationId xmlns:a16="http://schemas.microsoft.com/office/drawing/2014/main" id="{1BBC49C7-B17C-0435-7EFE-8DBB2DEE78B8}"/>
                    </a:ext>
                  </a:extLst>
                </p:cNvPr>
                <p:cNvSpPr txBox="1"/>
                <p:nvPr/>
              </p:nvSpPr>
              <p:spPr>
                <a:xfrm>
                  <a:off x="6799698" y="4163603"/>
                  <a:ext cx="151937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Individual  Behavior</a:t>
                  </a:r>
                </a:p>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BHT</a:t>
                  </a:r>
                </a:p>
              </p:txBody>
            </p:sp>
            <p:sp>
              <p:nvSpPr>
                <p:cNvPr id="39" name="TextBox 38">
                  <a:extLst>
                    <a:ext uri="{FF2B5EF4-FFF2-40B4-BE49-F238E27FC236}">
                      <a16:creationId xmlns:a16="http://schemas.microsoft.com/office/drawing/2014/main" id="{39052C30-99E3-46EE-9540-95A821F45D4C}"/>
                    </a:ext>
                  </a:extLst>
                </p:cNvPr>
                <p:cNvSpPr txBox="1"/>
                <p:nvPr/>
              </p:nvSpPr>
              <p:spPr>
                <a:xfrm>
                  <a:off x="6750830" y="3840309"/>
                  <a:ext cx="1597815" cy="369332"/>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Behavioral</a:t>
                  </a:r>
                </a:p>
              </p:txBody>
            </p:sp>
          </p:grpSp>
        </p:grpSp>
      </p:grpSp>
    </p:spTree>
    <p:extLst>
      <p:ext uri="{BB962C8B-B14F-4D97-AF65-F5344CB8AC3E}">
        <p14:creationId xmlns:p14="http://schemas.microsoft.com/office/powerpoint/2010/main" val="3259493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p:nvPr/>
        </p:nvSpPr>
        <p:spPr>
          <a:xfrm>
            <a:off x="1588" y="0"/>
            <a:ext cx="6094412" cy="6858001"/>
          </a:xfrm>
          <a:prstGeom prst="rect">
            <a:avLst/>
          </a:prstGeom>
          <a:solidFill>
            <a:srgbClr val="FFFFFF"/>
          </a:solidFill>
          <a:ln>
            <a:noFill/>
          </a:ln>
        </p:spPr>
        <p:txBody>
          <a:bodyPr lIns="45713" tIns="22850" rIns="45713" bIns="22850" anchor="ctr" anchorCtr="0">
            <a:noAutofit/>
          </a:bodyPr>
          <a:lstStyle/>
          <a:p>
            <a:pPr algn="ctr"/>
            <a:endParaRPr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0" name="Shape 820"/>
          <p:cNvSpPr/>
          <p:nvPr/>
        </p:nvSpPr>
        <p:spPr>
          <a:xfrm>
            <a:off x="761140" y="5046802"/>
            <a:ext cx="306227" cy="306227"/>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1" name="Shape 821"/>
          <p:cNvSpPr/>
          <p:nvPr/>
        </p:nvSpPr>
        <p:spPr>
          <a:xfrm>
            <a:off x="3385452" y="3981334"/>
            <a:ext cx="222712" cy="306227"/>
          </a:xfrm>
          <a:custGeom>
            <a:avLst/>
            <a:gdLst/>
            <a:ahLst/>
            <a:cxnLst/>
            <a:rect l="0" t="0" r="0" b="0"/>
            <a:pathLst>
              <a:path w="120000" h="120000" extrusionOk="0">
                <a:moveTo>
                  <a:pt x="112500" y="109088"/>
                </a:moveTo>
                <a:cubicBezTo>
                  <a:pt x="112500" y="112100"/>
                  <a:pt x="109138" y="114544"/>
                  <a:pt x="105000" y="114544"/>
                </a:cubicBezTo>
                <a:lnTo>
                  <a:pt x="15000" y="114544"/>
                </a:lnTo>
                <a:cubicBezTo>
                  <a:pt x="10861" y="114544"/>
                  <a:pt x="7500" y="112100"/>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22500" y="32727"/>
                </a:moveTo>
                <a:cubicBezTo>
                  <a:pt x="22500" y="17666"/>
                  <a:pt x="39288" y="5455"/>
                  <a:pt x="60000" y="5455"/>
                </a:cubicBezTo>
                <a:cubicBezTo>
                  <a:pt x="80711" y="5455"/>
                  <a:pt x="97500" y="17666"/>
                  <a:pt x="97500" y="32727"/>
                </a:cubicBezTo>
                <a:lnTo>
                  <a:pt x="97500" y="49088"/>
                </a:lnTo>
                <a:lnTo>
                  <a:pt x="22500" y="49088"/>
                </a:lnTo>
                <a:cubicBezTo>
                  <a:pt x="22500" y="49088"/>
                  <a:pt x="22500" y="32727"/>
                  <a:pt x="22500" y="32727"/>
                </a:cubicBezTo>
                <a:close/>
                <a:moveTo>
                  <a:pt x="105000" y="49088"/>
                </a:moveTo>
                <a:lnTo>
                  <a:pt x="105000" y="32727"/>
                </a:lnTo>
                <a:cubicBezTo>
                  <a:pt x="105000" y="14655"/>
                  <a:pt x="84850" y="0"/>
                  <a:pt x="60000" y="0"/>
                </a:cubicBezTo>
                <a:cubicBezTo>
                  <a:pt x="35150" y="0"/>
                  <a:pt x="15000" y="14655"/>
                  <a:pt x="15000" y="32727"/>
                </a:cubicBez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moveTo>
                  <a:pt x="63750" y="86516"/>
                </a:moveTo>
                <a:lnTo>
                  <a:pt x="63750" y="90000"/>
                </a:lnTo>
                <a:cubicBezTo>
                  <a:pt x="63750" y="91511"/>
                  <a:pt x="62066" y="92727"/>
                  <a:pt x="60000" y="92727"/>
                </a:cubicBezTo>
                <a:cubicBezTo>
                  <a:pt x="57933" y="92727"/>
                  <a:pt x="56250" y="91511"/>
                  <a:pt x="56250" y="90000"/>
                </a:cubicBezTo>
                <a:lnTo>
                  <a:pt x="56250" y="86516"/>
                </a:lnTo>
                <a:cubicBezTo>
                  <a:pt x="54016" y="85572"/>
                  <a:pt x="52500" y="83833"/>
                  <a:pt x="52500" y="81816"/>
                </a:cubicBezTo>
                <a:cubicBezTo>
                  <a:pt x="52500" y="78811"/>
                  <a:pt x="55861" y="76361"/>
                  <a:pt x="60000" y="76361"/>
                </a:cubicBezTo>
                <a:cubicBezTo>
                  <a:pt x="64138" y="76361"/>
                  <a:pt x="67500" y="78811"/>
                  <a:pt x="67500" y="81816"/>
                </a:cubicBezTo>
                <a:cubicBezTo>
                  <a:pt x="67500" y="83833"/>
                  <a:pt x="65977" y="85572"/>
                  <a:pt x="63750" y="86516"/>
                </a:cubicBezTo>
                <a:moveTo>
                  <a:pt x="60000" y="70911"/>
                </a:moveTo>
                <a:cubicBezTo>
                  <a:pt x="51716" y="70911"/>
                  <a:pt x="45000" y="75794"/>
                  <a:pt x="45000" y="81816"/>
                </a:cubicBezTo>
                <a:cubicBezTo>
                  <a:pt x="45000" y="84622"/>
                  <a:pt x="46494" y="87150"/>
                  <a:pt x="48877" y="89077"/>
                </a:cubicBezTo>
                <a:cubicBezTo>
                  <a:pt x="48827" y="89383"/>
                  <a:pt x="48750" y="89688"/>
                  <a:pt x="48750" y="90000"/>
                </a:cubicBezTo>
                <a:cubicBezTo>
                  <a:pt x="48750" y="94522"/>
                  <a:pt x="53783" y="98183"/>
                  <a:pt x="60000" y="98183"/>
                </a:cubicBezTo>
                <a:cubicBezTo>
                  <a:pt x="66216" y="98183"/>
                  <a:pt x="71250" y="94522"/>
                  <a:pt x="71250" y="90000"/>
                </a:cubicBezTo>
                <a:cubicBezTo>
                  <a:pt x="71250" y="89688"/>
                  <a:pt x="71166" y="89383"/>
                  <a:pt x="71122" y="89077"/>
                </a:cubicBezTo>
                <a:cubicBezTo>
                  <a:pt x="73505" y="87144"/>
                  <a:pt x="75000" y="84622"/>
                  <a:pt x="75000" y="81816"/>
                </a:cubicBezTo>
                <a:cubicBezTo>
                  <a:pt x="75000" y="75794"/>
                  <a:pt x="68283" y="70911"/>
                  <a:pt x="60000" y="70911"/>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2" name="Shape 822"/>
          <p:cNvSpPr/>
          <p:nvPr/>
        </p:nvSpPr>
        <p:spPr>
          <a:xfrm>
            <a:off x="3385868" y="5032043"/>
            <a:ext cx="222712" cy="306227"/>
          </a:xfrm>
          <a:custGeom>
            <a:avLst/>
            <a:gdLst/>
            <a:ahLst/>
            <a:cxnLst/>
            <a:rect l="0" t="0" r="0" b="0"/>
            <a:pathLst>
              <a:path w="120000" h="120000" extrusionOk="0">
                <a:moveTo>
                  <a:pt x="63750" y="86516"/>
                </a:moveTo>
                <a:lnTo>
                  <a:pt x="63750" y="90000"/>
                </a:lnTo>
                <a:cubicBezTo>
                  <a:pt x="63750" y="91505"/>
                  <a:pt x="62066" y="92727"/>
                  <a:pt x="60000" y="92727"/>
                </a:cubicBezTo>
                <a:cubicBezTo>
                  <a:pt x="57933" y="92727"/>
                  <a:pt x="56250" y="91505"/>
                  <a:pt x="56250" y="90000"/>
                </a:cubicBezTo>
                <a:lnTo>
                  <a:pt x="56250" y="86516"/>
                </a:lnTo>
                <a:cubicBezTo>
                  <a:pt x="54016" y="85572"/>
                  <a:pt x="52500" y="83833"/>
                  <a:pt x="52500" y="81816"/>
                </a:cubicBezTo>
                <a:cubicBezTo>
                  <a:pt x="52500" y="78805"/>
                  <a:pt x="55861" y="76361"/>
                  <a:pt x="60000" y="76361"/>
                </a:cubicBezTo>
                <a:cubicBezTo>
                  <a:pt x="64138" y="76361"/>
                  <a:pt x="67500" y="78805"/>
                  <a:pt x="67500" y="81816"/>
                </a:cubicBezTo>
                <a:cubicBezTo>
                  <a:pt x="67500" y="83833"/>
                  <a:pt x="65977" y="85572"/>
                  <a:pt x="63750" y="86516"/>
                </a:cubicBezTo>
                <a:moveTo>
                  <a:pt x="60000" y="70911"/>
                </a:moveTo>
                <a:cubicBezTo>
                  <a:pt x="51716" y="70911"/>
                  <a:pt x="45000" y="75794"/>
                  <a:pt x="45000" y="81816"/>
                </a:cubicBezTo>
                <a:cubicBezTo>
                  <a:pt x="45000" y="84622"/>
                  <a:pt x="46494" y="87144"/>
                  <a:pt x="48877" y="89077"/>
                </a:cubicBezTo>
                <a:cubicBezTo>
                  <a:pt x="48827" y="89383"/>
                  <a:pt x="48750" y="89683"/>
                  <a:pt x="48750" y="90000"/>
                </a:cubicBezTo>
                <a:cubicBezTo>
                  <a:pt x="48750" y="94522"/>
                  <a:pt x="53783" y="98183"/>
                  <a:pt x="60000" y="98183"/>
                </a:cubicBezTo>
                <a:cubicBezTo>
                  <a:pt x="66216" y="98183"/>
                  <a:pt x="71250" y="94522"/>
                  <a:pt x="71250" y="90000"/>
                </a:cubicBezTo>
                <a:cubicBezTo>
                  <a:pt x="71250" y="89683"/>
                  <a:pt x="71166" y="89383"/>
                  <a:pt x="71122" y="89077"/>
                </a:cubicBezTo>
                <a:cubicBezTo>
                  <a:pt x="73505" y="87150"/>
                  <a:pt x="75000" y="84622"/>
                  <a:pt x="75000" y="81816"/>
                </a:cubicBezTo>
                <a:cubicBezTo>
                  <a:pt x="75000" y="75794"/>
                  <a:pt x="68283" y="70911"/>
                  <a:pt x="60000" y="70911"/>
                </a:cubicBezTo>
                <a:moveTo>
                  <a:pt x="112500" y="109088"/>
                </a:moveTo>
                <a:cubicBezTo>
                  <a:pt x="112500" y="112105"/>
                  <a:pt x="109138" y="114544"/>
                  <a:pt x="105000" y="114544"/>
                </a:cubicBezTo>
                <a:lnTo>
                  <a:pt x="15000" y="114544"/>
                </a:lnTo>
                <a:cubicBezTo>
                  <a:pt x="10861" y="114544"/>
                  <a:pt x="7500" y="112105"/>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105000" y="49088"/>
                </a:moveTo>
                <a:lnTo>
                  <a:pt x="105000" y="32727"/>
                </a:lnTo>
                <a:cubicBezTo>
                  <a:pt x="105000" y="14655"/>
                  <a:pt x="84850" y="0"/>
                  <a:pt x="60000" y="0"/>
                </a:cubicBezTo>
                <a:cubicBezTo>
                  <a:pt x="35150" y="0"/>
                  <a:pt x="15000" y="14655"/>
                  <a:pt x="15000" y="32727"/>
                </a:cubicBezTo>
                <a:cubicBezTo>
                  <a:pt x="15000" y="34233"/>
                  <a:pt x="16683" y="35455"/>
                  <a:pt x="18750" y="35455"/>
                </a:cubicBezTo>
                <a:cubicBezTo>
                  <a:pt x="20816" y="35455"/>
                  <a:pt x="22500" y="34233"/>
                  <a:pt x="22500" y="32727"/>
                </a:cubicBezTo>
                <a:cubicBezTo>
                  <a:pt x="22500" y="17666"/>
                  <a:pt x="39288" y="5455"/>
                  <a:pt x="60000" y="5455"/>
                </a:cubicBezTo>
                <a:cubicBezTo>
                  <a:pt x="80711" y="5455"/>
                  <a:pt x="97500" y="17666"/>
                  <a:pt x="97500" y="32727"/>
                </a:cubicBezTo>
                <a:lnTo>
                  <a:pt x="97500" y="49088"/>
                </a:ln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path>
            </a:pathLst>
          </a:custGeom>
          <a:solidFill>
            <a:schemeClr val="lt1"/>
          </a:solidFill>
          <a:ln>
            <a:noFill/>
          </a:ln>
        </p:spPr>
        <p:txBody>
          <a:bodyPr lIns="19038" tIns="19038" rIns="19038" bIns="19038" anchor="ctr" anchorCtr="0">
            <a:noAutofit/>
          </a:bodyPr>
          <a:lstStyle/>
          <a:p>
            <a:endParaRPr sz="1500" dirty="0">
              <a:solidFill>
                <a:srgbClr val="4D4E4E"/>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3" name="Shape 823"/>
          <p:cNvSpPr/>
          <p:nvPr/>
        </p:nvSpPr>
        <p:spPr>
          <a:xfrm>
            <a:off x="19829" y="8388"/>
            <a:ext cx="6094412" cy="6858001"/>
          </a:xfrm>
          <a:prstGeom prst="rect">
            <a:avLst/>
          </a:prstGeom>
          <a:solidFill>
            <a:schemeClr val="accent1"/>
          </a:solidFill>
          <a:ln>
            <a:noFill/>
          </a:ln>
        </p:spPr>
        <p:txBody>
          <a:bodyPr lIns="45713" tIns="22850" rIns="45713" bIns="22850" anchor="ctr" anchorCtr="0">
            <a:noAutofit/>
          </a:bodyPr>
          <a:lstStyle/>
          <a:p>
            <a:pPr algn="ctr"/>
            <a:endParaRPr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26" name="Shape 826"/>
          <p:cNvSpPr txBox="1"/>
          <p:nvPr/>
        </p:nvSpPr>
        <p:spPr>
          <a:xfrm>
            <a:off x="7341688" y="3822248"/>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27" name="Shape 827"/>
          <p:cNvSpPr txBox="1"/>
          <p:nvPr/>
        </p:nvSpPr>
        <p:spPr>
          <a:xfrm>
            <a:off x="7341689" y="4098956"/>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29" name="Shape 829"/>
          <p:cNvSpPr txBox="1"/>
          <p:nvPr/>
        </p:nvSpPr>
        <p:spPr>
          <a:xfrm>
            <a:off x="9898181" y="4098956"/>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2" name="Shape 832"/>
          <p:cNvSpPr txBox="1"/>
          <p:nvPr/>
        </p:nvSpPr>
        <p:spPr>
          <a:xfrm>
            <a:off x="7341688" y="4881302"/>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33" name="Shape 833"/>
          <p:cNvSpPr txBox="1"/>
          <p:nvPr/>
        </p:nvSpPr>
        <p:spPr>
          <a:xfrm>
            <a:off x="7341690" y="5158010"/>
            <a:ext cx="1529085"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4" name="Shape 834"/>
          <p:cNvSpPr txBox="1"/>
          <p:nvPr/>
        </p:nvSpPr>
        <p:spPr>
          <a:xfrm>
            <a:off x="9898181" y="4881302"/>
            <a:ext cx="2110380" cy="323166"/>
          </a:xfrm>
          <a:prstGeom prst="rect">
            <a:avLst/>
          </a:prstGeom>
          <a:noFill/>
          <a:ln>
            <a:noFill/>
          </a:ln>
        </p:spPr>
        <p:txBody>
          <a:bodyPr lIns="45713" tIns="22850" rIns="45713" bIns="22850" anchor="t" anchorCtr="0">
            <a:noAutofit/>
          </a:bodyPr>
          <a:lstStyle/>
          <a:p>
            <a:pPr>
              <a:buSzPct val="25000"/>
            </a:pPr>
            <a:r>
              <a:rPr lang="en-US" b="1" dirty="0">
                <a:solidFill>
                  <a:srgbClr val="FFFFFF"/>
                </a:solidFill>
                <a:latin typeface="+mj-lt"/>
                <a:ea typeface="Lato"/>
                <a:cs typeface="Lato"/>
                <a:sym typeface="Lato"/>
              </a:rPr>
              <a:t>Feature Name</a:t>
            </a:r>
          </a:p>
        </p:txBody>
      </p:sp>
      <p:sp>
        <p:nvSpPr>
          <p:cNvPr id="835" name="Shape 835"/>
          <p:cNvSpPr txBox="1"/>
          <p:nvPr/>
        </p:nvSpPr>
        <p:spPr>
          <a:xfrm>
            <a:off x="9898181" y="5158010"/>
            <a:ext cx="1572706" cy="507831"/>
          </a:xfrm>
          <a:prstGeom prst="rect">
            <a:avLst/>
          </a:prstGeom>
          <a:noFill/>
          <a:ln>
            <a:noFill/>
          </a:ln>
        </p:spPr>
        <p:txBody>
          <a:bodyPr lIns="45713" tIns="22850" rIns="45713" bIns="22850" anchor="t" anchorCtr="0">
            <a:noAutofit/>
          </a:bodyPr>
          <a:lstStyle/>
          <a:p>
            <a:pPr>
              <a:buSzPct val="25000"/>
            </a:pPr>
            <a:r>
              <a:rPr lang="en-US" sz="1000" dirty="0">
                <a:solidFill>
                  <a:srgbClr val="FFFFFF"/>
                </a:solidFill>
                <a:latin typeface="+mj-lt"/>
                <a:ea typeface="Lato"/>
                <a:cs typeface="Lato"/>
                <a:sym typeface="Lato"/>
              </a:rPr>
              <a:t>These are scientific commentaries; but the commentaries of the</a:t>
            </a:r>
          </a:p>
        </p:txBody>
      </p:sp>
      <p:sp>
        <p:nvSpPr>
          <p:cNvPr id="836" name="Shape 836"/>
          <p:cNvSpPr/>
          <p:nvPr/>
        </p:nvSpPr>
        <p:spPr>
          <a:xfrm>
            <a:off x="6774991" y="3981728"/>
            <a:ext cx="306227" cy="306227"/>
          </a:xfrm>
          <a:custGeom>
            <a:avLst/>
            <a:gdLst/>
            <a:ahLst/>
            <a:cxnLst/>
            <a:rect l="0" t="0" r="0" b="0"/>
            <a:pathLst>
              <a:path w="120000" h="120000" extrusionOk="0">
                <a:moveTo>
                  <a:pt x="62727" y="98183"/>
                </a:moveTo>
                <a:cubicBezTo>
                  <a:pt x="64233" y="98183"/>
                  <a:pt x="65455" y="96961"/>
                  <a:pt x="65455" y="95455"/>
                </a:cubicBezTo>
                <a:cubicBezTo>
                  <a:pt x="65455" y="93950"/>
                  <a:pt x="64233" y="92727"/>
                  <a:pt x="62727" y="92727"/>
                </a:cubicBezTo>
                <a:cubicBezTo>
                  <a:pt x="61222" y="92727"/>
                  <a:pt x="60000" y="93950"/>
                  <a:pt x="60000" y="95455"/>
                </a:cubicBezTo>
                <a:cubicBezTo>
                  <a:pt x="60000" y="96961"/>
                  <a:pt x="61222" y="98183"/>
                  <a:pt x="62727" y="98183"/>
                </a:cubicBezTo>
                <a:moveTo>
                  <a:pt x="98183" y="103638"/>
                </a:moveTo>
                <a:lnTo>
                  <a:pt x="76361" y="103638"/>
                </a:lnTo>
                <a:lnTo>
                  <a:pt x="76361" y="68183"/>
                </a:lnTo>
                <a:cubicBezTo>
                  <a:pt x="76361" y="66677"/>
                  <a:pt x="75138" y="65455"/>
                  <a:pt x="73638" y="65455"/>
                </a:cubicBezTo>
                <a:lnTo>
                  <a:pt x="46361" y="65455"/>
                </a:lnTo>
                <a:cubicBezTo>
                  <a:pt x="44861" y="65455"/>
                  <a:pt x="43638" y="66677"/>
                  <a:pt x="43638" y="68183"/>
                </a:cubicBezTo>
                <a:lnTo>
                  <a:pt x="43638" y="103638"/>
                </a:lnTo>
                <a:lnTo>
                  <a:pt x="21816" y="103638"/>
                </a:lnTo>
                <a:lnTo>
                  <a:pt x="21816" y="44766"/>
                </a:lnTo>
                <a:lnTo>
                  <a:pt x="60000" y="6583"/>
                </a:lnTo>
                <a:lnTo>
                  <a:pt x="98183" y="44766"/>
                </a:lnTo>
                <a:cubicBezTo>
                  <a:pt x="98183" y="44766"/>
                  <a:pt x="98183" y="103638"/>
                  <a:pt x="98183" y="103638"/>
                </a:cubicBezTo>
                <a:close/>
                <a:moveTo>
                  <a:pt x="98183" y="114544"/>
                </a:moveTo>
                <a:lnTo>
                  <a:pt x="76361" y="114544"/>
                </a:lnTo>
                <a:lnTo>
                  <a:pt x="76361" y="109088"/>
                </a:lnTo>
                <a:lnTo>
                  <a:pt x="98183" y="109088"/>
                </a:lnTo>
                <a:cubicBezTo>
                  <a:pt x="98183" y="109088"/>
                  <a:pt x="98183" y="114544"/>
                  <a:pt x="98183" y="114544"/>
                </a:cubicBezTo>
                <a:close/>
                <a:moveTo>
                  <a:pt x="70911" y="114544"/>
                </a:moveTo>
                <a:lnTo>
                  <a:pt x="49088" y="114544"/>
                </a:lnTo>
                <a:lnTo>
                  <a:pt x="49088" y="70911"/>
                </a:lnTo>
                <a:lnTo>
                  <a:pt x="70911" y="70911"/>
                </a:lnTo>
                <a:cubicBezTo>
                  <a:pt x="70911" y="70911"/>
                  <a:pt x="70911" y="114544"/>
                  <a:pt x="70911" y="114544"/>
                </a:cubicBezTo>
                <a:close/>
                <a:moveTo>
                  <a:pt x="43638" y="114544"/>
                </a:moveTo>
                <a:lnTo>
                  <a:pt x="21816" y="114544"/>
                </a:lnTo>
                <a:lnTo>
                  <a:pt x="21816" y="109088"/>
                </a:lnTo>
                <a:lnTo>
                  <a:pt x="43638" y="109088"/>
                </a:lnTo>
                <a:cubicBezTo>
                  <a:pt x="43638" y="109088"/>
                  <a:pt x="43638" y="114544"/>
                  <a:pt x="43638" y="114544"/>
                </a:cubicBezTo>
                <a:close/>
                <a:moveTo>
                  <a:pt x="81816" y="10911"/>
                </a:moveTo>
                <a:lnTo>
                  <a:pt x="92727" y="10911"/>
                </a:lnTo>
                <a:lnTo>
                  <a:pt x="92727" y="31600"/>
                </a:lnTo>
                <a:lnTo>
                  <a:pt x="81816" y="20688"/>
                </a:lnTo>
                <a:cubicBezTo>
                  <a:pt x="81816" y="20688"/>
                  <a:pt x="81816" y="10911"/>
                  <a:pt x="81816" y="10911"/>
                </a:cubicBezTo>
                <a:close/>
                <a:moveTo>
                  <a:pt x="119200" y="58072"/>
                </a:moveTo>
                <a:lnTo>
                  <a:pt x="98183" y="37055"/>
                </a:lnTo>
                <a:lnTo>
                  <a:pt x="98183" y="8183"/>
                </a:lnTo>
                <a:cubicBezTo>
                  <a:pt x="98183" y="6677"/>
                  <a:pt x="96961" y="5455"/>
                  <a:pt x="95455" y="5455"/>
                </a:cubicBezTo>
                <a:lnTo>
                  <a:pt x="79088" y="5455"/>
                </a:lnTo>
                <a:cubicBezTo>
                  <a:pt x="77588" y="5455"/>
                  <a:pt x="76361" y="6677"/>
                  <a:pt x="76361" y="8183"/>
                </a:cubicBezTo>
                <a:lnTo>
                  <a:pt x="76361" y="15233"/>
                </a:lnTo>
                <a:lnTo>
                  <a:pt x="61927" y="800"/>
                </a:lnTo>
                <a:cubicBezTo>
                  <a:pt x="61433" y="305"/>
                  <a:pt x="60750" y="0"/>
                  <a:pt x="60000" y="0"/>
                </a:cubicBezTo>
                <a:cubicBezTo>
                  <a:pt x="59250" y="0"/>
                  <a:pt x="58566" y="305"/>
                  <a:pt x="58072" y="800"/>
                </a:cubicBezTo>
                <a:lnTo>
                  <a:pt x="800" y="58072"/>
                </a:lnTo>
                <a:cubicBezTo>
                  <a:pt x="305" y="58566"/>
                  <a:pt x="0" y="59250"/>
                  <a:pt x="0" y="60000"/>
                </a:cubicBezTo>
                <a:cubicBezTo>
                  <a:pt x="0" y="61511"/>
                  <a:pt x="1222" y="62727"/>
                  <a:pt x="2727" y="62727"/>
                </a:cubicBezTo>
                <a:cubicBezTo>
                  <a:pt x="3477" y="62727"/>
                  <a:pt x="4161" y="62422"/>
                  <a:pt x="4655" y="61927"/>
                </a:cubicBezTo>
                <a:lnTo>
                  <a:pt x="16361" y="50222"/>
                </a:lnTo>
                <a:lnTo>
                  <a:pt x="16361" y="117272"/>
                </a:lnTo>
                <a:cubicBezTo>
                  <a:pt x="16361" y="118783"/>
                  <a:pt x="17588" y="120000"/>
                  <a:pt x="19088" y="120000"/>
                </a:cubicBezTo>
                <a:lnTo>
                  <a:pt x="100911" y="120000"/>
                </a:lnTo>
                <a:cubicBezTo>
                  <a:pt x="102411" y="120000"/>
                  <a:pt x="103638" y="118783"/>
                  <a:pt x="103638" y="117272"/>
                </a:cubicBezTo>
                <a:lnTo>
                  <a:pt x="103638" y="50222"/>
                </a:lnTo>
                <a:lnTo>
                  <a:pt x="115344" y="61927"/>
                </a:lnTo>
                <a:cubicBezTo>
                  <a:pt x="115838" y="62422"/>
                  <a:pt x="116522" y="62727"/>
                  <a:pt x="117272" y="62727"/>
                </a:cubicBezTo>
                <a:cubicBezTo>
                  <a:pt x="118777" y="62727"/>
                  <a:pt x="120000" y="61511"/>
                  <a:pt x="120000" y="60000"/>
                </a:cubicBezTo>
                <a:cubicBezTo>
                  <a:pt x="120000" y="59250"/>
                  <a:pt x="119694" y="58566"/>
                  <a:pt x="119200" y="58072"/>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7" name="Shape 837"/>
          <p:cNvSpPr/>
          <p:nvPr/>
        </p:nvSpPr>
        <p:spPr>
          <a:xfrm>
            <a:off x="6771513" y="5046802"/>
            <a:ext cx="306227" cy="306227"/>
          </a:xfrm>
          <a:custGeom>
            <a:avLst/>
            <a:gdLst/>
            <a:ahLst/>
            <a:cxnLst/>
            <a:rect l="0" t="0" r="0" b="0"/>
            <a:pathLst>
              <a:path w="120000" h="120000" extrusionOk="0">
                <a:moveTo>
                  <a:pt x="60000" y="114544"/>
                </a:moveTo>
                <a:cubicBezTo>
                  <a:pt x="29872" y="114544"/>
                  <a:pt x="5455" y="90127"/>
                  <a:pt x="5455" y="60000"/>
                </a:cubicBezTo>
                <a:cubicBezTo>
                  <a:pt x="5455" y="29872"/>
                  <a:pt x="29872" y="5455"/>
                  <a:pt x="60000" y="5455"/>
                </a:cubicBezTo>
                <a:cubicBezTo>
                  <a:pt x="90127" y="5455"/>
                  <a:pt x="114544" y="29872"/>
                  <a:pt x="114544" y="60000"/>
                </a:cubicBezTo>
                <a:cubicBezTo>
                  <a:pt x="114544" y="90127"/>
                  <a:pt x="90127" y="114544"/>
                  <a:pt x="60000" y="114544"/>
                </a:cubicBezTo>
                <a:moveTo>
                  <a:pt x="60000" y="0"/>
                </a:moveTo>
                <a:cubicBezTo>
                  <a:pt x="26866" y="0"/>
                  <a:pt x="0" y="26866"/>
                  <a:pt x="0" y="60000"/>
                </a:cubicBezTo>
                <a:cubicBezTo>
                  <a:pt x="0" y="93138"/>
                  <a:pt x="26866" y="120000"/>
                  <a:pt x="60000" y="120000"/>
                </a:cubicBezTo>
                <a:cubicBezTo>
                  <a:pt x="93133" y="120000"/>
                  <a:pt x="120000" y="93138"/>
                  <a:pt x="120000" y="60000"/>
                </a:cubicBezTo>
                <a:cubicBezTo>
                  <a:pt x="120000" y="26866"/>
                  <a:pt x="93133" y="0"/>
                  <a:pt x="60000" y="0"/>
                </a:cubicBezTo>
                <a:moveTo>
                  <a:pt x="79088" y="93066"/>
                </a:moveTo>
                <a:cubicBezTo>
                  <a:pt x="77783" y="93816"/>
                  <a:pt x="77338" y="95488"/>
                  <a:pt x="78094" y="96788"/>
                </a:cubicBezTo>
                <a:cubicBezTo>
                  <a:pt x="78844" y="98100"/>
                  <a:pt x="80516" y="98544"/>
                  <a:pt x="81816" y="97788"/>
                </a:cubicBezTo>
                <a:cubicBezTo>
                  <a:pt x="83122" y="97038"/>
                  <a:pt x="83566" y="95372"/>
                  <a:pt x="82816" y="94066"/>
                </a:cubicBezTo>
                <a:cubicBezTo>
                  <a:pt x="82061" y="92761"/>
                  <a:pt x="80400" y="92316"/>
                  <a:pt x="79088" y="93066"/>
                </a:cubicBezTo>
                <a:moveTo>
                  <a:pt x="60000" y="65455"/>
                </a:moveTo>
                <a:cubicBezTo>
                  <a:pt x="56988" y="65455"/>
                  <a:pt x="54544" y="63011"/>
                  <a:pt x="54544" y="60000"/>
                </a:cubicBezTo>
                <a:cubicBezTo>
                  <a:pt x="54544" y="56988"/>
                  <a:pt x="56988" y="54544"/>
                  <a:pt x="60000" y="54544"/>
                </a:cubicBezTo>
                <a:cubicBezTo>
                  <a:pt x="63011" y="54544"/>
                  <a:pt x="65455" y="56988"/>
                  <a:pt x="65455" y="60000"/>
                </a:cubicBezTo>
                <a:cubicBezTo>
                  <a:pt x="65455" y="63011"/>
                  <a:pt x="63011" y="65455"/>
                  <a:pt x="60000" y="65455"/>
                </a:cubicBezTo>
                <a:moveTo>
                  <a:pt x="84544" y="57272"/>
                </a:moveTo>
                <a:lnTo>
                  <a:pt x="70522" y="57272"/>
                </a:lnTo>
                <a:cubicBezTo>
                  <a:pt x="69527" y="53466"/>
                  <a:pt x="66544" y="50466"/>
                  <a:pt x="62727" y="49477"/>
                </a:cubicBezTo>
                <a:lnTo>
                  <a:pt x="62727" y="19088"/>
                </a:lnTo>
                <a:cubicBezTo>
                  <a:pt x="62727" y="17588"/>
                  <a:pt x="61505" y="16361"/>
                  <a:pt x="60000" y="16361"/>
                </a:cubicBezTo>
                <a:cubicBezTo>
                  <a:pt x="58494" y="16361"/>
                  <a:pt x="57272" y="17588"/>
                  <a:pt x="57272" y="19088"/>
                </a:cubicBezTo>
                <a:lnTo>
                  <a:pt x="57272" y="49477"/>
                </a:lnTo>
                <a:cubicBezTo>
                  <a:pt x="52577" y="50694"/>
                  <a:pt x="49088" y="54922"/>
                  <a:pt x="49088" y="60000"/>
                </a:cubicBezTo>
                <a:cubicBezTo>
                  <a:pt x="49088" y="66027"/>
                  <a:pt x="53977" y="70911"/>
                  <a:pt x="60000" y="70911"/>
                </a:cubicBezTo>
                <a:cubicBezTo>
                  <a:pt x="65077" y="70911"/>
                  <a:pt x="69311" y="67427"/>
                  <a:pt x="70522" y="62727"/>
                </a:cubicBezTo>
                <a:lnTo>
                  <a:pt x="84544" y="62727"/>
                </a:lnTo>
                <a:cubicBezTo>
                  <a:pt x="86050" y="62727"/>
                  <a:pt x="87272" y="61511"/>
                  <a:pt x="87272" y="60000"/>
                </a:cubicBezTo>
                <a:cubicBezTo>
                  <a:pt x="87272" y="58494"/>
                  <a:pt x="86050" y="57272"/>
                  <a:pt x="84544" y="57272"/>
                </a:cubicBezTo>
                <a:moveTo>
                  <a:pt x="94066" y="37183"/>
                </a:moveTo>
                <a:cubicBezTo>
                  <a:pt x="92761" y="37938"/>
                  <a:pt x="92311" y="39605"/>
                  <a:pt x="93066" y="40911"/>
                </a:cubicBezTo>
                <a:cubicBezTo>
                  <a:pt x="93816" y="42216"/>
                  <a:pt x="95488" y="42661"/>
                  <a:pt x="96788" y="41905"/>
                </a:cubicBezTo>
                <a:cubicBezTo>
                  <a:pt x="98094" y="41155"/>
                  <a:pt x="98538" y="39488"/>
                  <a:pt x="97788" y="38183"/>
                </a:cubicBezTo>
                <a:cubicBezTo>
                  <a:pt x="97038" y="36877"/>
                  <a:pt x="95366" y="36427"/>
                  <a:pt x="94066" y="37183"/>
                </a:cubicBezTo>
                <a:moveTo>
                  <a:pt x="60000" y="98183"/>
                </a:moveTo>
                <a:cubicBezTo>
                  <a:pt x="58494" y="98183"/>
                  <a:pt x="57272" y="99405"/>
                  <a:pt x="57272" y="100911"/>
                </a:cubicBezTo>
                <a:cubicBezTo>
                  <a:pt x="57272" y="102416"/>
                  <a:pt x="58494" y="103638"/>
                  <a:pt x="60000" y="103638"/>
                </a:cubicBezTo>
                <a:cubicBezTo>
                  <a:pt x="61505" y="103638"/>
                  <a:pt x="62727" y="102416"/>
                  <a:pt x="62727" y="100911"/>
                </a:cubicBezTo>
                <a:cubicBezTo>
                  <a:pt x="62727" y="99405"/>
                  <a:pt x="61505" y="98183"/>
                  <a:pt x="60000" y="98183"/>
                </a:cubicBezTo>
                <a:moveTo>
                  <a:pt x="96788" y="78094"/>
                </a:moveTo>
                <a:cubicBezTo>
                  <a:pt x="95488" y="77338"/>
                  <a:pt x="93816" y="77783"/>
                  <a:pt x="93066" y="79088"/>
                </a:cubicBezTo>
                <a:cubicBezTo>
                  <a:pt x="92311" y="80400"/>
                  <a:pt x="92761" y="82066"/>
                  <a:pt x="94066" y="82816"/>
                </a:cubicBezTo>
                <a:cubicBezTo>
                  <a:pt x="95366" y="83572"/>
                  <a:pt x="97038" y="83122"/>
                  <a:pt x="97788" y="81816"/>
                </a:cubicBezTo>
                <a:cubicBezTo>
                  <a:pt x="98538" y="80511"/>
                  <a:pt x="98094" y="78844"/>
                  <a:pt x="96788" y="78094"/>
                </a:cubicBezTo>
                <a:moveTo>
                  <a:pt x="25933" y="37183"/>
                </a:moveTo>
                <a:cubicBezTo>
                  <a:pt x="24627" y="36427"/>
                  <a:pt x="22961" y="36877"/>
                  <a:pt x="22211" y="38183"/>
                </a:cubicBezTo>
                <a:cubicBezTo>
                  <a:pt x="21461" y="39488"/>
                  <a:pt x="21900" y="41155"/>
                  <a:pt x="23211" y="41905"/>
                </a:cubicBezTo>
                <a:cubicBezTo>
                  <a:pt x="24511" y="42661"/>
                  <a:pt x="26183" y="42216"/>
                  <a:pt x="26933" y="40911"/>
                </a:cubicBezTo>
                <a:cubicBezTo>
                  <a:pt x="27688" y="39605"/>
                  <a:pt x="27238" y="37938"/>
                  <a:pt x="25933" y="37183"/>
                </a:cubicBezTo>
                <a:moveTo>
                  <a:pt x="79088" y="26933"/>
                </a:moveTo>
                <a:cubicBezTo>
                  <a:pt x="80400" y="27688"/>
                  <a:pt x="82061" y="27238"/>
                  <a:pt x="82816" y="25938"/>
                </a:cubicBezTo>
                <a:cubicBezTo>
                  <a:pt x="83566" y="24633"/>
                  <a:pt x="83122" y="22966"/>
                  <a:pt x="81816" y="22211"/>
                </a:cubicBezTo>
                <a:cubicBezTo>
                  <a:pt x="80516" y="21461"/>
                  <a:pt x="78844" y="21905"/>
                  <a:pt x="78094" y="23211"/>
                </a:cubicBezTo>
                <a:cubicBezTo>
                  <a:pt x="77338" y="24511"/>
                  <a:pt x="77783" y="26183"/>
                  <a:pt x="79088" y="26933"/>
                </a:cubicBezTo>
                <a:moveTo>
                  <a:pt x="19088" y="57272"/>
                </a:moveTo>
                <a:cubicBezTo>
                  <a:pt x="17588" y="57272"/>
                  <a:pt x="16361" y="58494"/>
                  <a:pt x="16361" y="60000"/>
                </a:cubicBezTo>
                <a:cubicBezTo>
                  <a:pt x="16361" y="61511"/>
                  <a:pt x="17588" y="62727"/>
                  <a:pt x="19088" y="62727"/>
                </a:cubicBezTo>
                <a:cubicBezTo>
                  <a:pt x="20594" y="62727"/>
                  <a:pt x="21816" y="61511"/>
                  <a:pt x="21816" y="60000"/>
                </a:cubicBezTo>
                <a:cubicBezTo>
                  <a:pt x="21816" y="58494"/>
                  <a:pt x="20594" y="57272"/>
                  <a:pt x="19088" y="57272"/>
                </a:cubicBezTo>
                <a:moveTo>
                  <a:pt x="38183" y="22211"/>
                </a:moveTo>
                <a:cubicBezTo>
                  <a:pt x="36877" y="22966"/>
                  <a:pt x="36433" y="24633"/>
                  <a:pt x="37183" y="25938"/>
                </a:cubicBezTo>
                <a:cubicBezTo>
                  <a:pt x="37938" y="27238"/>
                  <a:pt x="39605" y="27688"/>
                  <a:pt x="40911" y="26933"/>
                </a:cubicBezTo>
                <a:cubicBezTo>
                  <a:pt x="42216" y="26183"/>
                  <a:pt x="42661" y="24511"/>
                  <a:pt x="41905" y="23211"/>
                </a:cubicBezTo>
                <a:cubicBezTo>
                  <a:pt x="41155" y="21905"/>
                  <a:pt x="39488" y="21461"/>
                  <a:pt x="38183" y="22211"/>
                </a:cubicBezTo>
                <a:moveTo>
                  <a:pt x="23211" y="78094"/>
                </a:moveTo>
                <a:cubicBezTo>
                  <a:pt x="21900" y="78844"/>
                  <a:pt x="21461" y="80511"/>
                  <a:pt x="22211" y="81816"/>
                </a:cubicBezTo>
                <a:cubicBezTo>
                  <a:pt x="22961" y="83122"/>
                  <a:pt x="24627" y="83572"/>
                  <a:pt x="25933" y="82816"/>
                </a:cubicBezTo>
                <a:cubicBezTo>
                  <a:pt x="27238" y="82066"/>
                  <a:pt x="27688" y="80400"/>
                  <a:pt x="26933" y="79088"/>
                </a:cubicBezTo>
                <a:cubicBezTo>
                  <a:pt x="26183" y="77783"/>
                  <a:pt x="24511" y="77338"/>
                  <a:pt x="23211" y="78094"/>
                </a:cubicBezTo>
                <a:moveTo>
                  <a:pt x="40911" y="93066"/>
                </a:moveTo>
                <a:cubicBezTo>
                  <a:pt x="39605" y="92316"/>
                  <a:pt x="37938" y="92761"/>
                  <a:pt x="37183" y="94066"/>
                </a:cubicBezTo>
                <a:cubicBezTo>
                  <a:pt x="36433" y="95372"/>
                  <a:pt x="36877" y="97038"/>
                  <a:pt x="38183" y="97788"/>
                </a:cubicBezTo>
                <a:cubicBezTo>
                  <a:pt x="39488" y="98544"/>
                  <a:pt x="41155" y="98100"/>
                  <a:pt x="41905" y="96788"/>
                </a:cubicBezTo>
                <a:cubicBezTo>
                  <a:pt x="42661" y="95488"/>
                  <a:pt x="42216" y="93816"/>
                  <a:pt x="40911" y="93066"/>
                </a:cubicBezTo>
                <a:moveTo>
                  <a:pt x="100911" y="57272"/>
                </a:moveTo>
                <a:cubicBezTo>
                  <a:pt x="99405" y="57272"/>
                  <a:pt x="98183" y="58494"/>
                  <a:pt x="98183" y="60000"/>
                </a:cubicBezTo>
                <a:cubicBezTo>
                  <a:pt x="98183" y="61511"/>
                  <a:pt x="99405" y="62727"/>
                  <a:pt x="100911" y="62727"/>
                </a:cubicBezTo>
                <a:cubicBezTo>
                  <a:pt x="102411" y="62727"/>
                  <a:pt x="103638" y="61511"/>
                  <a:pt x="103638" y="60000"/>
                </a:cubicBezTo>
                <a:cubicBezTo>
                  <a:pt x="103638" y="58494"/>
                  <a:pt x="102411" y="57272"/>
                  <a:pt x="100911" y="57272"/>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8" name="Shape 838"/>
          <p:cNvSpPr/>
          <p:nvPr/>
        </p:nvSpPr>
        <p:spPr>
          <a:xfrm>
            <a:off x="9395824" y="3981334"/>
            <a:ext cx="222712" cy="306227"/>
          </a:xfrm>
          <a:custGeom>
            <a:avLst/>
            <a:gdLst/>
            <a:ahLst/>
            <a:cxnLst/>
            <a:rect l="0" t="0" r="0" b="0"/>
            <a:pathLst>
              <a:path w="120000" h="120000" extrusionOk="0">
                <a:moveTo>
                  <a:pt x="112500" y="109088"/>
                </a:moveTo>
                <a:cubicBezTo>
                  <a:pt x="112500" y="112100"/>
                  <a:pt x="109138" y="114544"/>
                  <a:pt x="105000" y="114544"/>
                </a:cubicBezTo>
                <a:lnTo>
                  <a:pt x="15000" y="114544"/>
                </a:lnTo>
                <a:cubicBezTo>
                  <a:pt x="10861" y="114544"/>
                  <a:pt x="7500" y="112100"/>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22500" y="32727"/>
                </a:moveTo>
                <a:cubicBezTo>
                  <a:pt x="22500" y="17666"/>
                  <a:pt x="39288" y="5455"/>
                  <a:pt x="60000" y="5455"/>
                </a:cubicBezTo>
                <a:cubicBezTo>
                  <a:pt x="80711" y="5455"/>
                  <a:pt x="97500" y="17666"/>
                  <a:pt x="97500" y="32727"/>
                </a:cubicBezTo>
                <a:lnTo>
                  <a:pt x="97500" y="49088"/>
                </a:lnTo>
                <a:lnTo>
                  <a:pt x="22500" y="49088"/>
                </a:lnTo>
                <a:cubicBezTo>
                  <a:pt x="22500" y="49088"/>
                  <a:pt x="22500" y="32727"/>
                  <a:pt x="22500" y="32727"/>
                </a:cubicBezTo>
                <a:close/>
                <a:moveTo>
                  <a:pt x="105000" y="49088"/>
                </a:moveTo>
                <a:lnTo>
                  <a:pt x="105000" y="32727"/>
                </a:lnTo>
                <a:cubicBezTo>
                  <a:pt x="105000" y="14655"/>
                  <a:pt x="84850" y="0"/>
                  <a:pt x="60000" y="0"/>
                </a:cubicBezTo>
                <a:cubicBezTo>
                  <a:pt x="35150" y="0"/>
                  <a:pt x="15000" y="14655"/>
                  <a:pt x="15000" y="32727"/>
                </a:cubicBez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moveTo>
                  <a:pt x="63750" y="86516"/>
                </a:moveTo>
                <a:lnTo>
                  <a:pt x="63750" y="90000"/>
                </a:lnTo>
                <a:cubicBezTo>
                  <a:pt x="63750" y="91511"/>
                  <a:pt x="62066" y="92727"/>
                  <a:pt x="60000" y="92727"/>
                </a:cubicBezTo>
                <a:cubicBezTo>
                  <a:pt x="57933" y="92727"/>
                  <a:pt x="56250" y="91511"/>
                  <a:pt x="56250" y="90000"/>
                </a:cubicBezTo>
                <a:lnTo>
                  <a:pt x="56250" y="86516"/>
                </a:lnTo>
                <a:cubicBezTo>
                  <a:pt x="54016" y="85572"/>
                  <a:pt x="52500" y="83833"/>
                  <a:pt x="52500" y="81816"/>
                </a:cubicBezTo>
                <a:cubicBezTo>
                  <a:pt x="52500" y="78811"/>
                  <a:pt x="55861" y="76361"/>
                  <a:pt x="60000" y="76361"/>
                </a:cubicBezTo>
                <a:cubicBezTo>
                  <a:pt x="64138" y="76361"/>
                  <a:pt x="67500" y="78811"/>
                  <a:pt x="67500" y="81816"/>
                </a:cubicBezTo>
                <a:cubicBezTo>
                  <a:pt x="67500" y="83833"/>
                  <a:pt x="65977" y="85572"/>
                  <a:pt x="63750" y="86516"/>
                </a:cubicBezTo>
                <a:moveTo>
                  <a:pt x="60000" y="70911"/>
                </a:moveTo>
                <a:cubicBezTo>
                  <a:pt x="51716" y="70911"/>
                  <a:pt x="45000" y="75794"/>
                  <a:pt x="45000" y="81816"/>
                </a:cubicBezTo>
                <a:cubicBezTo>
                  <a:pt x="45000" y="84622"/>
                  <a:pt x="46494" y="87150"/>
                  <a:pt x="48877" y="89077"/>
                </a:cubicBezTo>
                <a:cubicBezTo>
                  <a:pt x="48827" y="89383"/>
                  <a:pt x="48750" y="89688"/>
                  <a:pt x="48750" y="90000"/>
                </a:cubicBezTo>
                <a:cubicBezTo>
                  <a:pt x="48750" y="94522"/>
                  <a:pt x="53783" y="98183"/>
                  <a:pt x="60000" y="98183"/>
                </a:cubicBezTo>
                <a:cubicBezTo>
                  <a:pt x="66216" y="98183"/>
                  <a:pt x="71250" y="94522"/>
                  <a:pt x="71250" y="90000"/>
                </a:cubicBezTo>
                <a:cubicBezTo>
                  <a:pt x="71250" y="89688"/>
                  <a:pt x="71166" y="89383"/>
                  <a:pt x="71122" y="89077"/>
                </a:cubicBezTo>
                <a:cubicBezTo>
                  <a:pt x="73505" y="87144"/>
                  <a:pt x="75000" y="84622"/>
                  <a:pt x="75000" y="81816"/>
                </a:cubicBezTo>
                <a:cubicBezTo>
                  <a:pt x="75000" y="75794"/>
                  <a:pt x="68283" y="70911"/>
                  <a:pt x="60000" y="70911"/>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39" name="Shape 839"/>
          <p:cNvSpPr/>
          <p:nvPr/>
        </p:nvSpPr>
        <p:spPr>
          <a:xfrm>
            <a:off x="9396241" y="5032043"/>
            <a:ext cx="222712" cy="306227"/>
          </a:xfrm>
          <a:custGeom>
            <a:avLst/>
            <a:gdLst/>
            <a:ahLst/>
            <a:cxnLst/>
            <a:rect l="0" t="0" r="0" b="0"/>
            <a:pathLst>
              <a:path w="120000" h="120000" extrusionOk="0">
                <a:moveTo>
                  <a:pt x="63750" y="86516"/>
                </a:moveTo>
                <a:lnTo>
                  <a:pt x="63750" y="90000"/>
                </a:lnTo>
                <a:cubicBezTo>
                  <a:pt x="63750" y="91505"/>
                  <a:pt x="62066" y="92727"/>
                  <a:pt x="60000" y="92727"/>
                </a:cubicBezTo>
                <a:cubicBezTo>
                  <a:pt x="57933" y="92727"/>
                  <a:pt x="56250" y="91505"/>
                  <a:pt x="56250" y="90000"/>
                </a:cubicBezTo>
                <a:lnTo>
                  <a:pt x="56250" y="86516"/>
                </a:lnTo>
                <a:cubicBezTo>
                  <a:pt x="54016" y="85572"/>
                  <a:pt x="52500" y="83833"/>
                  <a:pt x="52500" y="81816"/>
                </a:cubicBezTo>
                <a:cubicBezTo>
                  <a:pt x="52500" y="78805"/>
                  <a:pt x="55861" y="76361"/>
                  <a:pt x="60000" y="76361"/>
                </a:cubicBezTo>
                <a:cubicBezTo>
                  <a:pt x="64138" y="76361"/>
                  <a:pt x="67500" y="78805"/>
                  <a:pt x="67500" y="81816"/>
                </a:cubicBezTo>
                <a:cubicBezTo>
                  <a:pt x="67500" y="83833"/>
                  <a:pt x="65977" y="85572"/>
                  <a:pt x="63750" y="86516"/>
                </a:cubicBezTo>
                <a:moveTo>
                  <a:pt x="60000" y="70911"/>
                </a:moveTo>
                <a:cubicBezTo>
                  <a:pt x="51716" y="70911"/>
                  <a:pt x="45000" y="75794"/>
                  <a:pt x="45000" y="81816"/>
                </a:cubicBezTo>
                <a:cubicBezTo>
                  <a:pt x="45000" y="84622"/>
                  <a:pt x="46494" y="87144"/>
                  <a:pt x="48877" y="89077"/>
                </a:cubicBezTo>
                <a:cubicBezTo>
                  <a:pt x="48827" y="89383"/>
                  <a:pt x="48750" y="89683"/>
                  <a:pt x="48750" y="90000"/>
                </a:cubicBezTo>
                <a:cubicBezTo>
                  <a:pt x="48750" y="94522"/>
                  <a:pt x="53783" y="98183"/>
                  <a:pt x="60000" y="98183"/>
                </a:cubicBezTo>
                <a:cubicBezTo>
                  <a:pt x="66216" y="98183"/>
                  <a:pt x="71250" y="94522"/>
                  <a:pt x="71250" y="90000"/>
                </a:cubicBezTo>
                <a:cubicBezTo>
                  <a:pt x="71250" y="89683"/>
                  <a:pt x="71166" y="89383"/>
                  <a:pt x="71122" y="89077"/>
                </a:cubicBezTo>
                <a:cubicBezTo>
                  <a:pt x="73505" y="87150"/>
                  <a:pt x="75000" y="84622"/>
                  <a:pt x="75000" y="81816"/>
                </a:cubicBezTo>
                <a:cubicBezTo>
                  <a:pt x="75000" y="75794"/>
                  <a:pt x="68283" y="70911"/>
                  <a:pt x="60000" y="70911"/>
                </a:cubicBezTo>
                <a:moveTo>
                  <a:pt x="112500" y="109088"/>
                </a:moveTo>
                <a:cubicBezTo>
                  <a:pt x="112500" y="112105"/>
                  <a:pt x="109138" y="114544"/>
                  <a:pt x="105000" y="114544"/>
                </a:cubicBezTo>
                <a:lnTo>
                  <a:pt x="15000" y="114544"/>
                </a:lnTo>
                <a:cubicBezTo>
                  <a:pt x="10861" y="114544"/>
                  <a:pt x="7500" y="112105"/>
                  <a:pt x="7500" y="109088"/>
                </a:cubicBezTo>
                <a:lnTo>
                  <a:pt x="7500" y="60000"/>
                </a:lnTo>
                <a:cubicBezTo>
                  <a:pt x="7500" y="56988"/>
                  <a:pt x="10861" y="54544"/>
                  <a:pt x="15000" y="54544"/>
                </a:cubicBezTo>
                <a:lnTo>
                  <a:pt x="105000" y="54544"/>
                </a:lnTo>
                <a:cubicBezTo>
                  <a:pt x="109138" y="54544"/>
                  <a:pt x="112500" y="56988"/>
                  <a:pt x="112500" y="60000"/>
                </a:cubicBezTo>
                <a:cubicBezTo>
                  <a:pt x="112500" y="60000"/>
                  <a:pt x="112500" y="109088"/>
                  <a:pt x="112500" y="109088"/>
                </a:cubicBezTo>
                <a:close/>
                <a:moveTo>
                  <a:pt x="105000" y="49088"/>
                </a:moveTo>
                <a:lnTo>
                  <a:pt x="105000" y="32727"/>
                </a:lnTo>
                <a:cubicBezTo>
                  <a:pt x="105000" y="14655"/>
                  <a:pt x="84850" y="0"/>
                  <a:pt x="60000" y="0"/>
                </a:cubicBezTo>
                <a:cubicBezTo>
                  <a:pt x="35150" y="0"/>
                  <a:pt x="15000" y="14655"/>
                  <a:pt x="15000" y="32727"/>
                </a:cubicBezTo>
                <a:cubicBezTo>
                  <a:pt x="15000" y="34233"/>
                  <a:pt x="16683" y="35455"/>
                  <a:pt x="18750" y="35455"/>
                </a:cubicBezTo>
                <a:cubicBezTo>
                  <a:pt x="20816" y="35455"/>
                  <a:pt x="22500" y="34233"/>
                  <a:pt x="22500" y="32727"/>
                </a:cubicBezTo>
                <a:cubicBezTo>
                  <a:pt x="22500" y="17666"/>
                  <a:pt x="39288" y="5455"/>
                  <a:pt x="60000" y="5455"/>
                </a:cubicBezTo>
                <a:cubicBezTo>
                  <a:pt x="80711" y="5455"/>
                  <a:pt x="97500" y="17666"/>
                  <a:pt x="97500" y="32727"/>
                </a:cubicBezTo>
                <a:lnTo>
                  <a:pt x="97500" y="49088"/>
                </a:lnTo>
                <a:lnTo>
                  <a:pt x="15000" y="49088"/>
                </a:lnTo>
                <a:cubicBezTo>
                  <a:pt x="6716" y="49088"/>
                  <a:pt x="0" y="53977"/>
                  <a:pt x="0" y="60000"/>
                </a:cubicBezTo>
                <a:lnTo>
                  <a:pt x="0" y="109088"/>
                </a:lnTo>
                <a:cubicBezTo>
                  <a:pt x="0" y="115116"/>
                  <a:pt x="6716" y="120000"/>
                  <a:pt x="15000" y="120000"/>
                </a:cubicBezTo>
                <a:lnTo>
                  <a:pt x="105000" y="120000"/>
                </a:lnTo>
                <a:cubicBezTo>
                  <a:pt x="113283" y="120000"/>
                  <a:pt x="120000" y="115116"/>
                  <a:pt x="120000" y="109088"/>
                </a:cubicBezTo>
                <a:lnTo>
                  <a:pt x="120000" y="60000"/>
                </a:lnTo>
                <a:cubicBezTo>
                  <a:pt x="120000" y="53977"/>
                  <a:pt x="113283" y="49088"/>
                  <a:pt x="105000" y="49088"/>
                </a:cubicBezTo>
              </a:path>
            </a:pathLst>
          </a:custGeom>
          <a:solidFill>
            <a:schemeClr val="lt1"/>
          </a:solidFill>
          <a:ln>
            <a:noFill/>
          </a:ln>
        </p:spPr>
        <p:txBody>
          <a:bodyPr lIns="19038" tIns="19038" rIns="19038" bIns="19038" anchor="ctr" anchorCtr="0">
            <a:noAutofit/>
          </a:bodyPr>
          <a:lstStyle/>
          <a:p>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41" name="Shape 841"/>
          <p:cNvSpPr txBox="1"/>
          <p:nvPr/>
        </p:nvSpPr>
        <p:spPr>
          <a:xfrm>
            <a:off x="668872" y="2596462"/>
            <a:ext cx="4796326" cy="877163"/>
          </a:xfrm>
          <a:prstGeom prst="rect">
            <a:avLst/>
          </a:prstGeom>
          <a:noFill/>
          <a:ln>
            <a:noFill/>
          </a:ln>
        </p:spPr>
        <p:txBody>
          <a:bodyPr lIns="45713" tIns="22850" rIns="45713" bIns="22850" anchor="t" anchorCtr="0">
            <a:noAutofit/>
          </a:bodyPr>
          <a:lstStyle/>
          <a:p>
            <a:pPr>
              <a:buSzPct val="25000"/>
            </a:pPr>
            <a:r>
              <a:rPr lang="en-US" sz="4400" b="1" dirty="0">
                <a:solidFill>
                  <a:schemeClr val="bg1"/>
                </a:solidFill>
                <a:latin typeface="Roboto" panose="02000000000000000000" pitchFamily="2" charset="0"/>
                <a:ea typeface="Roboto" panose="02000000000000000000" pitchFamily="2" charset="0"/>
                <a:cs typeface="Roboto" panose="02000000000000000000" pitchFamily="2" charset="0"/>
              </a:rPr>
              <a:t>Multiple Factors Impact Health</a:t>
            </a:r>
            <a:endParaRPr lang="en-US" sz="4400" b="1" dirty="0">
              <a:solidFill>
                <a:srgbClr val="4D4E4E"/>
              </a:solidFill>
              <a:latin typeface="Roboto" panose="02000000000000000000" pitchFamily="2" charset="0"/>
              <a:ea typeface="Roboto" panose="02000000000000000000" pitchFamily="2" charset="0"/>
              <a:cs typeface="Roboto" panose="02000000000000000000" pitchFamily="2" charset="0"/>
              <a:sym typeface="Lato"/>
            </a:endParaRPr>
          </a:p>
        </p:txBody>
      </p:sp>
      <p:grpSp>
        <p:nvGrpSpPr>
          <p:cNvPr id="43" name="Group 42">
            <a:extLst>
              <a:ext uri="{FF2B5EF4-FFF2-40B4-BE49-F238E27FC236}">
                <a16:creationId xmlns:a16="http://schemas.microsoft.com/office/drawing/2014/main" id="{ADE4664C-D127-212E-D4D7-86E1172D12D9}"/>
              </a:ext>
            </a:extLst>
          </p:cNvPr>
          <p:cNvGrpSpPr/>
          <p:nvPr/>
        </p:nvGrpSpPr>
        <p:grpSpPr>
          <a:xfrm>
            <a:off x="6671648" y="568585"/>
            <a:ext cx="5001619" cy="4932916"/>
            <a:chOff x="6671648" y="568585"/>
            <a:chExt cx="5001619" cy="4932916"/>
          </a:xfrm>
        </p:grpSpPr>
        <p:grpSp>
          <p:nvGrpSpPr>
            <p:cNvPr id="25" name="Group 24">
              <a:extLst>
                <a:ext uri="{FF2B5EF4-FFF2-40B4-BE49-F238E27FC236}">
                  <a16:creationId xmlns:a16="http://schemas.microsoft.com/office/drawing/2014/main" id="{4307F957-C71F-3415-81C3-162EBB33359B}"/>
                </a:ext>
              </a:extLst>
            </p:cNvPr>
            <p:cNvGrpSpPr/>
            <p:nvPr/>
          </p:nvGrpSpPr>
          <p:grpSpPr>
            <a:xfrm>
              <a:off x="6890816" y="1165716"/>
              <a:ext cx="4526339" cy="4335785"/>
              <a:chOff x="6890816" y="1165716"/>
              <a:chExt cx="4526339" cy="4335785"/>
            </a:xfrm>
          </p:grpSpPr>
          <p:sp>
            <p:nvSpPr>
              <p:cNvPr id="16" name="Block Arc 15">
                <a:extLst>
                  <a:ext uri="{FF2B5EF4-FFF2-40B4-BE49-F238E27FC236}">
                    <a16:creationId xmlns:a16="http://schemas.microsoft.com/office/drawing/2014/main" id="{B6D48DCA-F5ED-63D3-453F-8A76771D72FD}"/>
                  </a:ext>
                </a:extLst>
              </p:cNvPr>
              <p:cNvSpPr/>
              <p:nvPr/>
            </p:nvSpPr>
            <p:spPr>
              <a:xfrm>
                <a:off x="6890816" y="1165716"/>
                <a:ext cx="4526339" cy="4335785"/>
              </a:xfrm>
              <a:prstGeom prst="blockArc">
                <a:avLst>
                  <a:gd name="adj1" fmla="val 9000000"/>
                  <a:gd name="adj2" fmla="val 16200000"/>
                  <a:gd name="adj3" fmla="val 4634"/>
                </a:avLst>
              </a:prstGeom>
              <a:solidFill>
                <a:schemeClr val="accent3"/>
              </a:solidFill>
            </p:spPr>
            <p:style>
              <a:lnRef idx="0">
                <a:schemeClr val="lt1">
                  <a:hueOff val="0"/>
                  <a:satOff val="0"/>
                  <a:lumOff val="0"/>
                  <a:alphaOff val="0"/>
                </a:schemeClr>
              </a:lnRef>
              <a:fillRef idx="1">
                <a:scrgbClr r="0" g="0" b="0"/>
              </a:fillRef>
              <a:effectRef idx="0">
                <a:schemeClr val="accent3">
                  <a:hueOff val="-2351942"/>
                  <a:satOff val="-35037"/>
                  <a:lumOff val="-7647"/>
                  <a:alphaOff val="0"/>
                </a:schemeClr>
              </a:effectRef>
              <a:fontRef idx="minor">
                <a:schemeClr val="lt1"/>
              </a:fontRef>
            </p:style>
          </p:sp>
          <p:sp>
            <p:nvSpPr>
              <p:cNvPr id="17" name="Block Arc 16">
                <a:extLst>
                  <a:ext uri="{FF2B5EF4-FFF2-40B4-BE49-F238E27FC236}">
                    <a16:creationId xmlns:a16="http://schemas.microsoft.com/office/drawing/2014/main" id="{D1D2F64B-6643-91E4-E1D2-0F930B366F5E}"/>
                  </a:ext>
                </a:extLst>
              </p:cNvPr>
              <p:cNvSpPr/>
              <p:nvPr/>
            </p:nvSpPr>
            <p:spPr>
              <a:xfrm>
                <a:off x="6890816" y="1165716"/>
                <a:ext cx="4526339" cy="4335785"/>
              </a:xfrm>
              <a:prstGeom prst="blockArc">
                <a:avLst>
                  <a:gd name="adj1" fmla="val 1800000"/>
                  <a:gd name="adj2" fmla="val 9000000"/>
                  <a:gd name="adj3" fmla="val 4634"/>
                </a:avLst>
              </a:prstGeom>
              <a:solidFill>
                <a:schemeClr val="accent3"/>
              </a:solidFill>
            </p:spPr>
            <p:style>
              <a:lnRef idx="0">
                <a:schemeClr val="lt1">
                  <a:hueOff val="0"/>
                  <a:satOff val="0"/>
                  <a:lumOff val="0"/>
                  <a:alphaOff val="0"/>
                </a:schemeClr>
              </a:lnRef>
              <a:fillRef idx="1">
                <a:scrgbClr r="0" g="0" b="0"/>
              </a:fillRef>
              <a:effectRef idx="0">
                <a:schemeClr val="accent3">
                  <a:hueOff val="-1175971"/>
                  <a:satOff val="-17518"/>
                  <a:lumOff val="-3824"/>
                  <a:alphaOff val="0"/>
                </a:schemeClr>
              </a:effectRef>
              <a:fontRef idx="minor">
                <a:schemeClr val="lt1"/>
              </a:fontRef>
            </p:style>
          </p:sp>
          <p:sp>
            <p:nvSpPr>
              <p:cNvPr id="18" name="Block Arc 17">
                <a:extLst>
                  <a:ext uri="{FF2B5EF4-FFF2-40B4-BE49-F238E27FC236}">
                    <a16:creationId xmlns:a16="http://schemas.microsoft.com/office/drawing/2014/main" id="{3ACA93E7-4398-B2A4-8D26-756B8900E958}"/>
                  </a:ext>
                </a:extLst>
              </p:cNvPr>
              <p:cNvSpPr/>
              <p:nvPr/>
            </p:nvSpPr>
            <p:spPr>
              <a:xfrm>
                <a:off x="6890816" y="1165716"/>
                <a:ext cx="4526339" cy="4335785"/>
              </a:xfrm>
              <a:prstGeom prst="blockArc">
                <a:avLst>
                  <a:gd name="adj1" fmla="val 16200000"/>
                  <a:gd name="adj2" fmla="val 1800000"/>
                  <a:gd name="adj3" fmla="val 4634"/>
                </a:avLst>
              </a:prstGeom>
              <a:solidFill>
                <a:schemeClr val="accent3"/>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grpSp>
        <p:sp>
          <p:nvSpPr>
            <p:cNvPr id="19" name="Freeform: Shape 18">
              <a:extLst>
                <a:ext uri="{FF2B5EF4-FFF2-40B4-BE49-F238E27FC236}">
                  <a16:creationId xmlns:a16="http://schemas.microsoft.com/office/drawing/2014/main" id="{259C1B04-EC3B-13FE-0DB9-F22325E16FAF}"/>
                </a:ext>
              </a:extLst>
            </p:cNvPr>
            <p:cNvSpPr/>
            <p:nvPr/>
          </p:nvSpPr>
          <p:spPr>
            <a:xfrm>
              <a:off x="8085449" y="2205428"/>
              <a:ext cx="2174017" cy="2256361"/>
            </a:xfrm>
            <a:custGeom>
              <a:avLst/>
              <a:gdLst>
                <a:gd name="connsiteX0" fmla="*/ 0 w 2174017"/>
                <a:gd name="connsiteY0" fmla="*/ 1128181 h 2256361"/>
                <a:gd name="connsiteX1" fmla="*/ 1087009 w 2174017"/>
                <a:gd name="connsiteY1" fmla="*/ 0 h 2256361"/>
                <a:gd name="connsiteX2" fmla="*/ 2174018 w 2174017"/>
                <a:gd name="connsiteY2" fmla="*/ 1128181 h 2256361"/>
                <a:gd name="connsiteX3" fmla="*/ 1087009 w 2174017"/>
                <a:gd name="connsiteY3" fmla="*/ 2256362 h 2256361"/>
                <a:gd name="connsiteX4" fmla="*/ 0 w 2174017"/>
                <a:gd name="connsiteY4" fmla="*/ 1128181 h 2256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017" h="2256361">
                  <a:moveTo>
                    <a:pt x="0" y="1128181"/>
                  </a:moveTo>
                  <a:cubicBezTo>
                    <a:pt x="0" y="505104"/>
                    <a:pt x="486671" y="0"/>
                    <a:pt x="1087009" y="0"/>
                  </a:cubicBezTo>
                  <a:cubicBezTo>
                    <a:pt x="1687347" y="0"/>
                    <a:pt x="2174018" y="505104"/>
                    <a:pt x="2174018" y="1128181"/>
                  </a:cubicBezTo>
                  <a:cubicBezTo>
                    <a:pt x="2174018" y="1751258"/>
                    <a:pt x="1687347" y="2256362"/>
                    <a:pt x="1087009" y="2256362"/>
                  </a:cubicBezTo>
                  <a:cubicBezTo>
                    <a:pt x="486671" y="2256362"/>
                    <a:pt x="0" y="1751258"/>
                    <a:pt x="0" y="1128181"/>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9017" tIns="371076" rIns="359017" bIns="371076"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Roboto" panose="02000000000000000000" pitchFamily="2" charset="0"/>
                  <a:ea typeface="Roboto" panose="02000000000000000000" pitchFamily="2" charset="0"/>
                  <a:cs typeface="Roboto" panose="02000000000000000000" pitchFamily="2" charset="0"/>
                </a:rPr>
                <a:t>Overall Health</a:t>
              </a:r>
            </a:p>
          </p:txBody>
        </p:sp>
        <p:grpSp>
          <p:nvGrpSpPr>
            <p:cNvPr id="42" name="Group 41">
              <a:extLst>
                <a:ext uri="{FF2B5EF4-FFF2-40B4-BE49-F238E27FC236}">
                  <a16:creationId xmlns:a16="http://schemas.microsoft.com/office/drawing/2014/main" id="{C4D912C0-BCF2-0010-5A8F-E6682B6FE5D7}"/>
                </a:ext>
              </a:extLst>
            </p:cNvPr>
            <p:cNvGrpSpPr/>
            <p:nvPr/>
          </p:nvGrpSpPr>
          <p:grpSpPr>
            <a:xfrm>
              <a:off x="6671648" y="3387532"/>
              <a:ext cx="1756178" cy="1782536"/>
              <a:chOff x="6671648" y="3387532"/>
              <a:chExt cx="1756178" cy="1782536"/>
            </a:xfrm>
          </p:grpSpPr>
          <p:sp>
            <p:nvSpPr>
              <p:cNvPr id="22" name="Freeform: Shape 21">
                <a:extLst>
                  <a:ext uri="{FF2B5EF4-FFF2-40B4-BE49-F238E27FC236}">
                    <a16:creationId xmlns:a16="http://schemas.microsoft.com/office/drawing/2014/main" id="{AF7E3A70-076C-1671-7348-29B47F221C45}"/>
                  </a:ext>
                </a:extLst>
              </p:cNvPr>
              <p:cNvSpPr/>
              <p:nvPr/>
            </p:nvSpPr>
            <p:spPr>
              <a:xfrm>
                <a:off x="6671648" y="3387532"/>
                <a:ext cx="1756178" cy="1782536"/>
              </a:xfrm>
              <a:custGeom>
                <a:avLst/>
                <a:gdLst>
                  <a:gd name="connsiteX0" fmla="*/ 0 w 1756178"/>
                  <a:gd name="connsiteY0" fmla="*/ 891268 h 1782536"/>
                  <a:gd name="connsiteX1" fmla="*/ 878089 w 1756178"/>
                  <a:gd name="connsiteY1" fmla="*/ 0 h 1782536"/>
                  <a:gd name="connsiteX2" fmla="*/ 1756178 w 1756178"/>
                  <a:gd name="connsiteY2" fmla="*/ 891268 h 1782536"/>
                  <a:gd name="connsiteX3" fmla="*/ 878089 w 1756178"/>
                  <a:gd name="connsiteY3" fmla="*/ 1782536 h 1782536"/>
                  <a:gd name="connsiteX4" fmla="*/ 0 w 1756178"/>
                  <a:gd name="connsiteY4" fmla="*/ 891268 h 178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78" h="1782536">
                    <a:moveTo>
                      <a:pt x="0" y="891268"/>
                    </a:moveTo>
                    <a:cubicBezTo>
                      <a:pt x="0" y="399034"/>
                      <a:pt x="393134" y="0"/>
                      <a:pt x="878089" y="0"/>
                    </a:cubicBezTo>
                    <a:cubicBezTo>
                      <a:pt x="1363044" y="0"/>
                      <a:pt x="1756178" y="399034"/>
                      <a:pt x="1756178" y="891268"/>
                    </a:cubicBezTo>
                    <a:cubicBezTo>
                      <a:pt x="1756178" y="1383502"/>
                      <a:pt x="1363044" y="1782536"/>
                      <a:pt x="878089" y="1782536"/>
                    </a:cubicBezTo>
                    <a:cubicBezTo>
                      <a:pt x="393134" y="1782536"/>
                      <a:pt x="0" y="1383502"/>
                      <a:pt x="0" y="891268"/>
                    </a:cubicBezTo>
                    <a:close/>
                  </a:path>
                </a:pathLst>
              </a:custGeom>
              <a:solidFill>
                <a:schemeClr val="accent5"/>
              </a:solidFill>
              <a:ln w="57150">
                <a:noFill/>
              </a:ln>
              <a:effectLst>
                <a:glow rad="228600">
                  <a:schemeClr val="accent6">
                    <a:satMod val="175000"/>
                    <a:alpha val="40000"/>
                  </a:schemeClr>
                </a:glow>
              </a:effectLst>
            </p:spPr>
            <p:style>
              <a:lnRef idx="2">
                <a:scrgbClr r="0" g="0" b="0"/>
              </a:lnRef>
              <a:fillRef idx="1">
                <a:scrgbClr r="0" g="0" b="0"/>
              </a:fillRef>
              <a:effectRef idx="0">
                <a:schemeClr val="accent3">
                  <a:hueOff val="-2351942"/>
                  <a:satOff val="-35037"/>
                  <a:lumOff val="-7647"/>
                  <a:alphaOff val="0"/>
                </a:schemeClr>
              </a:effectRef>
              <a:fontRef idx="minor">
                <a:schemeClr val="lt1"/>
              </a:fontRef>
            </p:style>
            <p:txBody>
              <a:bodyPr spcFirstLastPara="0" vert="horz" wrap="square" lIns="280046" tIns="283906" rIns="280046" bIns="283906" numCol="1" spcCol="1270" anchor="ctr" anchorCtr="0">
                <a:noAutofit/>
              </a:bodyPr>
              <a:lstStyle/>
              <a:p>
                <a:pPr marL="0" lvl="0" indent="0" algn="ctr" defTabSz="800100">
                  <a:lnSpc>
                    <a:spcPct val="90000"/>
                  </a:lnSpc>
                  <a:spcBef>
                    <a:spcPct val="0"/>
                  </a:spcBef>
                  <a:spcAft>
                    <a:spcPct val="35000"/>
                  </a:spcAft>
                  <a:buNone/>
                </a:pPr>
                <a:endParaRPr lang="en-US" sz="1400" kern="1200" dirty="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32" name="Group 31">
                <a:extLst>
                  <a:ext uri="{FF2B5EF4-FFF2-40B4-BE49-F238E27FC236}">
                    <a16:creationId xmlns:a16="http://schemas.microsoft.com/office/drawing/2014/main" id="{64D4C97C-0E9A-FD78-1E2E-4B422F45674C}"/>
                  </a:ext>
                </a:extLst>
              </p:cNvPr>
              <p:cNvGrpSpPr/>
              <p:nvPr/>
            </p:nvGrpSpPr>
            <p:grpSpPr>
              <a:xfrm>
                <a:off x="6750830" y="3840309"/>
                <a:ext cx="1597815" cy="846514"/>
                <a:chOff x="6750830" y="3840309"/>
                <a:chExt cx="1597815" cy="846514"/>
              </a:xfrm>
            </p:grpSpPr>
            <p:sp>
              <p:nvSpPr>
                <p:cNvPr id="29" name="TextBox 28">
                  <a:extLst>
                    <a:ext uri="{FF2B5EF4-FFF2-40B4-BE49-F238E27FC236}">
                      <a16:creationId xmlns:a16="http://schemas.microsoft.com/office/drawing/2014/main" id="{520ACA5D-D820-09A2-D9B6-29B5EBBDE9D9}"/>
                    </a:ext>
                  </a:extLst>
                </p:cNvPr>
                <p:cNvSpPr txBox="1"/>
                <p:nvPr/>
              </p:nvSpPr>
              <p:spPr>
                <a:xfrm>
                  <a:off x="6799698" y="4163603"/>
                  <a:ext cx="151937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Genetics</a:t>
                  </a:r>
                </a:p>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Healthcare</a:t>
                  </a:r>
                </a:p>
              </p:txBody>
            </p:sp>
            <p:sp>
              <p:nvSpPr>
                <p:cNvPr id="31" name="TextBox 30">
                  <a:extLst>
                    <a:ext uri="{FF2B5EF4-FFF2-40B4-BE49-F238E27FC236}">
                      <a16:creationId xmlns:a16="http://schemas.microsoft.com/office/drawing/2014/main" id="{1400FA08-2732-74D8-D0AF-3B18CACBBA13}"/>
                    </a:ext>
                  </a:extLst>
                </p:cNvPr>
                <p:cNvSpPr txBox="1"/>
                <p:nvPr/>
              </p:nvSpPr>
              <p:spPr>
                <a:xfrm>
                  <a:off x="6750830" y="3840309"/>
                  <a:ext cx="1597815" cy="369332"/>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Physical</a:t>
                  </a:r>
                </a:p>
              </p:txBody>
            </p:sp>
          </p:grpSp>
        </p:grpSp>
        <p:grpSp>
          <p:nvGrpSpPr>
            <p:cNvPr id="40" name="Group 39">
              <a:extLst>
                <a:ext uri="{FF2B5EF4-FFF2-40B4-BE49-F238E27FC236}">
                  <a16:creationId xmlns:a16="http://schemas.microsoft.com/office/drawing/2014/main" id="{982475B6-6894-A7AC-E4EE-2A872206354B}"/>
                </a:ext>
              </a:extLst>
            </p:cNvPr>
            <p:cNvGrpSpPr/>
            <p:nvPr/>
          </p:nvGrpSpPr>
          <p:grpSpPr>
            <a:xfrm>
              <a:off x="9917089" y="3379219"/>
              <a:ext cx="1756178" cy="1782536"/>
              <a:chOff x="9917089" y="3379219"/>
              <a:chExt cx="1756178" cy="1782536"/>
            </a:xfrm>
          </p:grpSpPr>
          <p:sp>
            <p:nvSpPr>
              <p:cNvPr id="21" name="Freeform: Shape 20">
                <a:extLst>
                  <a:ext uri="{FF2B5EF4-FFF2-40B4-BE49-F238E27FC236}">
                    <a16:creationId xmlns:a16="http://schemas.microsoft.com/office/drawing/2014/main" id="{FFCC1239-CD97-625E-F4EB-E0D8728D6F1D}"/>
                  </a:ext>
                </a:extLst>
              </p:cNvPr>
              <p:cNvSpPr/>
              <p:nvPr/>
            </p:nvSpPr>
            <p:spPr>
              <a:xfrm>
                <a:off x="9917089" y="3379219"/>
                <a:ext cx="1756178" cy="1782536"/>
              </a:xfrm>
              <a:custGeom>
                <a:avLst/>
                <a:gdLst>
                  <a:gd name="connsiteX0" fmla="*/ 0 w 1756178"/>
                  <a:gd name="connsiteY0" fmla="*/ 891268 h 1782536"/>
                  <a:gd name="connsiteX1" fmla="*/ 878089 w 1756178"/>
                  <a:gd name="connsiteY1" fmla="*/ 0 h 1782536"/>
                  <a:gd name="connsiteX2" fmla="*/ 1756178 w 1756178"/>
                  <a:gd name="connsiteY2" fmla="*/ 891268 h 1782536"/>
                  <a:gd name="connsiteX3" fmla="*/ 878089 w 1756178"/>
                  <a:gd name="connsiteY3" fmla="*/ 1782536 h 1782536"/>
                  <a:gd name="connsiteX4" fmla="*/ 0 w 1756178"/>
                  <a:gd name="connsiteY4" fmla="*/ 891268 h 178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78" h="1782536">
                    <a:moveTo>
                      <a:pt x="0" y="891268"/>
                    </a:moveTo>
                    <a:cubicBezTo>
                      <a:pt x="0" y="399034"/>
                      <a:pt x="393134" y="0"/>
                      <a:pt x="878089" y="0"/>
                    </a:cubicBezTo>
                    <a:cubicBezTo>
                      <a:pt x="1363044" y="0"/>
                      <a:pt x="1756178" y="399034"/>
                      <a:pt x="1756178" y="891268"/>
                    </a:cubicBezTo>
                    <a:cubicBezTo>
                      <a:pt x="1756178" y="1383502"/>
                      <a:pt x="1363044" y="1782536"/>
                      <a:pt x="878089" y="1782536"/>
                    </a:cubicBezTo>
                    <a:cubicBezTo>
                      <a:pt x="393134" y="1782536"/>
                      <a:pt x="0" y="1383502"/>
                      <a:pt x="0" y="891268"/>
                    </a:cubicBezTo>
                    <a:close/>
                  </a:path>
                </a:pathLst>
              </a:custGeom>
              <a:solidFill>
                <a:schemeClr val="tx2"/>
              </a:solidFill>
              <a:ln w="57150">
                <a:noFill/>
              </a:ln>
            </p:spPr>
            <p:style>
              <a:lnRef idx="2">
                <a:scrgbClr r="0" g="0" b="0"/>
              </a:lnRef>
              <a:fillRef idx="1">
                <a:scrgbClr r="0" g="0" b="0"/>
              </a:fillRef>
              <a:effectRef idx="0">
                <a:schemeClr val="accent3">
                  <a:hueOff val="-1175971"/>
                  <a:satOff val="-17518"/>
                  <a:lumOff val="-3824"/>
                  <a:alphaOff val="0"/>
                </a:schemeClr>
              </a:effectRef>
              <a:fontRef idx="minor">
                <a:schemeClr val="lt1"/>
              </a:fontRef>
            </p:style>
            <p:txBody>
              <a:bodyPr spcFirstLastPara="0" vert="horz" wrap="square" lIns="280046" tIns="283906" rIns="280046" bIns="283906" numCol="1" spcCol="1270" anchor="ctr" anchorCtr="0">
                <a:noAutofit/>
              </a:bodyPr>
              <a:lstStyle/>
              <a:p>
                <a:pPr marL="0" lvl="0" indent="0" algn="ctr" defTabSz="800100">
                  <a:lnSpc>
                    <a:spcPct val="90000"/>
                  </a:lnSpc>
                  <a:spcBef>
                    <a:spcPct val="0"/>
                  </a:spcBef>
                  <a:spcAft>
                    <a:spcPct val="35000"/>
                  </a:spcAft>
                  <a:buNone/>
                </a:pPr>
                <a:endParaRPr lang="en-US" sz="1400" kern="1200" dirty="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33" name="Group 32">
                <a:extLst>
                  <a:ext uri="{FF2B5EF4-FFF2-40B4-BE49-F238E27FC236}">
                    <a16:creationId xmlns:a16="http://schemas.microsoft.com/office/drawing/2014/main" id="{2B0A31CC-8444-4243-3214-572A77364DF8}"/>
                  </a:ext>
                </a:extLst>
              </p:cNvPr>
              <p:cNvGrpSpPr/>
              <p:nvPr/>
            </p:nvGrpSpPr>
            <p:grpSpPr>
              <a:xfrm>
                <a:off x="9996271" y="3840309"/>
                <a:ext cx="1597815" cy="846514"/>
                <a:chOff x="6750830" y="3840309"/>
                <a:chExt cx="1597815" cy="846514"/>
              </a:xfrm>
            </p:grpSpPr>
            <p:sp>
              <p:nvSpPr>
                <p:cNvPr id="34" name="TextBox 33">
                  <a:extLst>
                    <a:ext uri="{FF2B5EF4-FFF2-40B4-BE49-F238E27FC236}">
                      <a16:creationId xmlns:a16="http://schemas.microsoft.com/office/drawing/2014/main" id="{AE57F42E-85C1-D7A6-EB00-1678AC8CCDBF}"/>
                    </a:ext>
                  </a:extLst>
                </p:cNvPr>
                <p:cNvSpPr txBox="1"/>
                <p:nvPr/>
              </p:nvSpPr>
              <p:spPr>
                <a:xfrm>
                  <a:off x="6799698" y="4163603"/>
                  <a:ext cx="151937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Physical Env</a:t>
                  </a:r>
                </a:p>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Social Env</a:t>
                  </a:r>
                </a:p>
              </p:txBody>
            </p:sp>
            <p:sp>
              <p:nvSpPr>
                <p:cNvPr id="35" name="TextBox 34">
                  <a:extLst>
                    <a:ext uri="{FF2B5EF4-FFF2-40B4-BE49-F238E27FC236}">
                      <a16:creationId xmlns:a16="http://schemas.microsoft.com/office/drawing/2014/main" id="{CBF31C5E-B2FB-1E5C-CEC3-15C1620A7187}"/>
                    </a:ext>
                  </a:extLst>
                </p:cNvPr>
                <p:cNvSpPr txBox="1"/>
                <p:nvPr/>
              </p:nvSpPr>
              <p:spPr>
                <a:xfrm>
                  <a:off x="6750830" y="3840309"/>
                  <a:ext cx="1597815" cy="369332"/>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Social</a:t>
                  </a:r>
                </a:p>
              </p:txBody>
            </p:sp>
          </p:grpSp>
        </p:grpSp>
        <p:grpSp>
          <p:nvGrpSpPr>
            <p:cNvPr id="41" name="Group 40">
              <a:extLst>
                <a:ext uri="{FF2B5EF4-FFF2-40B4-BE49-F238E27FC236}">
                  <a16:creationId xmlns:a16="http://schemas.microsoft.com/office/drawing/2014/main" id="{81261FD2-8260-1AF0-48FB-7023649BB45E}"/>
                </a:ext>
              </a:extLst>
            </p:cNvPr>
            <p:cNvGrpSpPr/>
            <p:nvPr/>
          </p:nvGrpSpPr>
          <p:grpSpPr>
            <a:xfrm>
              <a:off x="8294368" y="568585"/>
              <a:ext cx="1756178" cy="1782536"/>
              <a:chOff x="8294368" y="568585"/>
              <a:chExt cx="1756178" cy="1782536"/>
            </a:xfrm>
          </p:grpSpPr>
          <p:sp>
            <p:nvSpPr>
              <p:cNvPr id="20" name="Freeform: Shape 19">
                <a:extLst>
                  <a:ext uri="{FF2B5EF4-FFF2-40B4-BE49-F238E27FC236}">
                    <a16:creationId xmlns:a16="http://schemas.microsoft.com/office/drawing/2014/main" id="{2A54EA29-C92C-EE04-890C-CF2CEC3112F3}"/>
                  </a:ext>
                </a:extLst>
              </p:cNvPr>
              <p:cNvSpPr/>
              <p:nvPr/>
            </p:nvSpPr>
            <p:spPr>
              <a:xfrm>
                <a:off x="8294368" y="568585"/>
                <a:ext cx="1756178" cy="1782536"/>
              </a:xfrm>
              <a:custGeom>
                <a:avLst/>
                <a:gdLst>
                  <a:gd name="connsiteX0" fmla="*/ 0 w 1756178"/>
                  <a:gd name="connsiteY0" fmla="*/ 891268 h 1782536"/>
                  <a:gd name="connsiteX1" fmla="*/ 878089 w 1756178"/>
                  <a:gd name="connsiteY1" fmla="*/ 0 h 1782536"/>
                  <a:gd name="connsiteX2" fmla="*/ 1756178 w 1756178"/>
                  <a:gd name="connsiteY2" fmla="*/ 891268 h 1782536"/>
                  <a:gd name="connsiteX3" fmla="*/ 878089 w 1756178"/>
                  <a:gd name="connsiteY3" fmla="*/ 1782536 h 1782536"/>
                  <a:gd name="connsiteX4" fmla="*/ 0 w 1756178"/>
                  <a:gd name="connsiteY4" fmla="*/ 891268 h 1782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78" h="1782536">
                    <a:moveTo>
                      <a:pt x="0" y="891268"/>
                    </a:moveTo>
                    <a:cubicBezTo>
                      <a:pt x="0" y="399034"/>
                      <a:pt x="393134" y="0"/>
                      <a:pt x="878089" y="0"/>
                    </a:cubicBezTo>
                    <a:cubicBezTo>
                      <a:pt x="1363044" y="0"/>
                      <a:pt x="1756178" y="399034"/>
                      <a:pt x="1756178" y="891268"/>
                    </a:cubicBezTo>
                    <a:cubicBezTo>
                      <a:pt x="1756178" y="1383502"/>
                      <a:pt x="1363044" y="1782536"/>
                      <a:pt x="878089" y="1782536"/>
                    </a:cubicBezTo>
                    <a:cubicBezTo>
                      <a:pt x="393134" y="1782536"/>
                      <a:pt x="0" y="1383502"/>
                      <a:pt x="0" y="891268"/>
                    </a:cubicBezTo>
                    <a:close/>
                  </a:path>
                </a:pathLst>
              </a:custGeom>
              <a:solidFill>
                <a:schemeClr val="accent1"/>
              </a:solidFill>
              <a:ln w="57150">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280046" tIns="283906" rIns="280046" bIns="283906" numCol="1" spcCol="1270" anchor="ctr" anchorCtr="0">
                <a:noAutofit/>
              </a:bodyPr>
              <a:lstStyle/>
              <a:p>
                <a:pPr marL="0" lvl="0" indent="0" algn="l" defTabSz="800100">
                  <a:lnSpc>
                    <a:spcPct val="90000"/>
                  </a:lnSpc>
                  <a:spcBef>
                    <a:spcPct val="0"/>
                  </a:spcBef>
                  <a:spcAft>
                    <a:spcPct val="35000"/>
                  </a:spcAft>
                  <a:buNone/>
                </a:pPr>
                <a:endParaRPr lang="en-US" sz="1400" kern="1200" dirty="0">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37" name="Group 36">
                <a:extLst>
                  <a:ext uri="{FF2B5EF4-FFF2-40B4-BE49-F238E27FC236}">
                    <a16:creationId xmlns:a16="http://schemas.microsoft.com/office/drawing/2014/main" id="{4A1C1673-E25A-D89B-53FD-1DA15996C6E6}"/>
                  </a:ext>
                </a:extLst>
              </p:cNvPr>
              <p:cNvGrpSpPr/>
              <p:nvPr/>
            </p:nvGrpSpPr>
            <p:grpSpPr>
              <a:xfrm>
                <a:off x="8373550" y="967065"/>
                <a:ext cx="1597815" cy="1061958"/>
                <a:chOff x="6750830" y="3840309"/>
                <a:chExt cx="1597815" cy="1061958"/>
              </a:xfrm>
            </p:grpSpPr>
            <p:sp>
              <p:nvSpPr>
                <p:cNvPr id="38" name="TextBox 37">
                  <a:extLst>
                    <a:ext uri="{FF2B5EF4-FFF2-40B4-BE49-F238E27FC236}">
                      <a16:creationId xmlns:a16="http://schemas.microsoft.com/office/drawing/2014/main" id="{1BBC49C7-B17C-0435-7EFE-8DBB2DEE78B8}"/>
                    </a:ext>
                  </a:extLst>
                </p:cNvPr>
                <p:cNvSpPr txBox="1"/>
                <p:nvPr/>
              </p:nvSpPr>
              <p:spPr>
                <a:xfrm>
                  <a:off x="6799698" y="4163603"/>
                  <a:ext cx="151937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Individual  Behavior</a:t>
                  </a:r>
                </a:p>
                <a:p>
                  <a:pPr marL="285750" indent="-285750">
                    <a:buFont typeface="Arial" panose="020B0604020202020204" pitchFamily="34" charset="0"/>
                    <a:buChar char="•"/>
                  </a:pPr>
                  <a:r>
                    <a:rPr lang="en-US" sz="1400" dirty="0">
                      <a:solidFill>
                        <a:schemeClr val="bg1"/>
                      </a:solidFill>
                      <a:latin typeface="Roboto" panose="02000000000000000000" pitchFamily="2" charset="0"/>
                      <a:ea typeface="Roboto" panose="02000000000000000000" pitchFamily="2" charset="0"/>
                      <a:cs typeface="Roboto" panose="02000000000000000000" pitchFamily="2" charset="0"/>
                    </a:rPr>
                    <a:t>BHT</a:t>
                  </a:r>
                </a:p>
              </p:txBody>
            </p:sp>
            <p:sp>
              <p:nvSpPr>
                <p:cNvPr id="39" name="TextBox 38">
                  <a:extLst>
                    <a:ext uri="{FF2B5EF4-FFF2-40B4-BE49-F238E27FC236}">
                      <a16:creationId xmlns:a16="http://schemas.microsoft.com/office/drawing/2014/main" id="{39052C30-99E3-46EE-9540-95A821F45D4C}"/>
                    </a:ext>
                  </a:extLst>
                </p:cNvPr>
                <p:cNvSpPr txBox="1"/>
                <p:nvPr/>
              </p:nvSpPr>
              <p:spPr>
                <a:xfrm>
                  <a:off x="6750830" y="3840309"/>
                  <a:ext cx="1597815" cy="369332"/>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Roboto" panose="02000000000000000000" pitchFamily="2" charset="0"/>
                    </a:rPr>
                    <a:t>Behavioral</a:t>
                  </a:r>
                </a:p>
              </p:txBody>
            </p:sp>
          </p:grpSp>
        </p:grpSp>
      </p:grpSp>
    </p:spTree>
    <p:extLst>
      <p:ext uri="{BB962C8B-B14F-4D97-AF65-F5344CB8AC3E}">
        <p14:creationId xmlns:p14="http://schemas.microsoft.com/office/powerpoint/2010/main" val="299791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342AAC-EF31-2995-EE0A-CD428B772A1B}"/>
              </a:ext>
            </a:extLst>
          </p:cNvPr>
          <p:cNvSpPr>
            <a:spLocks noGrp="1"/>
          </p:cNvSpPr>
          <p:nvPr>
            <p:ph type="sldNum" sz="quarter" idx="12"/>
          </p:nvPr>
        </p:nvSpPr>
        <p:spPr/>
        <p:txBody>
          <a:bodyPr/>
          <a:lstStyle/>
          <a:p>
            <a:fld id="{F0B75325-C1BD-0D41-9DC1-F910F73DE853}" type="slidenum">
              <a:rPr lang="en-US" smtClean="0"/>
              <a:pPr/>
              <a:t>6</a:t>
            </a:fld>
            <a:endParaRPr lang="en-US" dirty="0"/>
          </a:p>
        </p:txBody>
      </p:sp>
      <p:sp>
        <p:nvSpPr>
          <p:cNvPr id="3" name="Title 2">
            <a:extLst>
              <a:ext uri="{FF2B5EF4-FFF2-40B4-BE49-F238E27FC236}">
                <a16:creationId xmlns:a16="http://schemas.microsoft.com/office/drawing/2014/main" id="{0D67A9C2-72D3-F792-3B7A-C7F8ABC216F1}"/>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ASD Population has a Shorter Lifespan</a:t>
            </a:r>
          </a:p>
        </p:txBody>
      </p:sp>
      <p:sp>
        <p:nvSpPr>
          <p:cNvPr id="4" name="Diamond 3">
            <a:extLst>
              <a:ext uri="{FF2B5EF4-FFF2-40B4-BE49-F238E27FC236}">
                <a16:creationId xmlns:a16="http://schemas.microsoft.com/office/drawing/2014/main" id="{9711999A-CEE5-E03F-633C-D065C610CB5A}"/>
              </a:ext>
            </a:extLst>
          </p:cNvPr>
          <p:cNvSpPr/>
          <p:nvPr/>
        </p:nvSpPr>
        <p:spPr>
          <a:xfrm>
            <a:off x="3673522" y="1653064"/>
            <a:ext cx="4844956" cy="4844956"/>
          </a:xfrm>
          <a:prstGeom prst="diamond">
            <a:avLst/>
          </a:prstGeom>
          <a:solidFill>
            <a:schemeClr val="accent3"/>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5" name="Group 4">
            <a:extLst>
              <a:ext uri="{FF2B5EF4-FFF2-40B4-BE49-F238E27FC236}">
                <a16:creationId xmlns:a16="http://schemas.microsoft.com/office/drawing/2014/main" id="{F9B7AB7B-49D8-96D0-B901-556775479858}"/>
              </a:ext>
            </a:extLst>
          </p:cNvPr>
          <p:cNvGrpSpPr/>
          <p:nvPr/>
        </p:nvGrpSpPr>
        <p:grpSpPr>
          <a:xfrm>
            <a:off x="4133792" y="2113334"/>
            <a:ext cx="1889532" cy="1889532"/>
            <a:chOff x="3295592" y="460270"/>
            <a:chExt cx="1889532" cy="1889532"/>
          </a:xfrm>
        </p:grpSpPr>
        <p:sp>
          <p:nvSpPr>
            <p:cNvPr id="15" name="Rectangle: Rounded Corners 14">
              <a:extLst>
                <a:ext uri="{FF2B5EF4-FFF2-40B4-BE49-F238E27FC236}">
                  <a16:creationId xmlns:a16="http://schemas.microsoft.com/office/drawing/2014/main" id="{706E9E59-4ECB-85C1-551F-15ACF3A467FC}"/>
                </a:ext>
              </a:extLst>
            </p:cNvPr>
            <p:cNvSpPr/>
            <p:nvPr/>
          </p:nvSpPr>
          <p:spPr>
            <a:xfrm>
              <a:off x="3295592" y="460270"/>
              <a:ext cx="1889532" cy="1889532"/>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5">
              <a:extLst>
                <a:ext uri="{FF2B5EF4-FFF2-40B4-BE49-F238E27FC236}">
                  <a16:creationId xmlns:a16="http://schemas.microsoft.com/office/drawing/2014/main" id="{4FA16845-4609-F39B-91E9-7FF9BE025976}"/>
                </a:ext>
              </a:extLst>
            </p:cNvPr>
            <p:cNvSpPr txBox="1"/>
            <p:nvPr/>
          </p:nvSpPr>
          <p:spPr>
            <a:xfrm>
              <a:off x="3387831" y="552509"/>
              <a:ext cx="1705054" cy="170505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Roboto" panose="02000000000000000000" pitchFamily="2" charset="0"/>
                  <a:ea typeface="Roboto" panose="02000000000000000000" pitchFamily="2" charset="0"/>
                  <a:cs typeface="Roboto" panose="02000000000000000000" pitchFamily="2" charset="0"/>
                </a:rPr>
                <a:t>Accompanying mental and physical health conditions</a:t>
              </a:r>
            </a:p>
          </p:txBody>
        </p:sp>
      </p:grpSp>
      <p:grpSp>
        <p:nvGrpSpPr>
          <p:cNvPr id="6" name="Group 5">
            <a:extLst>
              <a:ext uri="{FF2B5EF4-FFF2-40B4-BE49-F238E27FC236}">
                <a16:creationId xmlns:a16="http://schemas.microsoft.com/office/drawing/2014/main" id="{7A4813E0-654F-97A5-A065-962EF229E50D}"/>
              </a:ext>
            </a:extLst>
          </p:cNvPr>
          <p:cNvGrpSpPr/>
          <p:nvPr/>
        </p:nvGrpSpPr>
        <p:grpSpPr>
          <a:xfrm>
            <a:off x="6168674" y="2113334"/>
            <a:ext cx="1889532" cy="1889532"/>
            <a:chOff x="5330474" y="460270"/>
            <a:chExt cx="1889532" cy="1889532"/>
          </a:xfrm>
        </p:grpSpPr>
        <p:sp>
          <p:nvSpPr>
            <p:cNvPr id="13" name="Rectangle: Rounded Corners 12">
              <a:extLst>
                <a:ext uri="{FF2B5EF4-FFF2-40B4-BE49-F238E27FC236}">
                  <a16:creationId xmlns:a16="http://schemas.microsoft.com/office/drawing/2014/main" id="{12628E93-DF8C-2340-1A3F-36EACAE499E6}"/>
                </a:ext>
              </a:extLst>
            </p:cNvPr>
            <p:cNvSpPr/>
            <p:nvPr/>
          </p:nvSpPr>
          <p:spPr>
            <a:xfrm>
              <a:off x="5330474" y="460270"/>
              <a:ext cx="1889532" cy="1889532"/>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Rounded Corners 7">
              <a:extLst>
                <a:ext uri="{FF2B5EF4-FFF2-40B4-BE49-F238E27FC236}">
                  <a16:creationId xmlns:a16="http://schemas.microsoft.com/office/drawing/2014/main" id="{1C7AB913-3148-9E05-AA21-8D2C303C190B}"/>
                </a:ext>
              </a:extLst>
            </p:cNvPr>
            <p:cNvSpPr txBox="1"/>
            <p:nvPr/>
          </p:nvSpPr>
          <p:spPr>
            <a:xfrm>
              <a:off x="5422713" y="552509"/>
              <a:ext cx="1705054" cy="170505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Roboto" panose="02000000000000000000" pitchFamily="2" charset="0"/>
                  <a:ea typeface="Roboto" panose="02000000000000000000" pitchFamily="2" charset="0"/>
                  <a:cs typeface="Roboto" panose="02000000000000000000" pitchFamily="2" charset="0"/>
                </a:rPr>
                <a:t>Difficulty recognizing and communicating symptoms makes diagnosing comorbidities challenging</a:t>
              </a:r>
            </a:p>
          </p:txBody>
        </p:sp>
      </p:grpSp>
      <p:grpSp>
        <p:nvGrpSpPr>
          <p:cNvPr id="7" name="Group 6">
            <a:extLst>
              <a:ext uri="{FF2B5EF4-FFF2-40B4-BE49-F238E27FC236}">
                <a16:creationId xmlns:a16="http://schemas.microsoft.com/office/drawing/2014/main" id="{3537558D-AC8C-4C27-E02C-BCC400EB9395}"/>
              </a:ext>
            </a:extLst>
          </p:cNvPr>
          <p:cNvGrpSpPr/>
          <p:nvPr/>
        </p:nvGrpSpPr>
        <p:grpSpPr>
          <a:xfrm>
            <a:off x="4133792" y="4148216"/>
            <a:ext cx="1889532" cy="1889532"/>
            <a:chOff x="3295592" y="2495152"/>
            <a:chExt cx="1889532" cy="1889532"/>
          </a:xfrm>
        </p:grpSpPr>
        <p:sp>
          <p:nvSpPr>
            <p:cNvPr id="11" name="Rectangle: Rounded Corners 10">
              <a:extLst>
                <a:ext uri="{FF2B5EF4-FFF2-40B4-BE49-F238E27FC236}">
                  <a16:creationId xmlns:a16="http://schemas.microsoft.com/office/drawing/2014/main" id="{29D8A03A-E378-667C-F4E4-7C3BCE39E32C}"/>
                </a:ext>
              </a:extLst>
            </p:cNvPr>
            <p:cNvSpPr/>
            <p:nvPr/>
          </p:nvSpPr>
          <p:spPr>
            <a:xfrm>
              <a:off x="3295592" y="2495152"/>
              <a:ext cx="1889532" cy="1889532"/>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9">
              <a:extLst>
                <a:ext uri="{FF2B5EF4-FFF2-40B4-BE49-F238E27FC236}">
                  <a16:creationId xmlns:a16="http://schemas.microsoft.com/office/drawing/2014/main" id="{A89B0012-5132-B948-458C-2E2EFF5FC4B5}"/>
                </a:ext>
              </a:extLst>
            </p:cNvPr>
            <p:cNvSpPr txBox="1"/>
            <p:nvPr/>
          </p:nvSpPr>
          <p:spPr>
            <a:xfrm>
              <a:off x="3387831" y="2587391"/>
              <a:ext cx="1705054" cy="170505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Roboto" panose="02000000000000000000" pitchFamily="2" charset="0"/>
                  <a:ea typeface="Roboto" panose="02000000000000000000" pitchFamily="2" charset="0"/>
                  <a:cs typeface="Roboto" panose="02000000000000000000" pitchFamily="2" charset="0"/>
                </a:rPr>
                <a:t>Physical discomfort may prompt spikes in self-soothing repetitive behaviors, irritability, aggression, self-injury, etc. </a:t>
              </a:r>
            </a:p>
          </p:txBody>
        </p:sp>
      </p:grpSp>
      <p:grpSp>
        <p:nvGrpSpPr>
          <p:cNvPr id="8" name="Group 7">
            <a:extLst>
              <a:ext uri="{FF2B5EF4-FFF2-40B4-BE49-F238E27FC236}">
                <a16:creationId xmlns:a16="http://schemas.microsoft.com/office/drawing/2014/main" id="{5F5CA90A-4422-3870-D4BE-8820544E5EB9}"/>
              </a:ext>
            </a:extLst>
          </p:cNvPr>
          <p:cNvGrpSpPr/>
          <p:nvPr/>
        </p:nvGrpSpPr>
        <p:grpSpPr>
          <a:xfrm>
            <a:off x="6168674" y="4148216"/>
            <a:ext cx="1889532" cy="1889532"/>
            <a:chOff x="5330474" y="2495152"/>
            <a:chExt cx="1889532" cy="1889532"/>
          </a:xfrm>
        </p:grpSpPr>
        <p:sp>
          <p:nvSpPr>
            <p:cNvPr id="9" name="Rectangle: Rounded Corners 8">
              <a:extLst>
                <a:ext uri="{FF2B5EF4-FFF2-40B4-BE49-F238E27FC236}">
                  <a16:creationId xmlns:a16="http://schemas.microsoft.com/office/drawing/2014/main" id="{F321A650-19B2-5369-21F6-3ABA82ACD77E}"/>
                </a:ext>
              </a:extLst>
            </p:cNvPr>
            <p:cNvSpPr/>
            <p:nvPr/>
          </p:nvSpPr>
          <p:spPr>
            <a:xfrm>
              <a:off x="5330474" y="2495152"/>
              <a:ext cx="1889532" cy="1889532"/>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11">
              <a:extLst>
                <a:ext uri="{FF2B5EF4-FFF2-40B4-BE49-F238E27FC236}">
                  <a16:creationId xmlns:a16="http://schemas.microsoft.com/office/drawing/2014/main" id="{67B79C31-4163-8708-401D-E394AB1A0372}"/>
                </a:ext>
              </a:extLst>
            </p:cNvPr>
            <p:cNvSpPr txBox="1"/>
            <p:nvPr/>
          </p:nvSpPr>
          <p:spPr>
            <a:xfrm>
              <a:off x="5422713" y="2587391"/>
              <a:ext cx="1705054" cy="170505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Roboto" panose="02000000000000000000" pitchFamily="2" charset="0"/>
                  <a:ea typeface="Roboto" panose="02000000000000000000" pitchFamily="2" charset="0"/>
                  <a:cs typeface="Roboto" panose="02000000000000000000" pitchFamily="2" charset="0"/>
                </a:rPr>
                <a:t>Difficult to determine whether behaviors are related to ASD or a physical condition causing discomfort.</a:t>
              </a:r>
            </a:p>
          </p:txBody>
        </p:sp>
      </p:grpSp>
    </p:spTree>
    <p:extLst>
      <p:ext uri="{BB962C8B-B14F-4D97-AF65-F5344CB8AC3E}">
        <p14:creationId xmlns:p14="http://schemas.microsoft.com/office/powerpoint/2010/main" val="327324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04418-D649-4F59-316A-250443AC350D}"/>
              </a:ext>
            </a:extLst>
          </p:cNvPr>
          <p:cNvSpPr>
            <a:spLocks noGrp="1"/>
          </p:cNvSpPr>
          <p:nvPr>
            <p:ph type="sldNum" sz="quarter" idx="12"/>
          </p:nvPr>
        </p:nvSpPr>
        <p:spPr/>
        <p:txBody>
          <a:bodyPr/>
          <a:lstStyle/>
          <a:p>
            <a:fld id="{F0B75325-C1BD-0D41-9DC1-F910F73DE853}" type="slidenum">
              <a:rPr lang="en-US" smtClean="0"/>
              <a:pPr/>
              <a:t>7</a:t>
            </a:fld>
            <a:endParaRPr lang="en-US" dirty="0"/>
          </a:p>
        </p:txBody>
      </p:sp>
      <p:sp>
        <p:nvSpPr>
          <p:cNvPr id="3" name="Title 2">
            <a:extLst>
              <a:ext uri="{FF2B5EF4-FFF2-40B4-BE49-F238E27FC236}">
                <a16:creationId xmlns:a16="http://schemas.microsoft.com/office/drawing/2014/main" id="{A84C5AC1-F8D7-A731-C780-2D9FA3959DE4}"/>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Autism’s Clinical Companions</a:t>
            </a:r>
          </a:p>
        </p:txBody>
      </p:sp>
      <p:grpSp>
        <p:nvGrpSpPr>
          <p:cNvPr id="13" name="Group 12">
            <a:extLst>
              <a:ext uri="{FF2B5EF4-FFF2-40B4-BE49-F238E27FC236}">
                <a16:creationId xmlns:a16="http://schemas.microsoft.com/office/drawing/2014/main" id="{1267CB08-532D-1737-59D7-88C890E43C20}"/>
              </a:ext>
            </a:extLst>
          </p:cNvPr>
          <p:cNvGrpSpPr/>
          <p:nvPr/>
        </p:nvGrpSpPr>
        <p:grpSpPr>
          <a:xfrm>
            <a:off x="685800" y="1890497"/>
            <a:ext cx="11068397" cy="4089925"/>
            <a:chOff x="685800" y="1890497"/>
            <a:chExt cx="11068397" cy="4089925"/>
          </a:xfrm>
        </p:grpSpPr>
        <p:sp>
          <p:nvSpPr>
            <p:cNvPr id="5" name="Content Placeholder 2">
              <a:extLst>
                <a:ext uri="{FF2B5EF4-FFF2-40B4-BE49-F238E27FC236}">
                  <a16:creationId xmlns:a16="http://schemas.microsoft.com/office/drawing/2014/main" id="{4FD52B63-0E8C-F31E-B672-E9E9AA4B35CB}"/>
                </a:ext>
              </a:extLst>
            </p:cNvPr>
            <p:cNvSpPr txBox="1">
              <a:spLocks/>
            </p:cNvSpPr>
            <p:nvPr/>
          </p:nvSpPr>
          <p:spPr>
            <a:xfrm>
              <a:off x="685800" y="1890497"/>
              <a:ext cx="8316884" cy="383384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i="0" kern="1200">
                  <a:solidFill>
                    <a:srgbClr val="0099C8"/>
                  </a:solidFill>
                  <a:latin typeface="Roboto Light" panose="02000000000000000000" pitchFamily="2" charset="0"/>
                  <a:ea typeface="Roboto Light" panose="02000000000000000000" pitchFamily="2" charset="0"/>
                  <a:cs typeface="Roboto Light" panose="02000000000000000000" pitchFamily="2" charset="0"/>
                </a:defRPr>
              </a:lvl1pPr>
              <a:lvl2pPr marL="403225" indent="-254000" algn="l" defTabSz="914400" rtl="0" eaLnBrk="1" latinLnBrk="0" hangingPunct="1">
                <a:lnSpc>
                  <a:spcPct val="90000"/>
                </a:lnSpc>
                <a:spcBef>
                  <a:spcPts val="500"/>
                </a:spcBef>
                <a:buClr>
                  <a:srgbClr val="FF9600"/>
                </a:buClr>
                <a:buFont typeface="Arial" panose="020B0604020202020204" pitchFamily="34" charset="0"/>
                <a:buChar char="•"/>
                <a:tabLst/>
                <a:defRPr sz="20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2pPr>
              <a:lvl3pPr marL="806450" indent="-231775" algn="l" defTabSz="914400" rtl="0" eaLnBrk="1" latinLnBrk="0" hangingPunct="1">
                <a:lnSpc>
                  <a:spcPct val="90000"/>
                </a:lnSpc>
                <a:spcBef>
                  <a:spcPts val="500"/>
                </a:spcBef>
                <a:buClr>
                  <a:srgbClr val="FF9600"/>
                </a:buClr>
                <a:buFont typeface="Arial" panose="020B0604020202020204" pitchFamily="34" charset="0"/>
                <a:buChar char="•"/>
                <a:tabLst/>
                <a:defRPr sz="18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3pPr>
              <a:lvl4pPr marL="1201738" indent="-223838" algn="l" defTabSz="914400" rtl="0" eaLnBrk="1" latinLnBrk="0" hangingPunct="1">
                <a:lnSpc>
                  <a:spcPct val="90000"/>
                </a:lnSpc>
                <a:spcBef>
                  <a:spcPts val="500"/>
                </a:spcBef>
                <a:buClr>
                  <a:srgbClr val="FF9600"/>
                </a:buClr>
                <a:buFont typeface="Arial" panose="020B0604020202020204" pitchFamily="34" charset="0"/>
                <a:buChar char="•"/>
                <a:tabLst/>
                <a:defRPr sz="16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4pPr>
              <a:lvl5pPr marL="1604963" indent="-254000" algn="l" defTabSz="914400" rtl="0" eaLnBrk="1" latinLnBrk="0" hangingPunct="1">
                <a:lnSpc>
                  <a:spcPct val="90000"/>
                </a:lnSpc>
                <a:spcBef>
                  <a:spcPts val="500"/>
                </a:spcBef>
                <a:buClr>
                  <a:srgbClr val="FF9600"/>
                </a:buClr>
                <a:buFont typeface="Arial" panose="020B0604020202020204" pitchFamily="34" charset="0"/>
                <a:buChar char="•"/>
                <a:tabLst/>
                <a:defRPr sz="1400" b="0" i="0" kern="1200">
                  <a:solidFill>
                    <a:srgbClr val="FF9600"/>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FC000"/>
                </a:buClr>
                <a:buFont typeface="Arial" panose="020B0604020202020204" pitchFamily="34" charset="0"/>
                <a:buChar char="•"/>
              </a:pPr>
              <a:r>
                <a:rPr lang="en-US" sz="1800" b="1" dirty="0">
                  <a:solidFill>
                    <a:schemeClr val="accent6"/>
                  </a:solidFill>
                  <a:latin typeface="Roboto" panose="02000000000000000000" pitchFamily="2" charset="0"/>
                  <a:ea typeface="Roboto" panose="02000000000000000000" pitchFamily="2" charset="0"/>
                  <a:cs typeface="Roboto" panose="02000000000000000000" pitchFamily="2" charset="0"/>
                </a:rPr>
                <a:t>Epilepsy — 25-40%.</a:t>
              </a:r>
              <a:r>
                <a:rPr lang="en-US" sz="1800" dirty="0">
                  <a:solidFill>
                    <a:schemeClr val="accent6"/>
                  </a:solidFill>
                  <a:latin typeface="Roboto" panose="02000000000000000000" pitchFamily="2" charset="0"/>
                  <a:ea typeface="Roboto" panose="02000000000000000000" pitchFamily="2" charset="0"/>
                  <a:cs typeface="Roboto" panose="02000000000000000000" pitchFamily="2" charset="0"/>
                </a:rPr>
                <a:t> Look for repeated, unexplained abrupt changes in behavior such as staring spells, stiffening muscles, involuntary jerking of limbs, or sudden sleepiness or sleep disturbance.</a:t>
              </a:r>
            </a:p>
            <a:p>
              <a:pPr marL="285750" indent="-285750">
                <a:buClr>
                  <a:srgbClr val="FFC000"/>
                </a:buClr>
                <a:buFont typeface="Arial" panose="020B0604020202020204" pitchFamily="34" charset="0"/>
                <a:buChar char="•"/>
              </a:pPr>
              <a:r>
                <a:rPr lang="en-US" sz="1800" b="1" dirty="0">
                  <a:solidFill>
                    <a:schemeClr val="accent6"/>
                  </a:solidFill>
                  <a:latin typeface="Roboto" panose="02000000000000000000" pitchFamily="2" charset="0"/>
                  <a:ea typeface="Roboto" panose="02000000000000000000" pitchFamily="2" charset="0"/>
                  <a:cs typeface="Roboto" panose="02000000000000000000" pitchFamily="2" charset="0"/>
                </a:rPr>
                <a:t>Sleep Disorders — 50-80%.</a:t>
              </a:r>
              <a:r>
                <a:rPr lang="en-US" sz="1800" dirty="0">
                  <a:solidFill>
                    <a:schemeClr val="accent6"/>
                  </a:solidFill>
                  <a:latin typeface="Roboto" panose="02000000000000000000" pitchFamily="2" charset="0"/>
                  <a:ea typeface="Roboto" panose="02000000000000000000" pitchFamily="2" charset="0"/>
                  <a:cs typeface="Roboto" panose="02000000000000000000" pitchFamily="2" charset="0"/>
                </a:rPr>
                <a:t> It impacts parents too! Direct impact on daytime behaviors, affecting the quality of life for the entire family. Genetics, medication, and anxiety can all play a role in sleep disturbance.</a:t>
              </a:r>
            </a:p>
            <a:p>
              <a:pPr marL="285750" indent="-285750">
                <a:buClr>
                  <a:srgbClr val="FFC000"/>
                </a:buClr>
                <a:buFont typeface="Arial" panose="020B0604020202020204" pitchFamily="34" charset="0"/>
                <a:buChar char="•"/>
              </a:pPr>
              <a:r>
                <a:rPr lang="en-US" sz="1800" b="1" dirty="0">
                  <a:solidFill>
                    <a:schemeClr val="accent6"/>
                  </a:solidFill>
                  <a:latin typeface="Roboto" panose="02000000000000000000" pitchFamily="2" charset="0"/>
                  <a:ea typeface="Roboto" panose="02000000000000000000" pitchFamily="2" charset="0"/>
                  <a:cs typeface="Roboto" panose="02000000000000000000" pitchFamily="2" charset="0"/>
                </a:rPr>
                <a:t>GI Disorders — up to 85%!</a:t>
              </a:r>
              <a:r>
                <a:rPr lang="en-US" sz="1800" dirty="0">
                  <a:solidFill>
                    <a:schemeClr val="accent6"/>
                  </a:solidFill>
                  <a:latin typeface="Roboto" panose="02000000000000000000" pitchFamily="2" charset="0"/>
                  <a:ea typeface="Roboto" panose="02000000000000000000" pitchFamily="2" charset="0"/>
                  <a:cs typeface="Roboto" panose="02000000000000000000" pitchFamily="2" charset="0"/>
                </a:rPr>
                <a:t> Arching back, pressing belly, or gritting teeth. GERD might strain the neck, push out the jaw, tap the throat, avoid lying down, experience sleep disruption, or refuse food.</a:t>
              </a:r>
            </a:p>
            <a:p>
              <a:pPr marL="285750" indent="-285750">
                <a:buClr>
                  <a:srgbClr val="FFC000"/>
                </a:buClr>
                <a:buFont typeface="Arial" panose="020B0604020202020204" pitchFamily="34" charset="0"/>
                <a:buChar char="•"/>
              </a:pPr>
              <a:r>
                <a:rPr lang="en-US" sz="1800" b="1" dirty="0">
                  <a:solidFill>
                    <a:schemeClr val="accent6"/>
                  </a:solidFill>
                  <a:latin typeface="Roboto" panose="02000000000000000000" pitchFamily="2" charset="0"/>
                  <a:ea typeface="Roboto" panose="02000000000000000000" pitchFamily="2" charset="0"/>
                  <a:cs typeface="Roboto" panose="02000000000000000000" pitchFamily="2" charset="0"/>
                </a:rPr>
                <a:t>Feeding/Eating Challenges — 70%.</a:t>
              </a:r>
              <a:r>
                <a:rPr lang="en-US" sz="1800" dirty="0">
                  <a:solidFill>
                    <a:schemeClr val="accent6"/>
                  </a:solidFill>
                  <a:latin typeface="Roboto" panose="02000000000000000000" pitchFamily="2" charset="0"/>
                  <a:ea typeface="Roboto" panose="02000000000000000000" pitchFamily="2" charset="0"/>
                  <a:cs typeface="Roboto" panose="02000000000000000000" pitchFamily="2" charset="0"/>
                </a:rPr>
                <a:t> Caused by sensory issues, anxiety, medication side effects, social isolation, and activity level can all be underlying factors.</a:t>
              </a:r>
            </a:p>
            <a:p>
              <a:pPr marL="285750" indent="-285750">
                <a:buClr>
                  <a:srgbClr val="FFC000"/>
                </a:buClr>
                <a:buFont typeface="Arial" panose="020B0604020202020204" pitchFamily="34" charset="0"/>
                <a:buChar char="•"/>
              </a:pPr>
              <a:r>
                <a:rPr lang="en-US" sz="1800" b="1" dirty="0">
                  <a:solidFill>
                    <a:schemeClr val="accent6"/>
                  </a:solidFill>
                  <a:latin typeface="Roboto" panose="02000000000000000000" pitchFamily="2" charset="0"/>
                  <a:ea typeface="Roboto" panose="02000000000000000000" pitchFamily="2" charset="0"/>
                  <a:cs typeface="Roboto" panose="02000000000000000000" pitchFamily="2" charset="0"/>
                </a:rPr>
                <a:t>Obesity — 30%. </a:t>
              </a:r>
              <a:r>
                <a:rPr lang="en-US" sz="1800" dirty="0">
                  <a:solidFill>
                    <a:schemeClr val="accent6"/>
                  </a:solidFill>
                  <a:latin typeface="Roboto" panose="02000000000000000000" pitchFamily="2" charset="0"/>
                  <a:ea typeface="Roboto" panose="02000000000000000000" pitchFamily="2" charset="0"/>
                  <a:cs typeface="Roboto" panose="02000000000000000000" pitchFamily="2" charset="0"/>
                </a:rPr>
                <a:t>Poor sensitivity to satiety and aversion to strong flavors/textures leads to overconsumption of calorie-rich, low-nutrient foods. Medications can also cause an increase in appetite.</a:t>
              </a:r>
            </a:p>
          </p:txBody>
        </p:sp>
        <p:pic>
          <p:nvPicPr>
            <p:cNvPr id="12" name="Picture 11">
              <a:extLst>
                <a:ext uri="{FF2B5EF4-FFF2-40B4-BE49-F238E27FC236}">
                  <a16:creationId xmlns:a16="http://schemas.microsoft.com/office/drawing/2014/main" id="{C4BEF43C-D81A-C7C2-48FB-C2FA8F48730C}"/>
                </a:ext>
              </a:extLst>
            </p:cNvPr>
            <p:cNvPicPr>
              <a:picLocks noChangeAspect="1"/>
            </p:cNvPicPr>
            <p:nvPr/>
          </p:nvPicPr>
          <p:blipFill>
            <a:blip r:embed="rId3"/>
            <a:stretch>
              <a:fillRect/>
            </a:stretch>
          </p:blipFill>
          <p:spPr>
            <a:xfrm>
              <a:off x="9194638" y="1890497"/>
              <a:ext cx="2559559" cy="4089925"/>
            </a:xfrm>
            <a:prstGeom prst="rect">
              <a:avLst/>
            </a:prstGeom>
          </p:spPr>
        </p:pic>
      </p:grpSp>
    </p:spTree>
    <p:extLst>
      <p:ext uri="{BB962C8B-B14F-4D97-AF65-F5344CB8AC3E}">
        <p14:creationId xmlns:p14="http://schemas.microsoft.com/office/powerpoint/2010/main" val="5450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CD29C1-67C1-121B-97B7-00CBE32F6C92}"/>
              </a:ext>
            </a:extLst>
          </p:cNvPr>
          <p:cNvSpPr>
            <a:spLocks noGrp="1"/>
          </p:cNvSpPr>
          <p:nvPr>
            <p:ph type="title"/>
          </p:nvPr>
        </p:nvSpPr>
        <p:spPr/>
        <p:txBody>
          <a:bodyPr/>
          <a:lstStyle/>
          <a:p>
            <a:r>
              <a:rPr lang="en-US" dirty="0"/>
              <a:t>Like asthma, you don’t cure autism</a:t>
            </a:r>
          </a:p>
        </p:txBody>
      </p:sp>
      <p:sp>
        <p:nvSpPr>
          <p:cNvPr id="2" name="Slide Number Placeholder 1">
            <a:extLst>
              <a:ext uri="{FF2B5EF4-FFF2-40B4-BE49-F238E27FC236}">
                <a16:creationId xmlns:a16="http://schemas.microsoft.com/office/drawing/2014/main" id="{7E685BE3-C98C-280B-B385-E6A7B95E18F5}"/>
              </a:ext>
            </a:extLst>
          </p:cNvPr>
          <p:cNvSpPr>
            <a:spLocks noGrp="1"/>
          </p:cNvSpPr>
          <p:nvPr>
            <p:ph type="sldNum" sz="quarter" idx="4294967295"/>
          </p:nvPr>
        </p:nvSpPr>
        <p:spPr>
          <a:xfrm>
            <a:off x="0" y="6178550"/>
            <a:ext cx="815975" cy="298450"/>
          </a:xfrm>
        </p:spPr>
        <p:txBody>
          <a:bodyPr/>
          <a:lstStyle/>
          <a:p>
            <a:fld id="{F0B75325-C1BD-0D41-9DC1-F910F73DE853}" type="slidenum">
              <a:rPr lang="en-US" smtClean="0"/>
              <a:pPr/>
              <a:t>8</a:t>
            </a:fld>
            <a:endParaRPr lang="en-US" dirty="0"/>
          </a:p>
        </p:txBody>
      </p:sp>
      <p:sp>
        <p:nvSpPr>
          <p:cNvPr id="5" name="TextBox 4">
            <a:extLst>
              <a:ext uri="{FF2B5EF4-FFF2-40B4-BE49-F238E27FC236}">
                <a16:creationId xmlns:a16="http://schemas.microsoft.com/office/drawing/2014/main" id="{DB523966-7BC0-088B-0E15-34A45955A5F1}"/>
              </a:ext>
            </a:extLst>
          </p:cNvPr>
          <p:cNvSpPr txBox="1"/>
          <p:nvPr/>
        </p:nvSpPr>
        <p:spPr>
          <a:xfrm>
            <a:off x="6250298" y="5726977"/>
            <a:ext cx="2338077" cy="769441"/>
          </a:xfrm>
          <a:prstGeom prst="rect">
            <a:avLst/>
          </a:prstGeom>
          <a:noFill/>
        </p:spPr>
        <p:txBody>
          <a:bodyPr wrap="square" rtlCol="0">
            <a:spAutoFit/>
          </a:bodyPr>
          <a:lstStyle/>
          <a:p>
            <a:pPr algn="ctr"/>
            <a:r>
              <a:rPr lang="en-US" sz="2200" dirty="0">
                <a:latin typeface="Roboto Light" panose="02000000000000000000" pitchFamily="2" charset="0"/>
                <a:ea typeface="Roboto Light" panose="02000000000000000000" pitchFamily="2" charset="0"/>
                <a:cs typeface="Roboto Light" panose="02000000000000000000" pitchFamily="2" charset="0"/>
              </a:rPr>
              <a:t>Self-manage &amp; self-advocate</a:t>
            </a:r>
          </a:p>
        </p:txBody>
      </p:sp>
      <p:sp>
        <p:nvSpPr>
          <p:cNvPr id="8" name="TextBox 7">
            <a:extLst>
              <a:ext uri="{FF2B5EF4-FFF2-40B4-BE49-F238E27FC236}">
                <a16:creationId xmlns:a16="http://schemas.microsoft.com/office/drawing/2014/main" id="{4BE2B328-C694-B064-EDAA-55A34CD109B6}"/>
              </a:ext>
            </a:extLst>
          </p:cNvPr>
          <p:cNvSpPr txBox="1"/>
          <p:nvPr/>
        </p:nvSpPr>
        <p:spPr>
          <a:xfrm>
            <a:off x="2933700" y="5726977"/>
            <a:ext cx="3162300" cy="1107996"/>
          </a:xfrm>
          <a:prstGeom prst="rect">
            <a:avLst/>
          </a:prstGeom>
          <a:noFill/>
        </p:spPr>
        <p:txBody>
          <a:bodyPr wrap="square" rtlCol="0">
            <a:spAutoFit/>
          </a:bodyPr>
          <a:lstStyle/>
          <a:p>
            <a:pPr algn="ctr"/>
            <a:r>
              <a:rPr lang="en-US" sz="2200" dirty="0">
                <a:latin typeface="Roboto Light" panose="02000000000000000000" pitchFamily="2" charset="0"/>
                <a:ea typeface="Roboto Light" panose="02000000000000000000" pitchFamily="2" charset="0"/>
                <a:cs typeface="Roboto Light" panose="02000000000000000000" pitchFamily="2" charset="0"/>
              </a:rPr>
              <a:t>Diagnose, teach parents how to adapt parenting and environment</a:t>
            </a:r>
          </a:p>
        </p:txBody>
      </p:sp>
      <p:pic>
        <p:nvPicPr>
          <p:cNvPr id="1028" name="Picture 4" descr="Aging process male from baby to old person generations of people from india">
            <a:extLst>
              <a:ext uri="{FF2B5EF4-FFF2-40B4-BE49-F238E27FC236}">
                <a16:creationId xmlns:a16="http://schemas.microsoft.com/office/drawing/2014/main" id="{DB7E4E8B-37B0-E9AD-709D-F47BF102AB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37" t="15031" r="37540" b="6661"/>
          <a:stretch/>
        </p:blipFill>
        <p:spPr bwMode="auto">
          <a:xfrm>
            <a:off x="3295439" y="1660160"/>
            <a:ext cx="5601122" cy="412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43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F0FA8F-DC92-8780-81D5-3267475A9C15}"/>
              </a:ext>
            </a:extLst>
          </p:cNvPr>
          <p:cNvSpPr>
            <a:spLocks noGrp="1"/>
          </p:cNvSpPr>
          <p:nvPr>
            <p:ph type="sldNum" sz="quarter" idx="12"/>
          </p:nvPr>
        </p:nvSpPr>
        <p:spPr/>
        <p:txBody>
          <a:bodyPr/>
          <a:lstStyle/>
          <a:p>
            <a:fld id="{F0B75325-C1BD-0D41-9DC1-F910F73DE853}" type="slidenum">
              <a:rPr lang="en-US" smtClean="0"/>
              <a:pPr/>
              <a:t>9</a:t>
            </a:fld>
            <a:endParaRPr lang="en-US" dirty="0"/>
          </a:p>
        </p:txBody>
      </p:sp>
      <p:sp>
        <p:nvSpPr>
          <p:cNvPr id="3" name="Title 2">
            <a:extLst>
              <a:ext uri="{FF2B5EF4-FFF2-40B4-BE49-F238E27FC236}">
                <a16:creationId xmlns:a16="http://schemas.microsoft.com/office/drawing/2014/main" id="{3CFD2290-C7F6-1867-4071-FA26102A1D8E}"/>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Non-Accidental Trauma (NAT)</a:t>
            </a:r>
          </a:p>
        </p:txBody>
      </p:sp>
      <p:grpSp>
        <p:nvGrpSpPr>
          <p:cNvPr id="7" name="Group 6">
            <a:extLst>
              <a:ext uri="{FF2B5EF4-FFF2-40B4-BE49-F238E27FC236}">
                <a16:creationId xmlns:a16="http://schemas.microsoft.com/office/drawing/2014/main" id="{2E1B6421-9511-7CEC-08C3-BE25174E4BF6}"/>
              </a:ext>
            </a:extLst>
          </p:cNvPr>
          <p:cNvGrpSpPr/>
          <p:nvPr/>
        </p:nvGrpSpPr>
        <p:grpSpPr>
          <a:xfrm>
            <a:off x="1183597" y="1835345"/>
            <a:ext cx="9824806" cy="4101707"/>
            <a:chOff x="452574" y="1603929"/>
            <a:chExt cx="9824806" cy="4101707"/>
          </a:xfrm>
        </p:grpSpPr>
        <p:pic>
          <p:nvPicPr>
            <p:cNvPr id="4" name="Picture 3">
              <a:extLst>
                <a:ext uri="{FF2B5EF4-FFF2-40B4-BE49-F238E27FC236}">
                  <a16:creationId xmlns:a16="http://schemas.microsoft.com/office/drawing/2014/main" id="{B55B3415-FBED-E3CD-4EC5-EC3F3A5A02E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52574" y="3246181"/>
              <a:ext cx="9824806" cy="1877606"/>
            </a:xfrm>
            <a:prstGeom prst="rect">
              <a:avLst/>
            </a:prstGeom>
          </p:spPr>
        </p:pic>
        <p:pic>
          <p:nvPicPr>
            <p:cNvPr id="5" name="Picture 4">
              <a:extLst>
                <a:ext uri="{FF2B5EF4-FFF2-40B4-BE49-F238E27FC236}">
                  <a16:creationId xmlns:a16="http://schemas.microsoft.com/office/drawing/2014/main" id="{E7A2F2C2-D893-9FE1-2F3F-91674F278109}"/>
                </a:ext>
              </a:extLst>
            </p:cNvPr>
            <p:cNvPicPr>
              <a:picLocks noChangeAspect="1"/>
            </p:cNvPicPr>
            <p:nvPr/>
          </p:nvPicPr>
          <p:blipFill>
            <a:blip r:embed="rId4"/>
            <a:stretch>
              <a:fillRect/>
            </a:stretch>
          </p:blipFill>
          <p:spPr>
            <a:xfrm>
              <a:off x="452574" y="5385433"/>
              <a:ext cx="3912042" cy="320203"/>
            </a:xfrm>
            <a:prstGeom prst="rect">
              <a:avLst/>
            </a:prstGeom>
          </p:spPr>
        </p:pic>
        <p:pic>
          <p:nvPicPr>
            <p:cNvPr id="6" name="Picture 5">
              <a:extLst>
                <a:ext uri="{FF2B5EF4-FFF2-40B4-BE49-F238E27FC236}">
                  <a16:creationId xmlns:a16="http://schemas.microsoft.com/office/drawing/2014/main" id="{61BD07AB-0322-831F-B905-AFBC458D420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452574" y="1603929"/>
              <a:ext cx="4184981" cy="1380606"/>
            </a:xfrm>
            <a:prstGeom prst="rect">
              <a:avLst/>
            </a:prstGeom>
          </p:spPr>
        </p:pic>
      </p:grpSp>
    </p:spTree>
    <p:extLst>
      <p:ext uri="{BB962C8B-B14F-4D97-AF65-F5344CB8AC3E}">
        <p14:creationId xmlns:p14="http://schemas.microsoft.com/office/powerpoint/2010/main" val="4074163724"/>
      </p:ext>
    </p:extLst>
  </p:cSld>
  <p:clrMapOvr>
    <a:masterClrMapping/>
  </p:clrMapOvr>
</p:sld>
</file>

<file path=ppt/theme/theme1.xml><?xml version="1.0" encoding="utf-8"?>
<a:theme xmlns:a="http://schemas.openxmlformats.org/drawingml/2006/main" name="Office Theme">
  <a:themeElements>
    <a:clrScheme name="ESBA colors">
      <a:dk1>
        <a:srgbClr val="000000"/>
      </a:dk1>
      <a:lt1>
        <a:srgbClr val="FFFFFF"/>
      </a:lt1>
      <a:dk2>
        <a:srgbClr val="44546A"/>
      </a:dk2>
      <a:lt2>
        <a:srgbClr val="E7E6E6"/>
      </a:lt2>
      <a:accent1>
        <a:srgbClr val="E05B29"/>
      </a:accent1>
      <a:accent2>
        <a:srgbClr val="FFC20E"/>
      </a:accent2>
      <a:accent3>
        <a:srgbClr val="008DBD"/>
      </a:accent3>
      <a:accent4>
        <a:srgbClr val="99CC00"/>
      </a:accent4>
      <a:accent5>
        <a:srgbClr val="F7931E"/>
      </a:accent5>
      <a:accent6>
        <a:srgbClr val="00447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FFD1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2514</TotalTime>
  <Words>1727</Words>
  <Application>Microsoft Macintosh PowerPoint</Application>
  <PresentationFormat>Widescreen</PresentationFormat>
  <Paragraphs>249</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Georgia</vt:lpstr>
      <vt:lpstr>Roboto</vt:lpstr>
      <vt:lpstr>Roboto Light</vt:lpstr>
      <vt:lpstr>Office Theme</vt:lpstr>
      <vt:lpstr>Physical and Social Determinants of Health: Why they matter for autistic children</vt:lpstr>
      <vt:lpstr>PowerPoint Presentation</vt:lpstr>
      <vt:lpstr>Learning Objectives</vt:lpstr>
      <vt:lpstr>PowerPoint Presentation</vt:lpstr>
      <vt:lpstr>PowerPoint Presentation</vt:lpstr>
      <vt:lpstr>ASD Population has a Shorter Lifespan</vt:lpstr>
      <vt:lpstr>Autism’s Clinical Companions</vt:lpstr>
      <vt:lpstr>Like asthma, you don’t cure autism</vt:lpstr>
      <vt:lpstr>Non-Accidental Trauma (NAT)</vt:lpstr>
      <vt:lpstr>NAT: Background &amp; Incidence</vt:lpstr>
      <vt:lpstr>NAT: Parenting a Child With Disabilities is Often Challenging</vt:lpstr>
      <vt:lpstr>NAT: Our Role in Prevention</vt:lpstr>
      <vt:lpstr>PowerPoint Presentation</vt:lpstr>
      <vt:lpstr>PowerPoint Presentation</vt:lpstr>
      <vt:lpstr>Health Literacy</vt:lpstr>
      <vt:lpstr>Housing Instability &amp; Invisible Homelessness</vt:lpstr>
      <vt:lpstr>PowerPoint Presentation</vt:lpstr>
      <vt:lpstr>Financial Insecurity</vt:lpstr>
      <vt:lpstr>Takeaways</vt:lpstr>
      <vt:lpstr>Question 1</vt:lpstr>
      <vt:lpstr>Question 2</vt:lpstr>
      <vt:lpstr>Question 3</vt:lpstr>
      <vt:lpstr>Question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rhiannon.winkelman@esba.org</dc:creator>
  <cp:lastModifiedBy>Summer Mochida-Meek</cp:lastModifiedBy>
  <cp:revision>110</cp:revision>
  <cp:lastPrinted>2018-06-12T16:22:23Z</cp:lastPrinted>
  <dcterms:created xsi:type="dcterms:W3CDTF">2018-06-11T21:00:59Z</dcterms:created>
  <dcterms:modified xsi:type="dcterms:W3CDTF">2023-05-10T07:17:02Z</dcterms:modified>
</cp:coreProperties>
</file>