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0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3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9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1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2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4764-9F4F-4065-9F71-9248F433B4A9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6F1A-DF40-4450-B872-E210876E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tsd.va.gov/appvid/mobile/cbticoach_app_public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8228"/>
          </a:xfrm>
        </p:spPr>
        <p:txBody>
          <a:bodyPr/>
          <a:lstStyle/>
          <a:p>
            <a:r>
              <a:rPr lang="en-US" dirty="0"/>
              <a:t>Insomnia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Westphal, MD</a:t>
            </a:r>
          </a:p>
          <a:p>
            <a:r>
              <a:rPr lang="en-US" dirty="0"/>
              <a:t>Beacon Health Options</a:t>
            </a:r>
          </a:p>
        </p:txBody>
      </p:sp>
    </p:spTree>
    <p:extLst>
      <p:ext uri="{BB962C8B-B14F-4D97-AF65-F5344CB8AC3E}">
        <p14:creationId xmlns:p14="http://schemas.microsoft.com/office/powerpoint/2010/main" val="249264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C4103FF-BC2F-40B9-A6FF-2D260963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Cognitive-Behavioral Therapy for Insomnia</a:t>
            </a:r>
            <a:br>
              <a:rPr lang="en-US"/>
            </a:br>
            <a:r>
              <a:rPr lang="en-US" sz="3100" i="1"/>
              <a:t>A Multi-Component Treatment</a:t>
            </a:r>
            <a:endParaRPr lang="en-US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69C675-90CD-45DA-A8BE-B744CBF3A3F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1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Online CBT-I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Peer Reviewed</a:t>
            </a:r>
            <a:r>
              <a:rPr lang="en-US" dirty="0"/>
              <a:t>				</a:t>
            </a:r>
            <a:r>
              <a:rPr lang="en-US" u="sng" dirty="0"/>
              <a:t>Not Peer Reviewed</a:t>
            </a:r>
          </a:p>
          <a:p>
            <a:r>
              <a:rPr lang="en-US" dirty="0"/>
              <a:t>SHUTI ($149)				Conquering Insomnia Program ($50)</a:t>
            </a:r>
          </a:p>
          <a:p>
            <a:r>
              <a:rPr lang="en-US" dirty="0"/>
              <a:t>Sleepio ($400)				Free CBT-I (Free)</a:t>
            </a:r>
          </a:p>
          <a:p>
            <a:r>
              <a:rPr lang="en-US" dirty="0"/>
              <a:t>RESTORE (about $150)			Insomnia-Free.com (Free)</a:t>
            </a:r>
          </a:p>
          <a:p>
            <a:endParaRPr lang="en-US" dirty="0"/>
          </a:p>
          <a:p>
            <a:r>
              <a:rPr lang="en-US" dirty="0"/>
              <a:t>CBT-I Coach (free) </a:t>
            </a:r>
            <a:r>
              <a:rPr lang="en-US" dirty="0">
                <a:solidFill>
                  <a:srgbClr val="00B0F0"/>
                </a:solidFill>
                <a:hlinkClick r:id="rId2"/>
              </a:rPr>
              <a:t>https://www.ptsd.va.gov/appvid/mobile/cbticoach_app_public.asp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b="1" dirty="0"/>
              <a:t>self directed workbook is on next slide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329A-BD2B-4E47-9ABA-03987100BF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2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CBT-I Free Workbook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https://www.mirecc.va.gov/docs/visn6/Improve_Your_Sleep_Self-Guided_Approach_for_Veterans_with_Insomnia-March-2017.pdf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329A-BD2B-4E47-9ABA-03987100BF3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0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Insomnia Resources</vt:lpstr>
      <vt:lpstr>Cognitive-Behavioral Therapy for Insomnia A Multi-Component Treatment</vt:lpstr>
      <vt:lpstr>Online CBT-I Programs</vt:lpstr>
      <vt:lpstr>CBT-I Free Workbook</vt:lpstr>
    </vt:vector>
  </TitlesOfParts>
  <Company>Beacon Health Options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Insomnia Resources</dc:title>
  <dc:creator>Westphal, James</dc:creator>
  <cp:lastModifiedBy>Summer Mochida-Meek</cp:lastModifiedBy>
  <cp:revision>2</cp:revision>
  <dcterms:created xsi:type="dcterms:W3CDTF">2023-02-07T22:53:30Z</dcterms:created>
  <dcterms:modified xsi:type="dcterms:W3CDTF">2023-02-08T07:11:15Z</dcterms:modified>
</cp:coreProperties>
</file>