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8" r:id="rId2"/>
    <p:sldMasterId id="2147484003" r:id="rId3"/>
    <p:sldMasterId id="2147484091" r:id="rId4"/>
    <p:sldMasterId id="2147484170" r:id="rId5"/>
    <p:sldMasterId id="2147484195" r:id="rId6"/>
    <p:sldMasterId id="2147484250" r:id="rId7"/>
    <p:sldMasterId id="2147484288" r:id="rId8"/>
    <p:sldMasterId id="2147484313" r:id="rId9"/>
    <p:sldMasterId id="2147484326" r:id="rId10"/>
    <p:sldMasterId id="2147484338" r:id="rId11"/>
    <p:sldMasterId id="2147484351" r:id="rId12"/>
  </p:sldMasterIdLst>
  <p:notesMasterIdLst>
    <p:notesMasterId r:id="rId57"/>
  </p:notesMasterIdLst>
  <p:handoutMasterIdLst>
    <p:handoutMasterId r:id="rId58"/>
  </p:handoutMasterIdLst>
  <p:sldIdLst>
    <p:sldId id="700" r:id="rId13"/>
    <p:sldId id="730" r:id="rId14"/>
    <p:sldId id="731" r:id="rId15"/>
    <p:sldId id="381" r:id="rId16"/>
    <p:sldId id="421" r:id="rId17"/>
    <p:sldId id="733" r:id="rId18"/>
    <p:sldId id="473" r:id="rId19"/>
    <p:sldId id="686" r:id="rId20"/>
    <p:sldId id="688" r:id="rId21"/>
    <p:sldId id="671" r:id="rId22"/>
    <p:sldId id="734" r:id="rId23"/>
    <p:sldId id="735" r:id="rId24"/>
    <p:sldId id="344" r:id="rId25"/>
    <p:sldId id="409" r:id="rId26"/>
    <p:sldId id="492" r:id="rId27"/>
    <p:sldId id="482" r:id="rId28"/>
    <p:sldId id="464" r:id="rId29"/>
    <p:sldId id="677" r:id="rId30"/>
    <p:sldId id="679" r:id="rId31"/>
    <p:sldId id="736" r:id="rId32"/>
    <p:sldId id="740" r:id="rId33"/>
    <p:sldId id="741" r:id="rId34"/>
    <p:sldId id="487" r:id="rId35"/>
    <p:sldId id="737" r:id="rId36"/>
    <p:sldId id="738" r:id="rId37"/>
    <p:sldId id="739" r:id="rId38"/>
    <p:sldId id="491" r:id="rId39"/>
    <p:sldId id="742" r:id="rId40"/>
    <p:sldId id="743" r:id="rId41"/>
    <p:sldId id="744" r:id="rId42"/>
    <p:sldId id="745" r:id="rId43"/>
    <p:sldId id="500" r:id="rId44"/>
    <p:sldId id="502" r:id="rId45"/>
    <p:sldId id="505" r:id="rId46"/>
    <p:sldId id="366" r:id="rId47"/>
    <p:sldId id="652" r:id="rId48"/>
    <p:sldId id="368" r:id="rId49"/>
    <p:sldId id="354" r:id="rId50"/>
    <p:sldId id="690" r:id="rId51"/>
    <p:sldId id="780" r:id="rId52"/>
    <p:sldId id="783" r:id="rId53"/>
    <p:sldId id="781" r:id="rId54"/>
    <p:sldId id="784" r:id="rId55"/>
    <p:sldId id="782" r:id="rId5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FF8"/>
    <a:srgbClr val="F0F5FE"/>
    <a:srgbClr val="E9F0FD"/>
    <a:srgbClr val="E3ECFD"/>
    <a:srgbClr val="F5E7E9"/>
    <a:srgbClr val="F3E1E4"/>
    <a:srgbClr val="FBF5F6"/>
    <a:srgbClr val="F8F8F8"/>
    <a:srgbClr val="FEFCEC"/>
    <a:srgbClr val="FEF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42" autoAdjust="0"/>
    <p:restoredTop sz="89577" autoAdjust="0"/>
  </p:normalViewPr>
  <p:slideViewPr>
    <p:cSldViewPr>
      <p:cViewPr varScale="1">
        <p:scale>
          <a:sx n="110" d="100"/>
          <a:sy n="110"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5AB97C1C-4385-401F-A2AE-7B0FC9C6309B}" type="datetimeFigureOut">
              <a:rPr lang="en-US" smtClean="0"/>
              <a:t>10/10/22</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FF5CAFBC-FFDD-4631-8231-813403D651CE}" type="slidenum">
              <a:rPr lang="en-US" smtClean="0"/>
              <a:t>‹#›</a:t>
            </a:fld>
            <a:endParaRPr lang="en-US"/>
          </a:p>
        </p:txBody>
      </p:sp>
    </p:spTree>
    <p:extLst>
      <p:ext uri="{BB962C8B-B14F-4D97-AF65-F5344CB8AC3E}">
        <p14:creationId xmlns:p14="http://schemas.microsoft.com/office/powerpoint/2010/main" val="4238726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9C5634B-201D-43E9-B1AD-9D58401EFE90}" type="datetimeFigureOut">
              <a:rPr lang="en-US" smtClean="0"/>
              <a:pPr/>
              <a:t>10/10/22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CC6AD31-E424-48BB-86DF-58899F5105D5}" type="slidenum">
              <a:rPr lang="en-US" smtClean="0"/>
              <a:pPr/>
              <a:t>‹#›</a:t>
            </a:fld>
            <a:endParaRPr lang="en-US"/>
          </a:p>
        </p:txBody>
      </p:sp>
    </p:spTree>
    <p:extLst>
      <p:ext uri="{BB962C8B-B14F-4D97-AF65-F5344CB8AC3E}">
        <p14:creationId xmlns:p14="http://schemas.microsoft.com/office/powerpoint/2010/main" val="295556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5"/>
          <p:cNvSpPr>
            <a:spLocks noGrp="1" noChangeArrowheads="1"/>
          </p:cNvSpPr>
          <p:nvPr>
            <p:ph type="dt" sz="quarter"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19163" rtl="0" eaLnBrk="1" fontAlgn="auto" latinLnBrk="0" hangingPunct="1">
              <a:lnSpc>
                <a:spcPct val="100000"/>
              </a:lnSpc>
              <a:spcBef>
                <a:spcPct val="0"/>
              </a:spcBef>
              <a:spcAft>
                <a:spcPts val="0"/>
              </a:spcAft>
              <a:buClrTx/>
              <a:buSzTx/>
              <a:buFontTx/>
              <a:buNone/>
              <a:tabLst/>
              <a:defRPr/>
            </a:pPr>
            <a:fld id="{B9D7F6CA-D7D2-458A-B6D6-7A276D136730}" type="datetime8">
              <a:rPr kumimoji="0" lang="en-GB" altLang="en-US" sz="10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9163" rtl="0" eaLnBrk="1" fontAlgn="auto" latinLnBrk="0" hangingPunct="1">
                <a:lnSpc>
                  <a:spcPct val="100000"/>
                </a:lnSpc>
                <a:spcBef>
                  <a:spcPct val="0"/>
                </a:spcBef>
                <a:spcAft>
                  <a:spcPts val="0"/>
                </a:spcAft>
                <a:buClrTx/>
                <a:buSzTx/>
                <a:buFontTx/>
                <a:buNone/>
                <a:tabLst/>
                <a:defRPr/>
              </a:pPr>
              <a:t>10/10/2022 19:12</a:t>
            </a:fld>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9395" name="Rectangle 19"/>
          <p:cNvSpPr>
            <a:spLocks noGrp="1" noChangeArrowheads="1"/>
          </p:cNvSpPr>
          <p:nvPr>
            <p:ph type="ftr" sz="quarter" idx="4"/>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919163"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59396" name="Rectangle 20"/>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19163" rtl="0" eaLnBrk="1" fontAlgn="auto" latinLnBrk="0" hangingPunct="1">
              <a:lnSpc>
                <a:spcPct val="100000"/>
              </a:lnSpc>
              <a:spcBef>
                <a:spcPct val="0"/>
              </a:spcBef>
              <a:spcAft>
                <a:spcPts val="0"/>
              </a:spcAft>
              <a:buClrTx/>
              <a:buSzTx/>
              <a:buFontTx/>
              <a:buNone/>
              <a:tabLst/>
              <a:defRPr/>
            </a:pPr>
            <a:fld id="{182A5E26-4EF8-4F4C-9678-29911F4D63E8}" type="slidenum">
              <a:rPr kumimoji="0" lang="en-GB" altLang="en-US" sz="10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9163" rtl="0" eaLnBrk="1" fontAlgn="auto" latinLnBrk="0" hangingPunct="1">
                <a:lnSpc>
                  <a:spcPct val="100000"/>
                </a:lnSpc>
                <a:spcBef>
                  <a:spcPct val="0"/>
                </a:spcBef>
                <a:spcAft>
                  <a:spcPts val="0"/>
                </a:spcAft>
                <a:buClrTx/>
                <a:buSzTx/>
                <a:buFontTx/>
                <a:buNone/>
                <a:tabLst/>
                <a:defRPr/>
              </a:pPr>
              <a:t>3</a:t>
            </a:fld>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42960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5"/>
          <p:cNvSpPr>
            <a:spLocks noGrp="1" noChangeArrowheads="1"/>
          </p:cNvSpPr>
          <p:nvPr>
            <p:ph type="dt" sz="quarter" idx="1"/>
          </p:nvPr>
        </p:nvSpPr>
        <p:spPr>
          <a:xfrm>
            <a:off x="4470400" y="9354503"/>
            <a:ext cx="2032000" cy="14501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9969">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69969">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69969">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69969">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69969">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69969"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69969"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69969"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69969"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69969" rtl="0" eaLnBrk="1" fontAlgn="auto" latinLnBrk="0" hangingPunct="1">
              <a:lnSpc>
                <a:spcPct val="100000"/>
              </a:lnSpc>
              <a:spcBef>
                <a:spcPct val="0"/>
              </a:spcBef>
              <a:spcAft>
                <a:spcPts val="0"/>
              </a:spcAft>
              <a:buClrTx/>
              <a:buSzTx/>
              <a:buFontTx/>
              <a:buNone/>
              <a:tabLst/>
              <a:defRPr/>
            </a:pPr>
            <a:fld id="{DA231112-5487-40D5-8276-3F53F1561BCD}" type="datetime8">
              <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69969" rtl="0" eaLnBrk="1" fontAlgn="auto" latinLnBrk="0" hangingPunct="1">
                <a:lnSpc>
                  <a:spcPct val="100000"/>
                </a:lnSpc>
                <a:spcBef>
                  <a:spcPct val="0"/>
                </a:spcBef>
                <a:spcAft>
                  <a:spcPts val="0"/>
                </a:spcAft>
                <a:buClrTx/>
                <a:buSzTx/>
                <a:buFontTx/>
                <a:buNone/>
                <a:tabLst/>
                <a:defRPr/>
              </a:pPr>
              <a:t>10/10/2022 19:12</a:t>
            </a:fld>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861723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5"/>
          <p:cNvSpPr>
            <a:spLocks noGrp="1" noChangeArrowheads="1"/>
          </p:cNvSpPr>
          <p:nvPr>
            <p:ph type="dt" sz="quarter"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A89CC0F2-433C-45AB-A414-82C641B4687A}" type="datetime8">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10/10/2022 19:12</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4755" name="Rectangle 19"/>
          <p:cNvSpPr>
            <a:spLocks noGrp="1" noChangeArrowheads="1"/>
          </p:cNvSpPr>
          <p:nvPr>
            <p:ph type="ftr" sz="quarter" idx="4"/>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l" defTabSz="971647"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74756" name="Rectangle 20"/>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A81F0E2F-B400-40C5-93AC-3E66CBB7657E}" type="slidenum">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15</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4757" name="Rectangle 2"/>
          <p:cNvSpPr>
            <a:spLocks noGrp="1" noRot="1" noChangeAspect="1" noChangeArrowheads="1" noTextEdit="1"/>
          </p:cNvSpPr>
          <p:nvPr>
            <p:ph type="sldImg"/>
          </p:nvPr>
        </p:nvSpPr>
        <p:spPr>
          <a:xfrm>
            <a:off x="1225550" y="738188"/>
            <a:ext cx="4865688" cy="3648075"/>
          </a:xfrm>
          <a:ln/>
        </p:spPr>
      </p:sp>
      <p:sp>
        <p:nvSpPr>
          <p:cNvPr id="74758" name="Rectangle 3"/>
          <p:cNvSpPr>
            <a:spLocks noGrp="1" noChangeArrowheads="1"/>
          </p:cNvSpPr>
          <p:nvPr>
            <p:ph type="body" idx="1"/>
          </p:nvPr>
        </p:nvSpPr>
        <p:spPr>
          <a:xfrm>
            <a:off x="975360" y="4637247"/>
            <a:ext cx="5364480" cy="439221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570" tIns="48784" rIns="97570" bIns="48784"/>
          <a:lstStyle/>
          <a:p>
            <a:endParaRPr lang="en-US" altLang="en-US">
              <a:latin typeface="Arial" panose="020B0604020202020204" pitchFamily="34" charset="0"/>
            </a:endParaRPr>
          </a:p>
        </p:txBody>
      </p:sp>
    </p:spTree>
    <p:extLst>
      <p:ext uri="{BB962C8B-B14F-4D97-AF65-F5344CB8AC3E}">
        <p14:creationId xmlns:p14="http://schemas.microsoft.com/office/powerpoint/2010/main" val="3768056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5"/>
          <p:cNvSpPr>
            <a:spLocks noGrp="1" noChangeArrowheads="1"/>
          </p:cNvSpPr>
          <p:nvPr>
            <p:ph type="dt" sz="quarter"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C0B85911-1A17-45BD-A157-3660601BD723}" type="datetime8">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10/10/2022 19:12</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6803" name="Rectangle 19"/>
          <p:cNvSpPr>
            <a:spLocks noGrp="1" noChangeArrowheads="1"/>
          </p:cNvSpPr>
          <p:nvPr>
            <p:ph type="ftr" sz="quarter" idx="4"/>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l" defTabSz="971647"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76804" name="Rectangle 20"/>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5A9D34BB-70E0-4017-BD9D-564FF6C6916B}" type="slidenum">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16</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6805" name="Rectangle 2"/>
          <p:cNvSpPr>
            <a:spLocks noGrp="1" noRot="1" noChangeAspect="1" noChangeArrowheads="1" noTextEdit="1"/>
          </p:cNvSpPr>
          <p:nvPr>
            <p:ph type="sldImg"/>
          </p:nvPr>
        </p:nvSpPr>
        <p:spPr>
          <a:xfrm>
            <a:off x="1228725" y="738188"/>
            <a:ext cx="4859338" cy="3644900"/>
          </a:xfrm>
          <a:ln/>
        </p:spPr>
      </p:sp>
      <p:sp>
        <p:nvSpPr>
          <p:cNvPr id="76806" name="Rectangle 3"/>
          <p:cNvSpPr>
            <a:spLocks noGrp="1" noChangeArrowheads="1"/>
          </p:cNvSpPr>
          <p:nvPr>
            <p:ph type="body" idx="1"/>
          </p:nvPr>
        </p:nvSpPr>
        <p:spPr>
          <a:xfrm>
            <a:off x="975360" y="4637247"/>
            <a:ext cx="5364480" cy="439221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502" tIns="48750" rIns="97502" bIns="48750"/>
          <a:lstStyle/>
          <a:p>
            <a:endParaRPr lang="en-US" altLang="en-US" sz="3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408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5"/>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400">
                <a:solidFill>
                  <a:schemeClr val="tx1"/>
                </a:solidFill>
                <a:latin typeface="Arial" panose="020B0604020202020204" pitchFamily="34" charset="0"/>
                <a:ea typeface="MS PGothic" panose="020B0600070205080204" pitchFamily="34" charset="-128"/>
              </a:defRPr>
            </a:lvl1pPr>
            <a:lvl2pPr marL="777875" indent="-298450" defTabSz="962025">
              <a:spcBef>
                <a:spcPct val="30000"/>
              </a:spcBef>
              <a:defRPr sz="1400">
                <a:solidFill>
                  <a:schemeClr val="tx1"/>
                </a:solidFill>
                <a:latin typeface="Arial" panose="020B0604020202020204" pitchFamily="34" charset="0"/>
                <a:ea typeface="MS PGothic" panose="020B0600070205080204" pitchFamily="34" charset="-128"/>
              </a:defRPr>
            </a:lvl2pPr>
            <a:lvl3pPr marL="1195388" indent="-238125" defTabSz="962025">
              <a:spcBef>
                <a:spcPct val="30000"/>
              </a:spcBef>
              <a:defRPr sz="1400">
                <a:solidFill>
                  <a:schemeClr val="tx1"/>
                </a:solidFill>
                <a:latin typeface="Arial" panose="020B0604020202020204" pitchFamily="34" charset="0"/>
                <a:ea typeface="MS PGothic" panose="020B0600070205080204" pitchFamily="34" charset="-128"/>
              </a:defRPr>
            </a:lvl3pPr>
            <a:lvl4pPr marL="1674813" indent="-238125" defTabSz="962025">
              <a:spcBef>
                <a:spcPct val="30000"/>
              </a:spcBef>
              <a:defRPr sz="1400">
                <a:solidFill>
                  <a:schemeClr val="tx1"/>
                </a:solidFill>
                <a:latin typeface="Arial" panose="020B0604020202020204" pitchFamily="34" charset="0"/>
                <a:ea typeface="MS PGothic" panose="020B0600070205080204" pitchFamily="34" charset="-128"/>
              </a:defRPr>
            </a:lvl4pPr>
            <a:lvl5pPr marL="2154238" indent="-238125" defTabSz="962025">
              <a:spcBef>
                <a:spcPct val="30000"/>
              </a:spcBef>
              <a:defRPr sz="1400">
                <a:solidFill>
                  <a:schemeClr val="tx1"/>
                </a:solidFill>
                <a:latin typeface="Arial" panose="020B0604020202020204" pitchFamily="34" charset="0"/>
                <a:ea typeface="MS PGothic" panose="020B0600070205080204" pitchFamily="34" charset="-128"/>
              </a:defRPr>
            </a:lvl5pPr>
            <a:lvl6pPr marL="2611438" indent="-238125" defTabSz="962025"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3068638" indent="-238125" defTabSz="962025"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525838" indent="-238125" defTabSz="962025"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983038" indent="-238125" defTabSz="962025"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62025" rtl="0" eaLnBrk="1" fontAlgn="base" latinLnBrk="0" hangingPunct="1">
              <a:lnSpc>
                <a:spcPct val="100000"/>
              </a:lnSpc>
              <a:spcBef>
                <a:spcPct val="0"/>
              </a:spcBef>
              <a:spcAft>
                <a:spcPct val="0"/>
              </a:spcAft>
              <a:buClrTx/>
              <a:buSzTx/>
              <a:buFontTx/>
              <a:buNone/>
              <a:tabLst/>
              <a:defRPr/>
            </a:pPr>
            <a:fld id="{0B839F7A-77CF-45BD-AB60-763D4F22DC78}" type="datetime8">
              <a:rPr kumimoji="0" lang="en-GB" altLang="en-US" sz="1000" b="1"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62025" rtl="0" eaLnBrk="1" fontAlgn="base" latinLnBrk="0" hangingPunct="1">
                <a:lnSpc>
                  <a:spcPct val="100000"/>
                </a:lnSpc>
                <a:spcBef>
                  <a:spcPct val="0"/>
                </a:spcBef>
                <a:spcAft>
                  <a:spcPct val="0"/>
                </a:spcAft>
                <a:buClrTx/>
                <a:buSzTx/>
                <a:buFontTx/>
                <a:buNone/>
                <a:tabLst/>
                <a:defRPr/>
              </a:pPr>
              <a:t>10/10/2022 19:12</a:t>
            </a:fld>
            <a:endParaRPr kumimoji="0" lang="en-GB" altLang="en-US" sz="1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90115" name="Rectangle 19"/>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400">
                <a:solidFill>
                  <a:schemeClr val="tx1"/>
                </a:solidFill>
                <a:latin typeface="Arial" panose="020B0604020202020204" pitchFamily="34" charset="0"/>
                <a:ea typeface="MS PGothic" panose="020B0600070205080204" pitchFamily="34" charset="-128"/>
              </a:defRPr>
            </a:lvl1pPr>
            <a:lvl2pPr marL="777875" indent="-298450" defTabSz="962025">
              <a:spcBef>
                <a:spcPct val="30000"/>
              </a:spcBef>
              <a:defRPr sz="1400">
                <a:solidFill>
                  <a:schemeClr val="tx1"/>
                </a:solidFill>
                <a:latin typeface="Arial" panose="020B0604020202020204" pitchFamily="34" charset="0"/>
                <a:ea typeface="MS PGothic" panose="020B0600070205080204" pitchFamily="34" charset="-128"/>
              </a:defRPr>
            </a:lvl2pPr>
            <a:lvl3pPr marL="1195388" indent="-238125" defTabSz="962025">
              <a:spcBef>
                <a:spcPct val="30000"/>
              </a:spcBef>
              <a:defRPr sz="1400">
                <a:solidFill>
                  <a:schemeClr val="tx1"/>
                </a:solidFill>
                <a:latin typeface="Arial" panose="020B0604020202020204" pitchFamily="34" charset="0"/>
                <a:ea typeface="MS PGothic" panose="020B0600070205080204" pitchFamily="34" charset="-128"/>
              </a:defRPr>
            </a:lvl3pPr>
            <a:lvl4pPr marL="1674813" indent="-238125" defTabSz="962025">
              <a:spcBef>
                <a:spcPct val="30000"/>
              </a:spcBef>
              <a:defRPr sz="1400">
                <a:solidFill>
                  <a:schemeClr val="tx1"/>
                </a:solidFill>
                <a:latin typeface="Arial" panose="020B0604020202020204" pitchFamily="34" charset="0"/>
                <a:ea typeface="MS PGothic" panose="020B0600070205080204" pitchFamily="34" charset="-128"/>
              </a:defRPr>
            </a:lvl4pPr>
            <a:lvl5pPr marL="2154238" indent="-238125" defTabSz="962025">
              <a:spcBef>
                <a:spcPct val="30000"/>
              </a:spcBef>
              <a:defRPr sz="1400">
                <a:solidFill>
                  <a:schemeClr val="tx1"/>
                </a:solidFill>
                <a:latin typeface="Arial" panose="020B0604020202020204" pitchFamily="34" charset="0"/>
                <a:ea typeface="MS PGothic" panose="020B0600070205080204" pitchFamily="34" charset="-128"/>
              </a:defRPr>
            </a:lvl5pPr>
            <a:lvl6pPr marL="2611438" indent="-238125" defTabSz="962025"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3068638" indent="-238125" defTabSz="962025"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525838" indent="-238125" defTabSz="962025"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983038" indent="-238125" defTabSz="962025"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962025" rtl="0" eaLnBrk="1" fontAlgn="base" latinLnBrk="0" hangingPunct="1">
              <a:lnSpc>
                <a:spcPct val="100000"/>
              </a:lnSpc>
              <a:spcBef>
                <a:spcPct val="0"/>
              </a:spcBef>
              <a:spcAft>
                <a:spcPct val="0"/>
              </a:spcAft>
              <a:buClrTx/>
              <a:buSzTx/>
              <a:buFontTx/>
              <a:buNone/>
              <a:tabLst/>
              <a:defRPr/>
            </a:pPr>
            <a:r>
              <a:rPr kumimoji="0" lang="en-GB" altLang="en-US" sz="1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90116" name="Rectangle 20"/>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400">
                <a:solidFill>
                  <a:schemeClr val="tx1"/>
                </a:solidFill>
                <a:latin typeface="Arial" panose="020B0604020202020204" pitchFamily="34" charset="0"/>
                <a:ea typeface="MS PGothic" panose="020B0600070205080204" pitchFamily="34" charset="-128"/>
              </a:defRPr>
            </a:lvl1pPr>
            <a:lvl2pPr marL="777875" indent="-298450" defTabSz="962025">
              <a:spcBef>
                <a:spcPct val="30000"/>
              </a:spcBef>
              <a:defRPr sz="1400">
                <a:solidFill>
                  <a:schemeClr val="tx1"/>
                </a:solidFill>
                <a:latin typeface="Arial" panose="020B0604020202020204" pitchFamily="34" charset="0"/>
                <a:ea typeface="MS PGothic" panose="020B0600070205080204" pitchFamily="34" charset="-128"/>
              </a:defRPr>
            </a:lvl2pPr>
            <a:lvl3pPr marL="1195388" indent="-238125" defTabSz="962025">
              <a:spcBef>
                <a:spcPct val="30000"/>
              </a:spcBef>
              <a:defRPr sz="1400">
                <a:solidFill>
                  <a:schemeClr val="tx1"/>
                </a:solidFill>
                <a:latin typeface="Arial" panose="020B0604020202020204" pitchFamily="34" charset="0"/>
                <a:ea typeface="MS PGothic" panose="020B0600070205080204" pitchFamily="34" charset="-128"/>
              </a:defRPr>
            </a:lvl3pPr>
            <a:lvl4pPr marL="1674813" indent="-238125" defTabSz="962025">
              <a:spcBef>
                <a:spcPct val="30000"/>
              </a:spcBef>
              <a:defRPr sz="1400">
                <a:solidFill>
                  <a:schemeClr val="tx1"/>
                </a:solidFill>
                <a:latin typeface="Arial" panose="020B0604020202020204" pitchFamily="34" charset="0"/>
                <a:ea typeface="MS PGothic" panose="020B0600070205080204" pitchFamily="34" charset="-128"/>
              </a:defRPr>
            </a:lvl4pPr>
            <a:lvl5pPr marL="2154238" indent="-238125" defTabSz="962025">
              <a:spcBef>
                <a:spcPct val="30000"/>
              </a:spcBef>
              <a:defRPr sz="1400">
                <a:solidFill>
                  <a:schemeClr val="tx1"/>
                </a:solidFill>
                <a:latin typeface="Arial" panose="020B0604020202020204" pitchFamily="34" charset="0"/>
                <a:ea typeface="MS PGothic" panose="020B0600070205080204" pitchFamily="34" charset="-128"/>
              </a:defRPr>
            </a:lvl5pPr>
            <a:lvl6pPr marL="2611438" indent="-238125" defTabSz="962025"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3068638" indent="-238125" defTabSz="962025"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525838" indent="-238125" defTabSz="962025"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983038" indent="-238125" defTabSz="962025"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62025" rtl="0" eaLnBrk="1" fontAlgn="base" latinLnBrk="0" hangingPunct="1">
              <a:lnSpc>
                <a:spcPct val="100000"/>
              </a:lnSpc>
              <a:spcBef>
                <a:spcPct val="0"/>
              </a:spcBef>
              <a:spcAft>
                <a:spcPct val="0"/>
              </a:spcAft>
              <a:buClrTx/>
              <a:buSzTx/>
              <a:buFontTx/>
              <a:buNone/>
              <a:tabLst/>
              <a:defRPr/>
            </a:pPr>
            <a:fld id="{9DFC5B94-0DDF-4332-933E-25B48B0F62CC}" type="slidenum">
              <a:rPr kumimoji="0" lang="en-GB" altLang="en-US" sz="1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62025" rtl="0" eaLnBrk="1" fontAlgn="base" latinLnBrk="0" hangingPunct="1">
                <a:lnSpc>
                  <a:spcPct val="100000"/>
                </a:lnSpc>
                <a:spcBef>
                  <a:spcPct val="0"/>
                </a:spcBef>
                <a:spcAft>
                  <a:spcPct val="0"/>
                </a:spcAft>
                <a:buClrTx/>
                <a:buSzTx/>
                <a:buFontTx/>
                <a:buNone/>
                <a:tabLst/>
                <a:defRPr/>
              </a:pPr>
              <a:t>17</a:t>
            </a:fld>
            <a:endParaRPr kumimoji="0" lang="en-GB" altLang="en-US" sz="1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90117" name="Rectangle 2"/>
          <p:cNvSpPr>
            <a:spLocks noGrp="1" noRot="1" noChangeAspect="1" noChangeArrowheads="1" noTextEdit="1"/>
          </p:cNvSpPr>
          <p:nvPr>
            <p:ph type="sldImg"/>
          </p:nvPr>
        </p:nvSpPr>
        <p:spPr>
          <a:xfrm>
            <a:off x="1268413" y="727075"/>
            <a:ext cx="4779962" cy="3584575"/>
          </a:xfrm>
          <a:ln/>
        </p:spPr>
      </p:sp>
      <p:sp>
        <p:nvSpPr>
          <p:cNvPr id="90118" name="Rectangle 3"/>
          <p:cNvSpPr>
            <a:spLocks noGrp="1" noChangeArrowheads="1"/>
          </p:cNvSpPr>
          <p:nvPr>
            <p:ph type="body" idx="1"/>
          </p:nvPr>
        </p:nvSpPr>
        <p:spPr>
          <a:xfrm>
            <a:off x="974725" y="4560888"/>
            <a:ext cx="536575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79" tIns="48289" rIns="96579" bIns="48289"/>
          <a:lstStyle/>
          <a:p>
            <a:endParaRPr lang="en-US" altLang="en-US" sz="2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6537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5"/>
          <p:cNvSpPr>
            <a:spLocks noGrp="1" noChangeArrowheads="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19163" rtl="0" eaLnBrk="1" fontAlgn="auto" latinLnBrk="0" hangingPunct="1">
              <a:lnSpc>
                <a:spcPct val="100000"/>
              </a:lnSpc>
              <a:spcBef>
                <a:spcPct val="0"/>
              </a:spcBef>
              <a:spcAft>
                <a:spcPts val="0"/>
              </a:spcAft>
              <a:buClrTx/>
              <a:buSzTx/>
              <a:buFontTx/>
              <a:buNone/>
              <a:tabLst/>
              <a:defRPr/>
            </a:pPr>
            <a:fld id="{C0B85911-1A17-45BD-A157-3660601BD723}" type="datetime8">
              <a:rPr kumimoji="0" lang="en-GB" altLang="en-US" sz="10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9163" rtl="0" eaLnBrk="1" fontAlgn="auto" latinLnBrk="0" hangingPunct="1">
                <a:lnSpc>
                  <a:spcPct val="100000"/>
                </a:lnSpc>
                <a:spcBef>
                  <a:spcPct val="0"/>
                </a:spcBef>
                <a:spcAft>
                  <a:spcPts val="0"/>
                </a:spcAft>
                <a:buClrTx/>
                <a:buSzTx/>
                <a:buFontTx/>
                <a:buNone/>
                <a:tabLst/>
                <a:defRPr/>
              </a:pPr>
              <a:t>10/10/2022 19:12</a:t>
            </a:fld>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6803" name="Rectangle 19"/>
          <p:cNvSpPr>
            <a:spLocks noGrp="1" noChangeArrowheads="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919163"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76804" name="Rectangle 20"/>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19163" rtl="0" eaLnBrk="1" fontAlgn="auto" latinLnBrk="0" hangingPunct="1">
              <a:lnSpc>
                <a:spcPct val="100000"/>
              </a:lnSpc>
              <a:spcBef>
                <a:spcPct val="0"/>
              </a:spcBef>
              <a:spcAft>
                <a:spcPts val="0"/>
              </a:spcAft>
              <a:buClrTx/>
              <a:buSzTx/>
              <a:buFontTx/>
              <a:buNone/>
              <a:tabLst/>
              <a:defRPr/>
            </a:pPr>
            <a:fld id="{5A9D34BB-70E0-4017-BD9D-564FF6C6916B}" type="slidenum">
              <a:rPr kumimoji="0" lang="en-GB" altLang="en-US" sz="10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9163" rtl="0" eaLnBrk="1" fontAlgn="auto" latinLnBrk="0" hangingPunct="1">
                <a:lnSpc>
                  <a:spcPct val="100000"/>
                </a:lnSpc>
                <a:spcBef>
                  <a:spcPct val="0"/>
                </a:spcBef>
                <a:spcAft>
                  <a:spcPts val="0"/>
                </a:spcAft>
                <a:buClrTx/>
                <a:buSzTx/>
                <a:buFontTx/>
                <a:buNone/>
                <a:tabLst/>
                <a:defRPr/>
              </a:pPr>
              <a:t>18</a:t>
            </a:fld>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6805" name="Rectangle 2"/>
          <p:cNvSpPr>
            <a:spLocks noGrp="1" noRot="1" noChangeAspect="1" noChangeArrowheads="1" noTextEdit="1"/>
          </p:cNvSpPr>
          <p:nvPr>
            <p:ph type="sldImg"/>
          </p:nvPr>
        </p:nvSpPr>
        <p:spPr>
          <a:xfrm>
            <a:off x="1116013" y="703263"/>
            <a:ext cx="4627562" cy="3471862"/>
          </a:xfrm>
          <a:ln/>
        </p:spPr>
      </p:sp>
      <p:sp>
        <p:nvSpPr>
          <p:cNvPr id="76806" name="Rectangle 3"/>
          <p:cNvSpPr>
            <a:spLocks noGrp="1" noChangeArrowheads="1"/>
          </p:cNvSpPr>
          <p:nvPr>
            <p:ph type="body" idx="1"/>
          </p:nvPr>
        </p:nvSpPr>
        <p:spPr>
          <a:xfrm>
            <a:off x="914400" y="4416425"/>
            <a:ext cx="5029200"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35" tIns="46117" rIns="92235" bIns="46117"/>
          <a:lstStyle/>
          <a:p>
            <a:endParaRPr lang="en-US" alt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837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5"/>
          <p:cNvSpPr>
            <a:spLocks noGrp="1" noChangeArrowheads="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19163" rtl="0" eaLnBrk="1" fontAlgn="auto" latinLnBrk="0" hangingPunct="1">
              <a:lnSpc>
                <a:spcPct val="100000"/>
              </a:lnSpc>
              <a:spcBef>
                <a:spcPct val="0"/>
              </a:spcBef>
              <a:spcAft>
                <a:spcPts val="0"/>
              </a:spcAft>
              <a:buClrTx/>
              <a:buSzTx/>
              <a:buFontTx/>
              <a:buNone/>
              <a:tabLst/>
              <a:defRPr/>
            </a:pPr>
            <a:fld id="{C0B85911-1A17-45BD-A157-3660601BD723}" type="datetime8">
              <a:rPr kumimoji="0" lang="en-GB" altLang="en-US" sz="10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9163" rtl="0" eaLnBrk="1" fontAlgn="auto" latinLnBrk="0" hangingPunct="1">
                <a:lnSpc>
                  <a:spcPct val="100000"/>
                </a:lnSpc>
                <a:spcBef>
                  <a:spcPct val="0"/>
                </a:spcBef>
                <a:spcAft>
                  <a:spcPts val="0"/>
                </a:spcAft>
                <a:buClrTx/>
                <a:buSzTx/>
                <a:buFontTx/>
                <a:buNone/>
                <a:tabLst/>
                <a:defRPr/>
              </a:pPr>
              <a:t>10/10/2022 19:12</a:t>
            </a:fld>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6803" name="Rectangle 19"/>
          <p:cNvSpPr>
            <a:spLocks noGrp="1" noChangeArrowheads="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919163"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76804" name="Rectangle 20"/>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19163" rtl="0" eaLnBrk="1" fontAlgn="auto" latinLnBrk="0" hangingPunct="1">
              <a:lnSpc>
                <a:spcPct val="100000"/>
              </a:lnSpc>
              <a:spcBef>
                <a:spcPct val="0"/>
              </a:spcBef>
              <a:spcAft>
                <a:spcPts val="0"/>
              </a:spcAft>
              <a:buClrTx/>
              <a:buSzTx/>
              <a:buFontTx/>
              <a:buNone/>
              <a:tabLst/>
              <a:defRPr/>
            </a:pPr>
            <a:fld id="{5A9D34BB-70E0-4017-BD9D-564FF6C6916B}" type="slidenum">
              <a:rPr kumimoji="0" lang="en-GB" altLang="en-US" sz="10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9163" rtl="0" eaLnBrk="1" fontAlgn="auto" latinLnBrk="0" hangingPunct="1">
                <a:lnSpc>
                  <a:spcPct val="100000"/>
                </a:lnSpc>
                <a:spcBef>
                  <a:spcPct val="0"/>
                </a:spcBef>
                <a:spcAft>
                  <a:spcPts val="0"/>
                </a:spcAft>
                <a:buClrTx/>
                <a:buSzTx/>
                <a:buFontTx/>
                <a:buNone/>
                <a:tabLst/>
                <a:defRPr/>
              </a:pPr>
              <a:t>19</a:t>
            </a:fld>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6805" name="Rectangle 2"/>
          <p:cNvSpPr>
            <a:spLocks noGrp="1" noRot="1" noChangeAspect="1" noChangeArrowheads="1" noTextEdit="1"/>
          </p:cNvSpPr>
          <p:nvPr>
            <p:ph type="sldImg"/>
          </p:nvPr>
        </p:nvSpPr>
        <p:spPr>
          <a:xfrm>
            <a:off x="1116013" y="703263"/>
            <a:ext cx="4627562" cy="3471862"/>
          </a:xfrm>
          <a:ln/>
        </p:spPr>
      </p:sp>
      <p:sp>
        <p:nvSpPr>
          <p:cNvPr id="76806" name="Rectangle 3"/>
          <p:cNvSpPr>
            <a:spLocks noGrp="1" noChangeArrowheads="1"/>
          </p:cNvSpPr>
          <p:nvPr>
            <p:ph type="body" idx="1"/>
          </p:nvPr>
        </p:nvSpPr>
        <p:spPr>
          <a:xfrm>
            <a:off x="914400" y="4416425"/>
            <a:ext cx="5029200"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35" tIns="46117" rIns="92235" bIns="46117"/>
          <a:lstStyle/>
          <a:p>
            <a:endParaRPr lang="en-US" alt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209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5"/>
          <p:cNvSpPr>
            <a:spLocks noGrp="1" noChangeArrowheads="1"/>
          </p:cNvSpPr>
          <p:nvPr>
            <p:ph type="dt" sz="quarter" idx="1"/>
          </p:nvPr>
        </p:nvSpPr>
        <p:spPr>
          <a:noFill/>
        </p:spPr>
        <p:txBody>
          <a:bodyPr/>
          <a:lstStyle>
            <a:lvl1pPr defTabSz="964218">
              <a:spcBef>
                <a:spcPct val="30000"/>
              </a:spcBef>
              <a:defRPr sz="1500">
                <a:solidFill>
                  <a:schemeClr val="tx1"/>
                </a:solidFill>
                <a:latin typeface="Arial" charset="0"/>
              </a:defRPr>
            </a:lvl1pPr>
            <a:lvl2pPr marL="770057" indent="-296176" defTabSz="964218">
              <a:spcBef>
                <a:spcPct val="30000"/>
              </a:spcBef>
              <a:defRPr sz="1500">
                <a:solidFill>
                  <a:schemeClr val="tx1"/>
                </a:solidFill>
                <a:latin typeface="Arial" charset="0"/>
              </a:defRPr>
            </a:lvl2pPr>
            <a:lvl3pPr marL="1184705" indent="-236941" defTabSz="964218">
              <a:spcBef>
                <a:spcPct val="30000"/>
              </a:spcBef>
              <a:defRPr sz="1500">
                <a:solidFill>
                  <a:schemeClr val="tx1"/>
                </a:solidFill>
                <a:latin typeface="Arial" charset="0"/>
              </a:defRPr>
            </a:lvl3pPr>
            <a:lvl4pPr marL="1658586" indent="-236941" defTabSz="964218">
              <a:spcBef>
                <a:spcPct val="30000"/>
              </a:spcBef>
              <a:defRPr sz="1500">
                <a:solidFill>
                  <a:schemeClr val="tx1"/>
                </a:solidFill>
                <a:latin typeface="Arial" charset="0"/>
              </a:defRPr>
            </a:lvl4pPr>
            <a:lvl5pPr marL="2132468" indent="-236941" defTabSz="964218">
              <a:spcBef>
                <a:spcPct val="30000"/>
              </a:spcBef>
              <a:defRPr sz="1500">
                <a:solidFill>
                  <a:schemeClr val="tx1"/>
                </a:solidFill>
                <a:latin typeface="Arial" charset="0"/>
              </a:defRPr>
            </a:lvl5pPr>
            <a:lvl6pPr marL="2606349" indent="-236941" defTabSz="964218" eaLnBrk="0" fontAlgn="base" hangingPunct="0">
              <a:spcBef>
                <a:spcPct val="30000"/>
              </a:spcBef>
              <a:spcAft>
                <a:spcPct val="0"/>
              </a:spcAft>
              <a:defRPr sz="1500">
                <a:solidFill>
                  <a:schemeClr val="tx1"/>
                </a:solidFill>
                <a:latin typeface="Arial" charset="0"/>
              </a:defRPr>
            </a:lvl6pPr>
            <a:lvl7pPr marL="3080231" indent="-236941" defTabSz="964218" eaLnBrk="0" fontAlgn="base" hangingPunct="0">
              <a:spcBef>
                <a:spcPct val="30000"/>
              </a:spcBef>
              <a:spcAft>
                <a:spcPct val="0"/>
              </a:spcAft>
              <a:defRPr sz="1500">
                <a:solidFill>
                  <a:schemeClr val="tx1"/>
                </a:solidFill>
                <a:latin typeface="Arial" charset="0"/>
              </a:defRPr>
            </a:lvl7pPr>
            <a:lvl8pPr marL="3554113" indent="-236941" defTabSz="964218" eaLnBrk="0" fontAlgn="base" hangingPunct="0">
              <a:spcBef>
                <a:spcPct val="30000"/>
              </a:spcBef>
              <a:spcAft>
                <a:spcPct val="0"/>
              </a:spcAft>
              <a:defRPr sz="1500">
                <a:solidFill>
                  <a:schemeClr val="tx1"/>
                </a:solidFill>
                <a:latin typeface="Arial" charset="0"/>
              </a:defRPr>
            </a:lvl8pPr>
            <a:lvl9pPr marL="4027994" indent="-236941" defTabSz="964218" eaLnBrk="0" fontAlgn="base" hangingPunct="0">
              <a:spcBef>
                <a:spcPct val="30000"/>
              </a:spcBef>
              <a:spcAft>
                <a:spcPct val="0"/>
              </a:spcAft>
              <a:defRPr sz="1500">
                <a:solidFill>
                  <a:schemeClr val="tx1"/>
                </a:solidFill>
                <a:latin typeface="Arial" charset="0"/>
              </a:defRPr>
            </a:lvl9pPr>
          </a:lstStyle>
          <a:p>
            <a:pPr marL="0" marR="0" lvl="0" indent="0" algn="r" defTabSz="964218" rtl="0" eaLnBrk="1" fontAlgn="auto" latinLnBrk="0" hangingPunct="1">
              <a:lnSpc>
                <a:spcPct val="100000"/>
              </a:lnSpc>
              <a:spcBef>
                <a:spcPct val="0"/>
              </a:spcBef>
              <a:spcAft>
                <a:spcPts val="0"/>
              </a:spcAft>
              <a:buClrTx/>
              <a:buSzTx/>
              <a:buFontTx/>
              <a:buNone/>
              <a:tabLst/>
              <a:defRPr/>
            </a:pPr>
            <a:fld id="{39A24892-E559-4E4D-93E3-4D62D8C32EB6}" type="datetime8">
              <a:rPr kumimoji="0" lang="en-GB" altLang="en-US" sz="11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64218" rtl="0" eaLnBrk="1" fontAlgn="auto" latinLnBrk="0" hangingPunct="1">
                <a:lnSpc>
                  <a:spcPct val="100000"/>
                </a:lnSpc>
                <a:spcBef>
                  <a:spcPct val="0"/>
                </a:spcBef>
                <a:spcAft>
                  <a:spcPts val="0"/>
                </a:spcAft>
                <a:buClrTx/>
                <a:buSzTx/>
                <a:buFontTx/>
                <a:buNone/>
                <a:tabLst/>
                <a:defRPr/>
              </a:pPr>
              <a:t>10/10/2022 19:12</a:t>
            </a:fld>
            <a:endParaRPr kumimoji="0" lang="en-GB" altLang="en-US" sz="1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7155" name="Rectangle 19"/>
          <p:cNvSpPr>
            <a:spLocks noGrp="1" noChangeArrowheads="1"/>
          </p:cNvSpPr>
          <p:nvPr>
            <p:ph type="ftr" sz="quarter" idx="4"/>
          </p:nvPr>
        </p:nvSpPr>
        <p:spPr>
          <a:noFill/>
        </p:spPr>
        <p:txBody>
          <a:bodyPr/>
          <a:lstStyle>
            <a:lvl1pPr defTabSz="964218">
              <a:spcBef>
                <a:spcPct val="30000"/>
              </a:spcBef>
              <a:defRPr sz="1500">
                <a:solidFill>
                  <a:schemeClr val="tx1"/>
                </a:solidFill>
                <a:latin typeface="Arial" charset="0"/>
              </a:defRPr>
            </a:lvl1pPr>
            <a:lvl2pPr marL="770057" indent="-296176" defTabSz="964218">
              <a:spcBef>
                <a:spcPct val="30000"/>
              </a:spcBef>
              <a:defRPr sz="1500">
                <a:solidFill>
                  <a:schemeClr val="tx1"/>
                </a:solidFill>
                <a:latin typeface="Arial" charset="0"/>
              </a:defRPr>
            </a:lvl2pPr>
            <a:lvl3pPr marL="1184705" indent="-236941" defTabSz="964218">
              <a:spcBef>
                <a:spcPct val="30000"/>
              </a:spcBef>
              <a:defRPr sz="1500">
                <a:solidFill>
                  <a:schemeClr val="tx1"/>
                </a:solidFill>
                <a:latin typeface="Arial" charset="0"/>
              </a:defRPr>
            </a:lvl3pPr>
            <a:lvl4pPr marL="1658586" indent="-236941" defTabSz="964218">
              <a:spcBef>
                <a:spcPct val="30000"/>
              </a:spcBef>
              <a:defRPr sz="1500">
                <a:solidFill>
                  <a:schemeClr val="tx1"/>
                </a:solidFill>
                <a:latin typeface="Arial" charset="0"/>
              </a:defRPr>
            </a:lvl4pPr>
            <a:lvl5pPr marL="2132468" indent="-236941" defTabSz="964218">
              <a:spcBef>
                <a:spcPct val="30000"/>
              </a:spcBef>
              <a:defRPr sz="1500">
                <a:solidFill>
                  <a:schemeClr val="tx1"/>
                </a:solidFill>
                <a:latin typeface="Arial" charset="0"/>
              </a:defRPr>
            </a:lvl5pPr>
            <a:lvl6pPr marL="2606349" indent="-236941" defTabSz="964218" eaLnBrk="0" fontAlgn="base" hangingPunct="0">
              <a:spcBef>
                <a:spcPct val="30000"/>
              </a:spcBef>
              <a:spcAft>
                <a:spcPct val="0"/>
              </a:spcAft>
              <a:defRPr sz="1500">
                <a:solidFill>
                  <a:schemeClr val="tx1"/>
                </a:solidFill>
                <a:latin typeface="Arial" charset="0"/>
              </a:defRPr>
            </a:lvl6pPr>
            <a:lvl7pPr marL="3080231" indent="-236941" defTabSz="964218" eaLnBrk="0" fontAlgn="base" hangingPunct="0">
              <a:spcBef>
                <a:spcPct val="30000"/>
              </a:spcBef>
              <a:spcAft>
                <a:spcPct val="0"/>
              </a:spcAft>
              <a:defRPr sz="1500">
                <a:solidFill>
                  <a:schemeClr val="tx1"/>
                </a:solidFill>
                <a:latin typeface="Arial" charset="0"/>
              </a:defRPr>
            </a:lvl7pPr>
            <a:lvl8pPr marL="3554113" indent="-236941" defTabSz="964218" eaLnBrk="0" fontAlgn="base" hangingPunct="0">
              <a:spcBef>
                <a:spcPct val="30000"/>
              </a:spcBef>
              <a:spcAft>
                <a:spcPct val="0"/>
              </a:spcAft>
              <a:defRPr sz="1500">
                <a:solidFill>
                  <a:schemeClr val="tx1"/>
                </a:solidFill>
                <a:latin typeface="Arial" charset="0"/>
              </a:defRPr>
            </a:lvl8pPr>
            <a:lvl9pPr marL="4027994" indent="-236941" defTabSz="964218" eaLnBrk="0" fontAlgn="base" hangingPunct="0">
              <a:spcBef>
                <a:spcPct val="30000"/>
              </a:spcBef>
              <a:spcAft>
                <a:spcPct val="0"/>
              </a:spcAft>
              <a:defRPr sz="1500">
                <a:solidFill>
                  <a:schemeClr val="tx1"/>
                </a:solidFill>
                <a:latin typeface="Arial" charset="0"/>
              </a:defRPr>
            </a:lvl9pPr>
          </a:lstStyle>
          <a:p>
            <a:pPr marL="0" marR="0" lvl="0" indent="0" algn="l" defTabSz="964218"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charset="0"/>
                <a:ea typeface="+mn-ea"/>
                <a:cs typeface="+mn-cs"/>
              </a:rPr>
              <a:t>P109804.TMagazine.Aricept.Promotional Slide Deck for PC</a:t>
            </a:r>
          </a:p>
        </p:txBody>
      </p:sp>
      <p:sp>
        <p:nvSpPr>
          <p:cNvPr id="177156" name="Rectangle 20"/>
          <p:cNvSpPr>
            <a:spLocks noGrp="1" noChangeArrowheads="1"/>
          </p:cNvSpPr>
          <p:nvPr>
            <p:ph type="sldNum" sz="quarter" idx="5"/>
          </p:nvPr>
        </p:nvSpPr>
        <p:spPr>
          <a:noFill/>
        </p:spPr>
        <p:txBody>
          <a:bodyPr/>
          <a:lstStyle>
            <a:lvl1pPr defTabSz="964218">
              <a:spcBef>
                <a:spcPct val="30000"/>
              </a:spcBef>
              <a:defRPr sz="1500">
                <a:solidFill>
                  <a:schemeClr val="tx1"/>
                </a:solidFill>
                <a:latin typeface="Arial" charset="0"/>
              </a:defRPr>
            </a:lvl1pPr>
            <a:lvl2pPr marL="770057" indent="-296176" defTabSz="964218">
              <a:spcBef>
                <a:spcPct val="30000"/>
              </a:spcBef>
              <a:defRPr sz="1500">
                <a:solidFill>
                  <a:schemeClr val="tx1"/>
                </a:solidFill>
                <a:latin typeface="Arial" charset="0"/>
              </a:defRPr>
            </a:lvl2pPr>
            <a:lvl3pPr marL="1184705" indent="-236941" defTabSz="964218">
              <a:spcBef>
                <a:spcPct val="30000"/>
              </a:spcBef>
              <a:defRPr sz="1500">
                <a:solidFill>
                  <a:schemeClr val="tx1"/>
                </a:solidFill>
                <a:latin typeface="Arial" charset="0"/>
              </a:defRPr>
            </a:lvl3pPr>
            <a:lvl4pPr marL="1658586" indent="-236941" defTabSz="964218">
              <a:spcBef>
                <a:spcPct val="30000"/>
              </a:spcBef>
              <a:defRPr sz="1500">
                <a:solidFill>
                  <a:schemeClr val="tx1"/>
                </a:solidFill>
                <a:latin typeface="Arial" charset="0"/>
              </a:defRPr>
            </a:lvl4pPr>
            <a:lvl5pPr marL="2132468" indent="-236941" defTabSz="964218">
              <a:spcBef>
                <a:spcPct val="30000"/>
              </a:spcBef>
              <a:defRPr sz="1500">
                <a:solidFill>
                  <a:schemeClr val="tx1"/>
                </a:solidFill>
                <a:latin typeface="Arial" charset="0"/>
              </a:defRPr>
            </a:lvl5pPr>
            <a:lvl6pPr marL="2606349" indent="-236941" defTabSz="964218" eaLnBrk="0" fontAlgn="base" hangingPunct="0">
              <a:spcBef>
                <a:spcPct val="30000"/>
              </a:spcBef>
              <a:spcAft>
                <a:spcPct val="0"/>
              </a:spcAft>
              <a:defRPr sz="1500">
                <a:solidFill>
                  <a:schemeClr val="tx1"/>
                </a:solidFill>
                <a:latin typeface="Arial" charset="0"/>
              </a:defRPr>
            </a:lvl6pPr>
            <a:lvl7pPr marL="3080231" indent="-236941" defTabSz="964218" eaLnBrk="0" fontAlgn="base" hangingPunct="0">
              <a:spcBef>
                <a:spcPct val="30000"/>
              </a:spcBef>
              <a:spcAft>
                <a:spcPct val="0"/>
              </a:spcAft>
              <a:defRPr sz="1500">
                <a:solidFill>
                  <a:schemeClr val="tx1"/>
                </a:solidFill>
                <a:latin typeface="Arial" charset="0"/>
              </a:defRPr>
            </a:lvl7pPr>
            <a:lvl8pPr marL="3554113" indent="-236941" defTabSz="964218" eaLnBrk="0" fontAlgn="base" hangingPunct="0">
              <a:spcBef>
                <a:spcPct val="30000"/>
              </a:spcBef>
              <a:spcAft>
                <a:spcPct val="0"/>
              </a:spcAft>
              <a:defRPr sz="1500">
                <a:solidFill>
                  <a:schemeClr val="tx1"/>
                </a:solidFill>
                <a:latin typeface="Arial" charset="0"/>
              </a:defRPr>
            </a:lvl8pPr>
            <a:lvl9pPr marL="4027994" indent="-236941" defTabSz="964218" eaLnBrk="0" fontAlgn="base" hangingPunct="0">
              <a:spcBef>
                <a:spcPct val="30000"/>
              </a:spcBef>
              <a:spcAft>
                <a:spcPct val="0"/>
              </a:spcAft>
              <a:defRPr sz="1500">
                <a:solidFill>
                  <a:schemeClr val="tx1"/>
                </a:solidFill>
                <a:latin typeface="Arial" charset="0"/>
              </a:defRPr>
            </a:lvl9pPr>
          </a:lstStyle>
          <a:p>
            <a:pPr marL="0" marR="0" lvl="0" indent="0" algn="r" defTabSz="964218" rtl="0" eaLnBrk="1" fontAlgn="auto" latinLnBrk="0" hangingPunct="1">
              <a:lnSpc>
                <a:spcPct val="100000"/>
              </a:lnSpc>
              <a:spcBef>
                <a:spcPct val="0"/>
              </a:spcBef>
              <a:spcAft>
                <a:spcPts val="0"/>
              </a:spcAft>
              <a:buClrTx/>
              <a:buSzTx/>
              <a:buFontTx/>
              <a:buNone/>
              <a:tabLst/>
              <a:defRPr/>
            </a:pPr>
            <a:fld id="{7DFDDC6F-658C-4D87-84FC-F0B948F7AFE0}" type="slidenum">
              <a:rPr kumimoji="0" lang="en-GB" altLang="en-US" sz="11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64218" rtl="0" eaLnBrk="1" fontAlgn="auto" latinLnBrk="0" hangingPunct="1">
                <a:lnSpc>
                  <a:spcPct val="100000"/>
                </a:lnSpc>
                <a:spcBef>
                  <a:spcPct val="0"/>
                </a:spcBef>
                <a:spcAft>
                  <a:spcPts val="0"/>
                </a:spcAft>
                <a:buClrTx/>
                <a:buSzTx/>
                <a:buFontTx/>
                <a:buNone/>
                <a:tabLst/>
                <a:defRPr/>
              </a:pPr>
              <a:t>21</a:t>
            </a:fld>
            <a:endParaRPr kumimoji="0" lang="en-GB" altLang="en-US" sz="1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7157" name="Rectangle 2"/>
          <p:cNvSpPr>
            <a:spLocks noGrp="1" noRot="1" noChangeAspect="1" noChangeArrowheads="1" noTextEdit="1"/>
          </p:cNvSpPr>
          <p:nvPr>
            <p:ph type="sldImg"/>
          </p:nvPr>
        </p:nvSpPr>
        <p:spPr>
          <a:xfrm>
            <a:off x="1266825" y="727075"/>
            <a:ext cx="4783138" cy="3586163"/>
          </a:xfrm>
          <a:ln/>
        </p:spPr>
      </p:sp>
      <p:sp>
        <p:nvSpPr>
          <p:cNvPr id="177158" name="Rectangle 3"/>
          <p:cNvSpPr>
            <a:spLocks noGrp="1" noChangeArrowheads="1"/>
          </p:cNvSpPr>
          <p:nvPr>
            <p:ph type="body" idx="1"/>
          </p:nvPr>
        </p:nvSpPr>
        <p:spPr>
          <a:xfrm>
            <a:off x="974912" y="4560895"/>
            <a:ext cx="5365376" cy="4319569"/>
          </a:xfrm>
          <a:noFill/>
        </p:spPr>
        <p:txBody>
          <a:bodyPr lIns="96654" tIns="48326" rIns="96654" bIns="48326"/>
          <a:lstStyle/>
          <a:p>
            <a:endParaRPr lang="en-US" altLang="en-US"/>
          </a:p>
        </p:txBody>
      </p:sp>
    </p:spTree>
    <p:extLst>
      <p:ext uri="{BB962C8B-B14F-4D97-AF65-F5344CB8AC3E}">
        <p14:creationId xmlns:p14="http://schemas.microsoft.com/office/powerpoint/2010/main" val="3368828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5"/>
          <p:cNvSpPr>
            <a:spLocks noGrp="1" noChangeArrowheads="1"/>
          </p:cNvSpPr>
          <p:nvPr>
            <p:ph type="dt" sz="quarter" idx="1"/>
          </p:nvPr>
        </p:nvSpPr>
        <p:spPr>
          <a:noFill/>
        </p:spPr>
        <p:txBody>
          <a:bodyPr/>
          <a:lstStyle>
            <a:lvl1pPr defTabSz="964218">
              <a:spcBef>
                <a:spcPct val="30000"/>
              </a:spcBef>
              <a:defRPr sz="1500">
                <a:solidFill>
                  <a:schemeClr val="tx1"/>
                </a:solidFill>
                <a:latin typeface="Arial" charset="0"/>
              </a:defRPr>
            </a:lvl1pPr>
            <a:lvl2pPr marL="770057" indent="-296176" defTabSz="964218">
              <a:spcBef>
                <a:spcPct val="30000"/>
              </a:spcBef>
              <a:defRPr sz="1500">
                <a:solidFill>
                  <a:schemeClr val="tx1"/>
                </a:solidFill>
                <a:latin typeface="Arial" charset="0"/>
              </a:defRPr>
            </a:lvl2pPr>
            <a:lvl3pPr marL="1184705" indent="-236941" defTabSz="964218">
              <a:spcBef>
                <a:spcPct val="30000"/>
              </a:spcBef>
              <a:defRPr sz="1500">
                <a:solidFill>
                  <a:schemeClr val="tx1"/>
                </a:solidFill>
                <a:latin typeface="Arial" charset="0"/>
              </a:defRPr>
            </a:lvl3pPr>
            <a:lvl4pPr marL="1658586" indent="-236941" defTabSz="964218">
              <a:spcBef>
                <a:spcPct val="30000"/>
              </a:spcBef>
              <a:defRPr sz="1500">
                <a:solidFill>
                  <a:schemeClr val="tx1"/>
                </a:solidFill>
                <a:latin typeface="Arial" charset="0"/>
              </a:defRPr>
            </a:lvl4pPr>
            <a:lvl5pPr marL="2132468" indent="-236941" defTabSz="964218">
              <a:spcBef>
                <a:spcPct val="30000"/>
              </a:spcBef>
              <a:defRPr sz="1500">
                <a:solidFill>
                  <a:schemeClr val="tx1"/>
                </a:solidFill>
                <a:latin typeface="Arial" charset="0"/>
              </a:defRPr>
            </a:lvl5pPr>
            <a:lvl6pPr marL="2606349" indent="-236941" defTabSz="964218" eaLnBrk="0" fontAlgn="base" hangingPunct="0">
              <a:spcBef>
                <a:spcPct val="30000"/>
              </a:spcBef>
              <a:spcAft>
                <a:spcPct val="0"/>
              </a:spcAft>
              <a:defRPr sz="1500">
                <a:solidFill>
                  <a:schemeClr val="tx1"/>
                </a:solidFill>
                <a:latin typeface="Arial" charset="0"/>
              </a:defRPr>
            </a:lvl6pPr>
            <a:lvl7pPr marL="3080231" indent="-236941" defTabSz="964218" eaLnBrk="0" fontAlgn="base" hangingPunct="0">
              <a:spcBef>
                <a:spcPct val="30000"/>
              </a:spcBef>
              <a:spcAft>
                <a:spcPct val="0"/>
              </a:spcAft>
              <a:defRPr sz="1500">
                <a:solidFill>
                  <a:schemeClr val="tx1"/>
                </a:solidFill>
                <a:latin typeface="Arial" charset="0"/>
              </a:defRPr>
            </a:lvl7pPr>
            <a:lvl8pPr marL="3554113" indent="-236941" defTabSz="964218" eaLnBrk="0" fontAlgn="base" hangingPunct="0">
              <a:spcBef>
                <a:spcPct val="30000"/>
              </a:spcBef>
              <a:spcAft>
                <a:spcPct val="0"/>
              </a:spcAft>
              <a:defRPr sz="1500">
                <a:solidFill>
                  <a:schemeClr val="tx1"/>
                </a:solidFill>
                <a:latin typeface="Arial" charset="0"/>
              </a:defRPr>
            </a:lvl8pPr>
            <a:lvl9pPr marL="4027994" indent="-236941" defTabSz="964218" eaLnBrk="0" fontAlgn="base" hangingPunct="0">
              <a:spcBef>
                <a:spcPct val="30000"/>
              </a:spcBef>
              <a:spcAft>
                <a:spcPct val="0"/>
              </a:spcAft>
              <a:defRPr sz="1500">
                <a:solidFill>
                  <a:schemeClr val="tx1"/>
                </a:solidFill>
                <a:latin typeface="Arial" charset="0"/>
              </a:defRPr>
            </a:lvl9pPr>
          </a:lstStyle>
          <a:p>
            <a:pPr marL="0" marR="0" lvl="0" indent="0" algn="r" defTabSz="964218" rtl="0" eaLnBrk="1" fontAlgn="auto" latinLnBrk="0" hangingPunct="1">
              <a:lnSpc>
                <a:spcPct val="100000"/>
              </a:lnSpc>
              <a:spcBef>
                <a:spcPct val="0"/>
              </a:spcBef>
              <a:spcAft>
                <a:spcPts val="0"/>
              </a:spcAft>
              <a:buClrTx/>
              <a:buSzTx/>
              <a:buFontTx/>
              <a:buNone/>
              <a:tabLst/>
              <a:defRPr/>
            </a:pPr>
            <a:fld id="{39A24892-E559-4E4D-93E3-4D62D8C32EB6}" type="datetime8">
              <a:rPr kumimoji="0" lang="en-GB" altLang="en-US" sz="11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64218" rtl="0" eaLnBrk="1" fontAlgn="auto" latinLnBrk="0" hangingPunct="1">
                <a:lnSpc>
                  <a:spcPct val="100000"/>
                </a:lnSpc>
                <a:spcBef>
                  <a:spcPct val="0"/>
                </a:spcBef>
                <a:spcAft>
                  <a:spcPts val="0"/>
                </a:spcAft>
                <a:buClrTx/>
                <a:buSzTx/>
                <a:buFontTx/>
                <a:buNone/>
                <a:tabLst/>
                <a:defRPr/>
              </a:pPr>
              <a:t>10/10/2022 19:12</a:t>
            </a:fld>
            <a:endParaRPr kumimoji="0" lang="en-GB" altLang="en-US" sz="1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7155" name="Rectangle 19"/>
          <p:cNvSpPr>
            <a:spLocks noGrp="1" noChangeArrowheads="1"/>
          </p:cNvSpPr>
          <p:nvPr>
            <p:ph type="ftr" sz="quarter" idx="4"/>
          </p:nvPr>
        </p:nvSpPr>
        <p:spPr>
          <a:noFill/>
        </p:spPr>
        <p:txBody>
          <a:bodyPr/>
          <a:lstStyle>
            <a:lvl1pPr defTabSz="964218">
              <a:spcBef>
                <a:spcPct val="30000"/>
              </a:spcBef>
              <a:defRPr sz="1500">
                <a:solidFill>
                  <a:schemeClr val="tx1"/>
                </a:solidFill>
                <a:latin typeface="Arial" charset="0"/>
              </a:defRPr>
            </a:lvl1pPr>
            <a:lvl2pPr marL="770057" indent="-296176" defTabSz="964218">
              <a:spcBef>
                <a:spcPct val="30000"/>
              </a:spcBef>
              <a:defRPr sz="1500">
                <a:solidFill>
                  <a:schemeClr val="tx1"/>
                </a:solidFill>
                <a:latin typeface="Arial" charset="0"/>
              </a:defRPr>
            </a:lvl2pPr>
            <a:lvl3pPr marL="1184705" indent="-236941" defTabSz="964218">
              <a:spcBef>
                <a:spcPct val="30000"/>
              </a:spcBef>
              <a:defRPr sz="1500">
                <a:solidFill>
                  <a:schemeClr val="tx1"/>
                </a:solidFill>
                <a:latin typeface="Arial" charset="0"/>
              </a:defRPr>
            </a:lvl3pPr>
            <a:lvl4pPr marL="1658586" indent="-236941" defTabSz="964218">
              <a:spcBef>
                <a:spcPct val="30000"/>
              </a:spcBef>
              <a:defRPr sz="1500">
                <a:solidFill>
                  <a:schemeClr val="tx1"/>
                </a:solidFill>
                <a:latin typeface="Arial" charset="0"/>
              </a:defRPr>
            </a:lvl4pPr>
            <a:lvl5pPr marL="2132468" indent="-236941" defTabSz="964218">
              <a:spcBef>
                <a:spcPct val="30000"/>
              </a:spcBef>
              <a:defRPr sz="1500">
                <a:solidFill>
                  <a:schemeClr val="tx1"/>
                </a:solidFill>
                <a:latin typeface="Arial" charset="0"/>
              </a:defRPr>
            </a:lvl5pPr>
            <a:lvl6pPr marL="2606349" indent="-236941" defTabSz="964218" eaLnBrk="0" fontAlgn="base" hangingPunct="0">
              <a:spcBef>
                <a:spcPct val="30000"/>
              </a:spcBef>
              <a:spcAft>
                <a:spcPct val="0"/>
              </a:spcAft>
              <a:defRPr sz="1500">
                <a:solidFill>
                  <a:schemeClr val="tx1"/>
                </a:solidFill>
                <a:latin typeface="Arial" charset="0"/>
              </a:defRPr>
            </a:lvl6pPr>
            <a:lvl7pPr marL="3080231" indent="-236941" defTabSz="964218" eaLnBrk="0" fontAlgn="base" hangingPunct="0">
              <a:spcBef>
                <a:spcPct val="30000"/>
              </a:spcBef>
              <a:spcAft>
                <a:spcPct val="0"/>
              </a:spcAft>
              <a:defRPr sz="1500">
                <a:solidFill>
                  <a:schemeClr val="tx1"/>
                </a:solidFill>
                <a:latin typeface="Arial" charset="0"/>
              </a:defRPr>
            </a:lvl7pPr>
            <a:lvl8pPr marL="3554113" indent="-236941" defTabSz="964218" eaLnBrk="0" fontAlgn="base" hangingPunct="0">
              <a:spcBef>
                <a:spcPct val="30000"/>
              </a:spcBef>
              <a:spcAft>
                <a:spcPct val="0"/>
              </a:spcAft>
              <a:defRPr sz="1500">
                <a:solidFill>
                  <a:schemeClr val="tx1"/>
                </a:solidFill>
                <a:latin typeface="Arial" charset="0"/>
              </a:defRPr>
            </a:lvl8pPr>
            <a:lvl9pPr marL="4027994" indent="-236941" defTabSz="964218" eaLnBrk="0" fontAlgn="base" hangingPunct="0">
              <a:spcBef>
                <a:spcPct val="30000"/>
              </a:spcBef>
              <a:spcAft>
                <a:spcPct val="0"/>
              </a:spcAft>
              <a:defRPr sz="1500">
                <a:solidFill>
                  <a:schemeClr val="tx1"/>
                </a:solidFill>
                <a:latin typeface="Arial" charset="0"/>
              </a:defRPr>
            </a:lvl9pPr>
          </a:lstStyle>
          <a:p>
            <a:pPr marL="0" marR="0" lvl="0" indent="0" algn="l" defTabSz="964218"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charset="0"/>
                <a:ea typeface="+mn-ea"/>
                <a:cs typeface="+mn-cs"/>
              </a:rPr>
              <a:t>P109804.TMagazine.Aricept.Promotional Slide Deck for PC</a:t>
            </a:r>
          </a:p>
        </p:txBody>
      </p:sp>
      <p:sp>
        <p:nvSpPr>
          <p:cNvPr id="177156" name="Rectangle 20"/>
          <p:cNvSpPr>
            <a:spLocks noGrp="1" noChangeArrowheads="1"/>
          </p:cNvSpPr>
          <p:nvPr>
            <p:ph type="sldNum" sz="quarter" idx="5"/>
          </p:nvPr>
        </p:nvSpPr>
        <p:spPr>
          <a:noFill/>
        </p:spPr>
        <p:txBody>
          <a:bodyPr/>
          <a:lstStyle>
            <a:lvl1pPr defTabSz="964218">
              <a:spcBef>
                <a:spcPct val="30000"/>
              </a:spcBef>
              <a:defRPr sz="1500">
                <a:solidFill>
                  <a:schemeClr val="tx1"/>
                </a:solidFill>
                <a:latin typeface="Arial" charset="0"/>
              </a:defRPr>
            </a:lvl1pPr>
            <a:lvl2pPr marL="770057" indent="-296176" defTabSz="964218">
              <a:spcBef>
                <a:spcPct val="30000"/>
              </a:spcBef>
              <a:defRPr sz="1500">
                <a:solidFill>
                  <a:schemeClr val="tx1"/>
                </a:solidFill>
                <a:latin typeface="Arial" charset="0"/>
              </a:defRPr>
            </a:lvl2pPr>
            <a:lvl3pPr marL="1184705" indent="-236941" defTabSz="964218">
              <a:spcBef>
                <a:spcPct val="30000"/>
              </a:spcBef>
              <a:defRPr sz="1500">
                <a:solidFill>
                  <a:schemeClr val="tx1"/>
                </a:solidFill>
                <a:latin typeface="Arial" charset="0"/>
              </a:defRPr>
            </a:lvl3pPr>
            <a:lvl4pPr marL="1658586" indent="-236941" defTabSz="964218">
              <a:spcBef>
                <a:spcPct val="30000"/>
              </a:spcBef>
              <a:defRPr sz="1500">
                <a:solidFill>
                  <a:schemeClr val="tx1"/>
                </a:solidFill>
                <a:latin typeface="Arial" charset="0"/>
              </a:defRPr>
            </a:lvl4pPr>
            <a:lvl5pPr marL="2132468" indent="-236941" defTabSz="964218">
              <a:spcBef>
                <a:spcPct val="30000"/>
              </a:spcBef>
              <a:defRPr sz="1500">
                <a:solidFill>
                  <a:schemeClr val="tx1"/>
                </a:solidFill>
                <a:latin typeface="Arial" charset="0"/>
              </a:defRPr>
            </a:lvl5pPr>
            <a:lvl6pPr marL="2606349" indent="-236941" defTabSz="964218" eaLnBrk="0" fontAlgn="base" hangingPunct="0">
              <a:spcBef>
                <a:spcPct val="30000"/>
              </a:spcBef>
              <a:spcAft>
                <a:spcPct val="0"/>
              </a:spcAft>
              <a:defRPr sz="1500">
                <a:solidFill>
                  <a:schemeClr val="tx1"/>
                </a:solidFill>
                <a:latin typeface="Arial" charset="0"/>
              </a:defRPr>
            </a:lvl6pPr>
            <a:lvl7pPr marL="3080231" indent="-236941" defTabSz="964218" eaLnBrk="0" fontAlgn="base" hangingPunct="0">
              <a:spcBef>
                <a:spcPct val="30000"/>
              </a:spcBef>
              <a:spcAft>
                <a:spcPct val="0"/>
              </a:spcAft>
              <a:defRPr sz="1500">
                <a:solidFill>
                  <a:schemeClr val="tx1"/>
                </a:solidFill>
                <a:latin typeface="Arial" charset="0"/>
              </a:defRPr>
            </a:lvl7pPr>
            <a:lvl8pPr marL="3554113" indent="-236941" defTabSz="964218" eaLnBrk="0" fontAlgn="base" hangingPunct="0">
              <a:spcBef>
                <a:spcPct val="30000"/>
              </a:spcBef>
              <a:spcAft>
                <a:spcPct val="0"/>
              </a:spcAft>
              <a:defRPr sz="1500">
                <a:solidFill>
                  <a:schemeClr val="tx1"/>
                </a:solidFill>
                <a:latin typeface="Arial" charset="0"/>
              </a:defRPr>
            </a:lvl8pPr>
            <a:lvl9pPr marL="4027994" indent="-236941" defTabSz="964218" eaLnBrk="0" fontAlgn="base" hangingPunct="0">
              <a:spcBef>
                <a:spcPct val="30000"/>
              </a:spcBef>
              <a:spcAft>
                <a:spcPct val="0"/>
              </a:spcAft>
              <a:defRPr sz="1500">
                <a:solidFill>
                  <a:schemeClr val="tx1"/>
                </a:solidFill>
                <a:latin typeface="Arial" charset="0"/>
              </a:defRPr>
            </a:lvl9pPr>
          </a:lstStyle>
          <a:p>
            <a:pPr marL="0" marR="0" lvl="0" indent="0" algn="r" defTabSz="964218" rtl="0" eaLnBrk="1" fontAlgn="auto" latinLnBrk="0" hangingPunct="1">
              <a:lnSpc>
                <a:spcPct val="100000"/>
              </a:lnSpc>
              <a:spcBef>
                <a:spcPct val="0"/>
              </a:spcBef>
              <a:spcAft>
                <a:spcPts val="0"/>
              </a:spcAft>
              <a:buClrTx/>
              <a:buSzTx/>
              <a:buFontTx/>
              <a:buNone/>
              <a:tabLst/>
              <a:defRPr/>
            </a:pPr>
            <a:fld id="{7DFDDC6F-658C-4D87-84FC-F0B948F7AFE0}" type="slidenum">
              <a:rPr kumimoji="0" lang="en-GB" altLang="en-US" sz="11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64218" rtl="0" eaLnBrk="1" fontAlgn="auto" latinLnBrk="0" hangingPunct="1">
                <a:lnSpc>
                  <a:spcPct val="100000"/>
                </a:lnSpc>
                <a:spcBef>
                  <a:spcPct val="0"/>
                </a:spcBef>
                <a:spcAft>
                  <a:spcPts val="0"/>
                </a:spcAft>
                <a:buClrTx/>
                <a:buSzTx/>
                <a:buFontTx/>
                <a:buNone/>
                <a:tabLst/>
                <a:defRPr/>
              </a:pPr>
              <a:t>23</a:t>
            </a:fld>
            <a:endParaRPr kumimoji="0" lang="en-GB" altLang="en-US" sz="1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7157" name="Rectangle 2"/>
          <p:cNvSpPr>
            <a:spLocks noGrp="1" noRot="1" noChangeAspect="1" noChangeArrowheads="1" noTextEdit="1"/>
          </p:cNvSpPr>
          <p:nvPr>
            <p:ph type="sldImg"/>
          </p:nvPr>
        </p:nvSpPr>
        <p:spPr>
          <a:xfrm>
            <a:off x="1266825" y="727075"/>
            <a:ext cx="4783138" cy="3586163"/>
          </a:xfrm>
          <a:ln/>
        </p:spPr>
      </p:sp>
      <p:sp>
        <p:nvSpPr>
          <p:cNvPr id="177158" name="Rectangle 3"/>
          <p:cNvSpPr>
            <a:spLocks noGrp="1" noChangeArrowheads="1"/>
          </p:cNvSpPr>
          <p:nvPr>
            <p:ph type="body" idx="1"/>
          </p:nvPr>
        </p:nvSpPr>
        <p:spPr>
          <a:xfrm>
            <a:off x="974912" y="4560895"/>
            <a:ext cx="5365376" cy="4319569"/>
          </a:xfrm>
          <a:noFill/>
        </p:spPr>
        <p:txBody>
          <a:bodyPr lIns="96654" tIns="48326" rIns="96654" bIns="48326"/>
          <a:lstStyle/>
          <a:p>
            <a:endParaRPr lang="en-US" altLang="en-US"/>
          </a:p>
        </p:txBody>
      </p:sp>
    </p:spTree>
    <p:extLst>
      <p:ext uri="{BB962C8B-B14F-4D97-AF65-F5344CB8AC3E}">
        <p14:creationId xmlns:p14="http://schemas.microsoft.com/office/powerpoint/2010/main" val="2806627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5"/>
          <p:cNvSpPr>
            <a:spLocks noGrp="1" noChangeArrowheads="1"/>
          </p:cNvSpPr>
          <p:nvPr>
            <p:ph type="dt" sz="quarter" idx="1"/>
          </p:nvPr>
        </p:nvSpPr>
        <p:spPr>
          <a:noFill/>
        </p:spPr>
        <p:txBody>
          <a:bodyPr/>
          <a:lstStyle>
            <a:lvl1pPr defTabSz="963515">
              <a:defRPr sz="2400" b="1">
                <a:solidFill>
                  <a:schemeClr val="tx1"/>
                </a:solidFill>
                <a:latin typeface="Times New Roman" pitchFamily="18" charset="0"/>
              </a:defRPr>
            </a:lvl1pPr>
            <a:lvl2pPr marL="742875" indent="-285721" defTabSz="963515">
              <a:defRPr sz="2400" b="1">
                <a:solidFill>
                  <a:schemeClr val="tx1"/>
                </a:solidFill>
                <a:latin typeface="Times New Roman" pitchFamily="18" charset="0"/>
              </a:defRPr>
            </a:lvl2pPr>
            <a:lvl3pPr marL="1142884" indent="-228577" defTabSz="963515">
              <a:defRPr sz="2400" b="1">
                <a:solidFill>
                  <a:schemeClr val="tx1"/>
                </a:solidFill>
                <a:latin typeface="Times New Roman" pitchFamily="18" charset="0"/>
              </a:defRPr>
            </a:lvl3pPr>
            <a:lvl4pPr marL="1600038" indent="-228577" defTabSz="963515">
              <a:defRPr sz="2400" b="1">
                <a:solidFill>
                  <a:schemeClr val="tx1"/>
                </a:solidFill>
                <a:latin typeface="Times New Roman" pitchFamily="18" charset="0"/>
              </a:defRPr>
            </a:lvl4pPr>
            <a:lvl5pPr marL="2057192" indent="-228577" defTabSz="963515">
              <a:defRPr sz="2400" b="1">
                <a:solidFill>
                  <a:schemeClr val="tx1"/>
                </a:solidFill>
                <a:latin typeface="Times New Roman" pitchFamily="18" charset="0"/>
              </a:defRPr>
            </a:lvl5pPr>
            <a:lvl6pPr marL="2514345" indent="-228577" defTabSz="963515" eaLnBrk="0" fontAlgn="base" hangingPunct="0">
              <a:spcBef>
                <a:spcPct val="0"/>
              </a:spcBef>
              <a:spcAft>
                <a:spcPct val="0"/>
              </a:spcAft>
              <a:defRPr sz="2400" b="1">
                <a:solidFill>
                  <a:schemeClr val="tx1"/>
                </a:solidFill>
                <a:latin typeface="Times New Roman" pitchFamily="18" charset="0"/>
              </a:defRPr>
            </a:lvl6pPr>
            <a:lvl7pPr marL="2971499" indent="-228577" defTabSz="963515" eaLnBrk="0" fontAlgn="base" hangingPunct="0">
              <a:spcBef>
                <a:spcPct val="0"/>
              </a:spcBef>
              <a:spcAft>
                <a:spcPct val="0"/>
              </a:spcAft>
              <a:defRPr sz="2400" b="1">
                <a:solidFill>
                  <a:schemeClr val="tx1"/>
                </a:solidFill>
                <a:latin typeface="Times New Roman" pitchFamily="18" charset="0"/>
              </a:defRPr>
            </a:lvl7pPr>
            <a:lvl8pPr marL="3428652" indent="-228577" defTabSz="963515" eaLnBrk="0" fontAlgn="base" hangingPunct="0">
              <a:spcBef>
                <a:spcPct val="0"/>
              </a:spcBef>
              <a:spcAft>
                <a:spcPct val="0"/>
              </a:spcAft>
              <a:defRPr sz="2400" b="1">
                <a:solidFill>
                  <a:schemeClr val="tx1"/>
                </a:solidFill>
                <a:latin typeface="Times New Roman" pitchFamily="18" charset="0"/>
              </a:defRPr>
            </a:lvl8pPr>
            <a:lvl9pPr marL="3885806" indent="-228577" defTabSz="963515" eaLnBrk="0" fontAlgn="base" hangingPunct="0">
              <a:spcBef>
                <a:spcPct val="0"/>
              </a:spcBef>
              <a:spcAft>
                <a:spcPct val="0"/>
              </a:spcAft>
              <a:defRPr sz="2400" b="1">
                <a:solidFill>
                  <a:schemeClr val="tx1"/>
                </a:solidFill>
                <a:latin typeface="Times New Roman" pitchFamily="18" charset="0"/>
              </a:defRPr>
            </a:lvl9pPr>
          </a:lstStyle>
          <a:p>
            <a:pPr marL="0" marR="0" lvl="0" indent="0" algn="r" defTabSz="963515" rtl="0" eaLnBrk="1" fontAlgn="auto" latinLnBrk="0" hangingPunct="1">
              <a:lnSpc>
                <a:spcPct val="100000"/>
              </a:lnSpc>
              <a:spcBef>
                <a:spcPts val="0"/>
              </a:spcBef>
              <a:spcAft>
                <a:spcPts val="0"/>
              </a:spcAft>
              <a:buClrTx/>
              <a:buSzTx/>
              <a:buFontTx/>
              <a:buNone/>
              <a:tabLst/>
              <a:defRPr/>
            </a:pPr>
            <a:fld id="{42B70154-981B-4320-89EE-68D47CF9428F}" type="datetime8">
              <a:rPr kumimoji="0" lang="en-GB" altLang="en-US"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63515" rtl="0" eaLnBrk="1" fontAlgn="auto" latinLnBrk="0" hangingPunct="1">
                <a:lnSpc>
                  <a:spcPct val="100000"/>
                </a:lnSpc>
                <a:spcBef>
                  <a:spcPts val="0"/>
                </a:spcBef>
                <a:spcAft>
                  <a:spcPts val="0"/>
                </a:spcAft>
                <a:buClrTx/>
                <a:buSzTx/>
                <a:buFontTx/>
                <a:buNone/>
                <a:tabLst/>
                <a:defRPr/>
              </a:pPr>
              <a:t>10/10/2022 19:12</a:t>
            </a:fld>
            <a:endParaRPr kumimoji="0" lang="en-GB" altLang="en-US" sz="1100" b="0" i="0" u="none" strike="noStrike" kern="1200" cap="none" spc="0" normalizeH="0" baseline="0" noProof="0">
              <a:ln>
                <a:noFill/>
              </a:ln>
              <a:solidFill>
                <a:prstClr val="black"/>
              </a:solidFill>
              <a:effectLst/>
              <a:uLnTx/>
              <a:uFillTx/>
              <a:latin typeface="Arial" charset="0"/>
              <a:ea typeface="+mn-ea"/>
              <a:cs typeface="+mn-cs"/>
            </a:endParaRPr>
          </a:p>
        </p:txBody>
      </p:sp>
      <p:sp>
        <p:nvSpPr>
          <p:cNvPr id="89091" name="Rectangle 19"/>
          <p:cNvSpPr>
            <a:spLocks noGrp="1" noChangeArrowheads="1"/>
          </p:cNvSpPr>
          <p:nvPr>
            <p:ph type="ftr" sz="quarter" idx="4"/>
          </p:nvPr>
        </p:nvSpPr>
        <p:spPr>
          <a:noFill/>
        </p:spPr>
        <p:txBody>
          <a:bodyPr/>
          <a:lstStyle>
            <a:lvl1pPr defTabSz="963515">
              <a:defRPr sz="2400" b="1">
                <a:solidFill>
                  <a:schemeClr val="tx1"/>
                </a:solidFill>
                <a:latin typeface="Times New Roman" pitchFamily="18" charset="0"/>
              </a:defRPr>
            </a:lvl1pPr>
            <a:lvl2pPr marL="742875" indent="-285721" defTabSz="963515">
              <a:defRPr sz="2400" b="1">
                <a:solidFill>
                  <a:schemeClr val="tx1"/>
                </a:solidFill>
                <a:latin typeface="Times New Roman" pitchFamily="18" charset="0"/>
              </a:defRPr>
            </a:lvl2pPr>
            <a:lvl3pPr marL="1142884" indent="-228577" defTabSz="963515">
              <a:defRPr sz="2400" b="1">
                <a:solidFill>
                  <a:schemeClr val="tx1"/>
                </a:solidFill>
                <a:latin typeface="Times New Roman" pitchFamily="18" charset="0"/>
              </a:defRPr>
            </a:lvl3pPr>
            <a:lvl4pPr marL="1600038" indent="-228577" defTabSz="963515">
              <a:defRPr sz="2400" b="1">
                <a:solidFill>
                  <a:schemeClr val="tx1"/>
                </a:solidFill>
                <a:latin typeface="Times New Roman" pitchFamily="18" charset="0"/>
              </a:defRPr>
            </a:lvl4pPr>
            <a:lvl5pPr marL="2057192" indent="-228577" defTabSz="963515">
              <a:defRPr sz="2400" b="1">
                <a:solidFill>
                  <a:schemeClr val="tx1"/>
                </a:solidFill>
                <a:latin typeface="Times New Roman" pitchFamily="18" charset="0"/>
              </a:defRPr>
            </a:lvl5pPr>
            <a:lvl6pPr marL="2514345" indent="-228577" defTabSz="963515" eaLnBrk="0" fontAlgn="base" hangingPunct="0">
              <a:spcBef>
                <a:spcPct val="0"/>
              </a:spcBef>
              <a:spcAft>
                <a:spcPct val="0"/>
              </a:spcAft>
              <a:defRPr sz="2400" b="1">
                <a:solidFill>
                  <a:schemeClr val="tx1"/>
                </a:solidFill>
                <a:latin typeface="Times New Roman" pitchFamily="18" charset="0"/>
              </a:defRPr>
            </a:lvl6pPr>
            <a:lvl7pPr marL="2971499" indent="-228577" defTabSz="963515" eaLnBrk="0" fontAlgn="base" hangingPunct="0">
              <a:spcBef>
                <a:spcPct val="0"/>
              </a:spcBef>
              <a:spcAft>
                <a:spcPct val="0"/>
              </a:spcAft>
              <a:defRPr sz="2400" b="1">
                <a:solidFill>
                  <a:schemeClr val="tx1"/>
                </a:solidFill>
                <a:latin typeface="Times New Roman" pitchFamily="18" charset="0"/>
              </a:defRPr>
            </a:lvl7pPr>
            <a:lvl8pPr marL="3428652" indent="-228577" defTabSz="963515" eaLnBrk="0" fontAlgn="base" hangingPunct="0">
              <a:spcBef>
                <a:spcPct val="0"/>
              </a:spcBef>
              <a:spcAft>
                <a:spcPct val="0"/>
              </a:spcAft>
              <a:defRPr sz="2400" b="1">
                <a:solidFill>
                  <a:schemeClr val="tx1"/>
                </a:solidFill>
                <a:latin typeface="Times New Roman" pitchFamily="18" charset="0"/>
              </a:defRPr>
            </a:lvl8pPr>
            <a:lvl9pPr marL="3885806" indent="-228577" defTabSz="963515" eaLnBrk="0" fontAlgn="base" hangingPunct="0">
              <a:spcBef>
                <a:spcPct val="0"/>
              </a:spcBef>
              <a:spcAft>
                <a:spcPct val="0"/>
              </a:spcAft>
              <a:defRPr sz="2400" b="1">
                <a:solidFill>
                  <a:schemeClr val="tx1"/>
                </a:solidFill>
                <a:latin typeface="Times New Roman" pitchFamily="18" charset="0"/>
              </a:defRPr>
            </a:lvl9pPr>
          </a:lstStyle>
          <a:p>
            <a:pPr marL="0" marR="0" lvl="0" indent="0" algn="l" defTabSz="963515"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rial" charset="0"/>
                <a:ea typeface="+mn-ea"/>
                <a:cs typeface="+mn-cs"/>
              </a:rPr>
              <a:t>P109804.TMagazine.Aricept.Promotional Slide Deck for PC</a:t>
            </a:r>
          </a:p>
        </p:txBody>
      </p:sp>
      <p:sp>
        <p:nvSpPr>
          <p:cNvPr id="89092" name="Rectangle 20"/>
          <p:cNvSpPr>
            <a:spLocks noGrp="1" noChangeArrowheads="1"/>
          </p:cNvSpPr>
          <p:nvPr>
            <p:ph type="sldNum" sz="quarter" idx="5"/>
          </p:nvPr>
        </p:nvSpPr>
        <p:spPr>
          <a:noFill/>
        </p:spPr>
        <p:txBody>
          <a:bodyPr/>
          <a:lstStyle>
            <a:lvl1pPr defTabSz="963515">
              <a:defRPr sz="2400" b="1">
                <a:solidFill>
                  <a:schemeClr val="tx1"/>
                </a:solidFill>
                <a:latin typeface="Times New Roman" pitchFamily="18" charset="0"/>
              </a:defRPr>
            </a:lvl1pPr>
            <a:lvl2pPr marL="742875" indent="-285721" defTabSz="963515">
              <a:defRPr sz="2400" b="1">
                <a:solidFill>
                  <a:schemeClr val="tx1"/>
                </a:solidFill>
                <a:latin typeface="Times New Roman" pitchFamily="18" charset="0"/>
              </a:defRPr>
            </a:lvl2pPr>
            <a:lvl3pPr marL="1142884" indent="-228577" defTabSz="963515">
              <a:defRPr sz="2400" b="1">
                <a:solidFill>
                  <a:schemeClr val="tx1"/>
                </a:solidFill>
                <a:latin typeface="Times New Roman" pitchFamily="18" charset="0"/>
              </a:defRPr>
            </a:lvl3pPr>
            <a:lvl4pPr marL="1600038" indent="-228577" defTabSz="963515">
              <a:defRPr sz="2400" b="1">
                <a:solidFill>
                  <a:schemeClr val="tx1"/>
                </a:solidFill>
                <a:latin typeface="Times New Roman" pitchFamily="18" charset="0"/>
              </a:defRPr>
            </a:lvl4pPr>
            <a:lvl5pPr marL="2057192" indent="-228577" defTabSz="963515">
              <a:defRPr sz="2400" b="1">
                <a:solidFill>
                  <a:schemeClr val="tx1"/>
                </a:solidFill>
                <a:latin typeface="Times New Roman" pitchFamily="18" charset="0"/>
              </a:defRPr>
            </a:lvl5pPr>
            <a:lvl6pPr marL="2514345" indent="-228577" defTabSz="963515" eaLnBrk="0" fontAlgn="base" hangingPunct="0">
              <a:spcBef>
                <a:spcPct val="0"/>
              </a:spcBef>
              <a:spcAft>
                <a:spcPct val="0"/>
              </a:spcAft>
              <a:defRPr sz="2400" b="1">
                <a:solidFill>
                  <a:schemeClr val="tx1"/>
                </a:solidFill>
                <a:latin typeface="Times New Roman" pitchFamily="18" charset="0"/>
              </a:defRPr>
            </a:lvl6pPr>
            <a:lvl7pPr marL="2971499" indent="-228577" defTabSz="963515" eaLnBrk="0" fontAlgn="base" hangingPunct="0">
              <a:spcBef>
                <a:spcPct val="0"/>
              </a:spcBef>
              <a:spcAft>
                <a:spcPct val="0"/>
              </a:spcAft>
              <a:defRPr sz="2400" b="1">
                <a:solidFill>
                  <a:schemeClr val="tx1"/>
                </a:solidFill>
                <a:latin typeface="Times New Roman" pitchFamily="18" charset="0"/>
              </a:defRPr>
            </a:lvl7pPr>
            <a:lvl8pPr marL="3428652" indent="-228577" defTabSz="963515" eaLnBrk="0" fontAlgn="base" hangingPunct="0">
              <a:spcBef>
                <a:spcPct val="0"/>
              </a:spcBef>
              <a:spcAft>
                <a:spcPct val="0"/>
              </a:spcAft>
              <a:defRPr sz="2400" b="1">
                <a:solidFill>
                  <a:schemeClr val="tx1"/>
                </a:solidFill>
                <a:latin typeface="Times New Roman" pitchFamily="18" charset="0"/>
              </a:defRPr>
            </a:lvl8pPr>
            <a:lvl9pPr marL="3885806" indent="-228577" defTabSz="963515" eaLnBrk="0" fontAlgn="base" hangingPunct="0">
              <a:spcBef>
                <a:spcPct val="0"/>
              </a:spcBef>
              <a:spcAft>
                <a:spcPct val="0"/>
              </a:spcAft>
              <a:defRPr sz="2400" b="1">
                <a:solidFill>
                  <a:schemeClr val="tx1"/>
                </a:solidFill>
                <a:latin typeface="Times New Roman" pitchFamily="18" charset="0"/>
              </a:defRPr>
            </a:lvl9pPr>
          </a:lstStyle>
          <a:p>
            <a:pPr marL="0" marR="0" lvl="0" indent="0" algn="r" defTabSz="963515" rtl="0" eaLnBrk="1" fontAlgn="auto" latinLnBrk="0" hangingPunct="1">
              <a:lnSpc>
                <a:spcPct val="100000"/>
              </a:lnSpc>
              <a:spcBef>
                <a:spcPts val="0"/>
              </a:spcBef>
              <a:spcAft>
                <a:spcPts val="0"/>
              </a:spcAft>
              <a:buClrTx/>
              <a:buSzTx/>
              <a:buFontTx/>
              <a:buNone/>
              <a:tabLst/>
              <a:defRPr/>
            </a:pPr>
            <a:fld id="{2E3A8E61-B2BB-4AD4-AB3A-4A8DF8147EF6}" type="slidenum">
              <a:rPr kumimoji="0" lang="en-GB" altLang="en-US" sz="1100" b="1" i="0" u="none" strike="noStrike" kern="1200" cap="none" spc="0" normalizeH="0" baseline="0" noProof="0">
                <a:ln>
                  <a:noFill/>
                </a:ln>
                <a:solidFill>
                  <a:prstClr val="black"/>
                </a:solidFill>
                <a:effectLst/>
                <a:uLnTx/>
                <a:uFillTx/>
                <a:latin typeface="Arial" charset="0"/>
                <a:ea typeface="+mn-ea"/>
                <a:cs typeface="+mn-cs"/>
              </a:rPr>
              <a:pPr marL="0" marR="0" lvl="0" indent="0" algn="r" defTabSz="963515" rtl="0" eaLnBrk="1" fontAlgn="auto" latinLnBrk="0" hangingPunct="1">
                <a:lnSpc>
                  <a:spcPct val="100000"/>
                </a:lnSpc>
                <a:spcBef>
                  <a:spcPts val="0"/>
                </a:spcBef>
                <a:spcAft>
                  <a:spcPts val="0"/>
                </a:spcAft>
                <a:buClrTx/>
                <a:buSzTx/>
                <a:buFontTx/>
                <a:buNone/>
                <a:tabLst/>
                <a:defRPr/>
              </a:pPr>
              <a:t>24</a:t>
            </a:fld>
            <a:endParaRPr kumimoji="0" lang="en-GB" altLang="en-US" sz="1100" b="1" i="0" u="none" strike="noStrike" kern="1200" cap="none" spc="0" normalizeH="0" baseline="0" noProof="0">
              <a:ln>
                <a:noFill/>
              </a:ln>
              <a:solidFill>
                <a:prstClr val="black"/>
              </a:solidFill>
              <a:effectLst/>
              <a:uLnTx/>
              <a:uFillTx/>
              <a:latin typeface="Arial" charset="0"/>
              <a:ea typeface="+mn-ea"/>
              <a:cs typeface="+mn-cs"/>
            </a:endParaRPr>
          </a:p>
        </p:txBody>
      </p:sp>
      <p:sp>
        <p:nvSpPr>
          <p:cNvPr id="89093" name="Rectangle 2"/>
          <p:cNvSpPr>
            <a:spLocks noGrp="1" noRot="1" noChangeAspect="1" noChangeArrowheads="1" noTextEdit="1"/>
          </p:cNvSpPr>
          <p:nvPr>
            <p:ph type="sldImg"/>
          </p:nvPr>
        </p:nvSpPr>
        <p:spPr>
          <a:xfrm>
            <a:off x="1266825" y="727075"/>
            <a:ext cx="4783138" cy="3586163"/>
          </a:xfrm>
          <a:ln/>
        </p:spPr>
      </p:sp>
      <p:sp>
        <p:nvSpPr>
          <p:cNvPr id="89094" name="Rectangle 3"/>
          <p:cNvSpPr>
            <a:spLocks noGrp="1" noChangeArrowheads="1"/>
          </p:cNvSpPr>
          <p:nvPr>
            <p:ph type="body" idx="1"/>
          </p:nvPr>
        </p:nvSpPr>
        <p:spPr>
          <a:xfrm>
            <a:off x="974726" y="4560889"/>
            <a:ext cx="5365750" cy="4319587"/>
          </a:xfrm>
          <a:noFill/>
        </p:spPr>
        <p:txBody>
          <a:bodyPr lIns="96645" tIns="48322" rIns="96645" bIns="48322"/>
          <a:lstStyle/>
          <a:p>
            <a:endParaRPr lang="en-US" altLang="en-US" sz="2900"/>
          </a:p>
        </p:txBody>
      </p:sp>
    </p:spTree>
    <p:extLst>
      <p:ext uri="{BB962C8B-B14F-4D97-AF65-F5344CB8AC3E}">
        <p14:creationId xmlns:p14="http://schemas.microsoft.com/office/powerpoint/2010/main" val="3438265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5"/>
          <p:cNvSpPr>
            <a:spLocks noGrp="1" noChangeArrowheads="1"/>
          </p:cNvSpPr>
          <p:nvPr>
            <p:ph type="dt" sz="quarter" idx="1"/>
          </p:nvPr>
        </p:nvSpPr>
        <p:spPr>
          <a:noFill/>
        </p:spPr>
        <p:txBody>
          <a:bodyPr/>
          <a:lstStyle>
            <a:lvl1pPr defTabSz="963515">
              <a:defRPr sz="2400" b="1">
                <a:solidFill>
                  <a:schemeClr val="tx1"/>
                </a:solidFill>
                <a:latin typeface="Times New Roman" pitchFamily="18" charset="0"/>
              </a:defRPr>
            </a:lvl1pPr>
            <a:lvl2pPr marL="742875" indent="-285721" defTabSz="963515">
              <a:defRPr sz="2400" b="1">
                <a:solidFill>
                  <a:schemeClr val="tx1"/>
                </a:solidFill>
                <a:latin typeface="Times New Roman" pitchFamily="18" charset="0"/>
              </a:defRPr>
            </a:lvl2pPr>
            <a:lvl3pPr marL="1142884" indent="-228577" defTabSz="963515">
              <a:defRPr sz="2400" b="1">
                <a:solidFill>
                  <a:schemeClr val="tx1"/>
                </a:solidFill>
                <a:latin typeface="Times New Roman" pitchFamily="18" charset="0"/>
              </a:defRPr>
            </a:lvl3pPr>
            <a:lvl4pPr marL="1600038" indent="-228577" defTabSz="963515">
              <a:defRPr sz="2400" b="1">
                <a:solidFill>
                  <a:schemeClr val="tx1"/>
                </a:solidFill>
                <a:latin typeface="Times New Roman" pitchFamily="18" charset="0"/>
              </a:defRPr>
            </a:lvl4pPr>
            <a:lvl5pPr marL="2057192" indent="-228577" defTabSz="963515">
              <a:defRPr sz="2400" b="1">
                <a:solidFill>
                  <a:schemeClr val="tx1"/>
                </a:solidFill>
                <a:latin typeface="Times New Roman" pitchFamily="18" charset="0"/>
              </a:defRPr>
            </a:lvl5pPr>
            <a:lvl6pPr marL="2514345" indent="-228577" defTabSz="963515" eaLnBrk="0" fontAlgn="base" hangingPunct="0">
              <a:spcBef>
                <a:spcPct val="0"/>
              </a:spcBef>
              <a:spcAft>
                <a:spcPct val="0"/>
              </a:spcAft>
              <a:defRPr sz="2400" b="1">
                <a:solidFill>
                  <a:schemeClr val="tx1"/>
                </a:solidFill>
                <a:latin typeface="Times New Roman" pitchFamily="18" charset="0"/>
              </a:defRPr>
            </a:lvl6pPr>
            <a:lvl7pPr marL="2971499" indent="-228577" defTabSz="963515" eaLnBrk="0" fontAlgn="base" hangingPunct="0">
              <a:spcBef>
                <a:spcPct val="0"/>
              </a:spcBef>
              <a:spcAft>
                <a:spcPct val="0"/>
              </a:spcAft>
              <a:defRPr sz="2400" b="1">
                <a:solidFill>
                  <a:schemeClr val="tx1"/>
                </a:solidFill>
                <a:latin typeface="Times New Roman" pitchFamily="18" charset="0"/>
              </a:defRPr>
            </a:lvl7pPr>
            <a:lvl8pPr marL="3428652" indent="-228577" defTabSz="963515" eaLnBrk="0" fontAlgn="base" hangingPunct="0">
              <a:spcBef>
                <a:spcPct val="0"/>
              </a:spcBef>
              <a:spcAft>
                <a:spcPct val="0"/>
              </a:spcAft>
              <a:defRPr sz="2400" b="1">
                <a:solidFill>
                  <a:schemeClr val="tx1"/>
                </a:solidFill>
                <a:latin typeface="Times New Roman" pitchFamily="18" charset="0"/>
              </a:defRPr>
            </a:lvl8pPr>
            <a:lvl9pPr marL="3885806" indent="-228577" defTabSz="963515" eaLnBrk="0" fontAlgn="base" hangingPunct="0">
              <a:spcBef>
                <a:spcPct val="0"/>
              </a:spcBef>
              <a:spcAft>
                <a:spcPct val="0"/>
              </a:spcAft>
              <a:defRPr sz="2400" b="1">
                <a:solidFill>
                  <a:schemeClr val="tx1"/>
                </a:solidFill>
                <a:latin typeface="Times New Roman" pitchFamily="18" charset="0"/>
              </a:defRPr>
            </a:lvl9pPr>
          </a:lstStyle>
          <a:p>
            <a:pPr marL="0" marR="0" lvl="0" indent="0" algn="r" defTabSz="963515" rtl="0" eaLnBrk="1" fontAlgn="auto" latinLnBrk="0" hangingPunct="1">
              <a:lnSpc>
                <a:spcPct val="100000"/>
              </a:lnSpc>
              <a:spcBef>
                <a:spcPts val="0"/>
              </a:spcBef>
              <a:spcAft>
                <a:spcPts val="0"/>
              </a:spcAft>
              <a:buClrTx/>
              <a:buSzTx/>
              <a:buFontTx/>
              <a:buNone/>
              <a:tabLst/>
              <a:defRPr/>
            </a:pPr>
            <a:fld id="{42B70154-981B-4320-89EE-68D47CF9428F}" type="datetime8">
              <a:rPr kumimoji="0" lang="en-GB" altLang="en-US"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63515" rtl="0" eaLnBrk="1" fontAlgn="auto" latinLnBrk="0" hangingPunct="1">
                <a:lnSpc>
                  <a:spcPct val="100000"/>
                </a:lnSpc>
                <a:spcBef>
                  <a:spcPts val="0"/>
                </a:spcBef>
                <a:spcAft>
                  <a:spcPts val="0"/>
                </a:spcAft>
                <a:buClrTx/>
                <a:buSzTx/>
                <a:buFontTx/>
                <a:buNone/>
                <a:tabLst/>
                <a:defRPr/>
              </a:pPr>
              <a:t>10/10/2022 19:12</a:t>
            </a:fld>
            <a:endParaRPr kumimoji="0" lang="en-GB" altLang="en-US" sz="1100" b="0" i="0" u="none" strike="noStrike" kern="1200" cap="none" spc="0" normalizeH="0" baseline="0" noProof="0">
              <a:ln>
                <a:noFill/>
              </a:ln>
              <a:solidFill>
                <a:prstClr val="black"/>
              </a:solidFill>
              <a:effectLst/>
              <a:uLnTx/>
              <a:uFillTx/>
              <a:latin typeface="Arial" charset="0"/>
              <a:ea typeface="+mn-ea"/>
              <a:cs typeface="+mn-cs"/>
            </a:endParaRPr>
          </a:p>
        </p:txBody>
      </p:sp>
      <p:sp>
        <p:nvSpPr>
          <p:cNvPr id="89091" name="Rectangle 19"/>
          <p:cNvSpPr>
            <a:spLocks noGrp="1" noChangeArrowheads="1"/>
          </p:cNvSpPr>
          <p:nvPr>
            <p:ph type="ftr" sz="quarter" idx="4"/>
          </p:nvPr>
        </p:nvSpPr>
        <p:spPr>
          <a:noFill/>
        </p:spPr>
        <p:txBody>
          <a:bodyPr/>
          <a:lstStyle>
            <a:lvl1pPr defTabSz="963515">
              <a:defRPr sz="2400" b="1">
                <a:solidFill>
                  <a:schemeClr val="tx1"/>
                </a:solidFill>
                <a:latin typeface="Times New Roman" pitchFamily="18" charset="0"/>
              </a:defRPr>
            </a:lvl1pPr>
            <a:lvl2pPr marL="742875" indent="-285721" defTabSz="963515">
              <a:defRPr sz="2400" b="1">
                <a:solidFill>
                  <a:schemeClr val="tx1"/>
                </a:solidFill>
                <a:latin typeface="Times New Roman" pitchFamily="18" charset="0"/>
              </a:defRPr>
            </a:lvl2pPr>
            <a:lvl3pPr marL="1142884" indent="-228577" defTabSz="963515">
              <a:defRPr sz="2400" b="1">
                <a:solidFill>
                  <a:schemeClr val="tx1"/>
                </a:solidFill>
                <a:latin typeface="Times New Roman" pitchFamily="18" charset="0"/>
              </a:defRPr>
            </a:lvl3pPr>
            <a:lvl4pPr marL="1600038" indent="-228577" defTabSz="963515">
              <a:defRPr sz="2400" b="1">
                <a:solidFill>
                  <a:schemeClr val="tx1"/>
                </a:solidFill>
                <a:latin typeface="Times New Roman" pitchFamily="18" charset="0"/>
              </a:defRPr>
            </a:lvl4pPr>
            <a:lvl5pPr marL="2057192" indent="-228577" defTabSz="963515">
              <a:defRPr sz="2400" b="1">
                <a:solidFill>
                  <a:schemeClr val="tx1"/>
                </a:solidFill>
                <a:latin typeface="Times New Roman" pitchFamily="18" charset="0"/>
              </a:defRPr>
            </a:lvl5pPr>
            <a:lvl6pPr marL="2514345" indent="-228577" defTabSz="963515" eaLnBrk="0" fontAlgn="base" hangingPunct="0">
              <a:spcBef>
                <a:spcPct val="0"/>
              </a:spcBef>
              <a:spcAft>
                <a:spcPct val="0"/>
              </a:spcAft>
              <a:defRPr sz="2400" b="1">
                <a:solidFill>
                  <a:schemeClr val="tx1"/>
                </a:solidFill>
                <a:latin typeface="Times New Roman" pitchFamily="18" charset="0"/>
              </a:defRPr>
            </a:lvl6pPr>
            <a:lvl7pPr marL="2971499" indent="-228577" defTabSz="963515" eaLnBrk="0" fontAlgn="base" hangingPunct="0">
              <a:spcBef>
                <a:spcPct val="0"/>
              </a:spcBef>
              <a:spcAft>
                <a:spcPct val="0"/>
              </a:spcAft>
              <a:defRPr sz="2400" b="1">
                <a:solidFill>
                  <a:schemeClr val="tx1"/>
                </a:solidFill>
                <a:latin typeface="Times New Roman" pitchFamily="18" charset="0"/>
              </a:defRPr>
            </a:lvl7pPr>
            <a:lvl8pPr marL="3428652" indent="-228577" defTabSz="963515" eaLnBrk="0" fontAlgn="base" hangingPunct="0">
              <a:spcBef>
                <a:spcPct val="0"/>
              </a:spcBef>
              <a:spcAft>
                <a:spcPct val="0"/>
              </a:spcAft>
              <a:defRPr sz="2400" b="1">
                <a:solidFill>
                  <a:schemeClr val="tx1"/>
                </a:solidFill>
                <a:latin typeface="Times New Roman" pitchFamily="18" charset="0"/>
              </a:defRPr>
            </a:lvl8pPr>
            <a:lvl9pPr marL="3885806" indent="-228577" defTabSz="963515" eaLnBrk="0" fontAlgn="base" hangingPunct="0">
              <a:spcBef>
                <a:spcPct val="0"/>
              </a:spcBef>
              <a:spcAft>
                <a:spcPct val="0"/>
              </a:spcAft>
              <a:defRPr sz="2400" b="1">
                <a:solidFill>
                  <a:schemeClr val="tx1"/>
                </a:solidFill>
                <a:latin typeface="Times New Roman" pitchFamily="18" charset="0"/>
              </a:defRPr>
            </a:lvl9pPr>
          </a:lstStyle>
          <a:p>
            <a:pPr marL="0" marR="0" lvl="0" indent="0" algn="l" defTabSz="963515"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a:ln>
                  <a:noFill/>
                </a:ln>
                <a:solidFill>
                  <a:prstClr val="black"/>
                </a:solidFill>
                <a:effectLst/>
                <a:uLnTx/>
                <a:uFillTx/>
                <a:latin typeface="Arial" charset="0"/>
                <a:ea typeface="+mn-ea"/>
                <a:cs typeface="+mn-cs"/>
              </a:rPr>
              <a:t>P109804.TMagazine.Aricept.Promotional Slide Deck for PC</a:t>
            </a:r>
          </a:p>
        </p:txBody>
      </p:sp>
      <p:sp>
        <p:nvSpPr>
          <p:cNvPr id="89092" name="Rectangle 20"/>
          <p:cNvSpPr>
            <a:spLocks noGrp="1" noChangeArrowheads="1"/>
          </p:cNvSpPr>
          <p:nvPr>
            <p:ph type="sldNum" sz="quarter" idx="5"/>
          </p:nvPr>
        </p:nvSpPr>
        <p:spPr>
          <a:noFill/>
        </p:spPr>
        <p:txBody>
          <a:bodyPr/>
          <a:lstStyle>
            <a:lvl1pPr defTabSz="963515">
              <a:defRPr sz="2400" b="1">
                <a:solidFill>
                  <a:schemeClr val="tx1"/>
                </a:solidFill>
                <a:latin typeface="Times New Roman" pitchFamily="18" charset="0"/>
              </a:defRPr>
            </a:lvl1pPr>
            <a:lvl2pPr marL="742875" indent="-285721" defTabSz="963515">
              <a:defRPr sz="2400" b="1">
                <a:solidFill>
                  <a:schemeClr val="tx1"/>
                </a:solidFill>
                <a:latin typeface="Times New Roman" pitchFamily="18" charset="0"/>
              </a:defRPr>
            </a:lvl2pPr>
            <a:lvl3pPr marL="1142884" indent="-228577" defTabSz="963515">
              <a:defRPr sz="2400" b="1">
                <a:solidFill>
                  <a:schemeClr val="tx1"/>
                </a:solidFill>
                <a:latin typeface="Times New Roman" pitchFamily="18" charset="0"/>
              </a:defRPr>
            </a:lvl3pPr>
            <a:lvl4pPr marL="1600038" indent="-228577" defTabSz="963515">
              <a:defRPr sz="2400" b="1">
                <a:solidFill>
                  <a:schemeClr val="tx1"/>
                </a:solidFill>
                <a:latin typeface="Times New Roman" pitchFamily="18" charset="0"/>
              </a:defRPr>
            </a:lvl4pPr>
            <a:lvl5pPr marL="2057192" indent="-228577" defTabSz="963515">
              <a:defRPr sz="2400" b="1">
                <a:solidFill>
                  <a:schemeClr val="tx1"/>
                </a:solidFill>
                <a:latin typeface="Times New Roman" pitchFamily="18" charset="0"/>
              </a:defRPr>
            </a:lvl5pPr>
            <a:lvl6pPr marL="2514345" indent="-228577" defTabSz="963515" eaLnBrk="0" fontAlgn="base" hangingPunct="0">
              <a:spcBef>
                <a:spcPct val="0"/>
              </a:spcBef>
              <a:spcAft>
                <a:spcPct val="0"/>
              </a:spcAft>
              <a:defRPr sz="2400" b="1">
                <a:solidFill>
                  <a:schemeClr val="tx1"/>
                </a:solidFill>
                <a:latin typeface="Times New Roman" pitchFamily="18" charset="0"/>
              </a:defRPr>
            </a:lvl6pPr>
            <a:lvl7pPr marL="2971499" indent="-228577" defTabSz="963515" eaLnBrk="0" fontAlgn="base" hangingPunct="0">
              <a:spcBef>
                <a:spcPct val="0"/>
              </a:spcBef>
              <a:spcAft>
                <a:spcPct val="0"/>
              </a:spcAft>
              <a:defRPr sz="2400" b="1">
                <a:solidFill>
                  <a:schemeClr val="tx1"/>
                </a:solidFill>
                <a:latin typeface="Times New Roman" pitchFamily="18" charset="0"/>
              </a:defRPr>
            </a:lvl7pPr>
            <a:lvl8pPr marL="3428652" indent="-228577" defTabSz="963515" eaLnBrk="0" fontAlgn="base" hangingPunct="0">
              <a:spcBef>
                <a:spcPct val="0"/>
              </a:spcBef>
              <a:spcAft>
                <a:spcPct val="0"/>
              </a:spcAft>
              <a:defRPr sz="2400" b="1">
                <a:solidFill>
                  <a:schemeClr val="tx1"/>
                </a:solidFill>
                <a:latin typeface="Times New Roman" pitchFamily="18" charset="0"/>
              </a:defRPr>
            </a:lvl8pPr>
            <a:lvl9pPr marL="3885806" indent="-228577" defTabSz="963515" eaLnBrk="0" fontAlgn="base" hangingPunct="0">
              <a:spcBef>
                <a:spcPct val="0"/>
              </a:spcBef>
              <a:spcAft>
                <a:spcPct val="0"/>
              </a:spcAft>
              <a:defRPr sz="2400" b="1">
                <a:solidFill>
                  <a:schemeClr val="tx1"/>
                </a:solidFill>
                <a:latin typeface="Times New Roman" pitchFamily="18" charset="0"/>
              </a:defRPr>
            </a:lvl9pPr>
          </a:lstStyle>
          <a:p>
            <a:pPr marL="0" marR="0" lvl="0" indent="0" algn="r" defTabSz="963515" rtl="0" eaLnBrk="1" fontAlgn="auto" latinLnBrk="0" hangingPunct="1">
              <a:lnSpc>
                <a:spcPct val="100000"/>
              </a:lnSpc>
              <a:spcBef>
                <a:spcPts val="0"/>
              </a:spcBef>
              <a:spcAft>
                <a:spcPts val="0"/>
              </a:spcAft>
              <a:buClrTx/>
              <a:buSzTx/>
              <a:buFontTx/>
              <a:buNone/>
              <a:tabLst/>
              <a:defRPr/>
            </a:pPr>
            <a:fld id="{2E3A8E61-B2BB-4AD4-AB3A-4A8DF8147EF6}" type="slidenum">
              <a:rPr kumimoji="0" lang="en-GB" altLang="en-US" sz="1100" b="1" i="0" u="none" strike="noStrike" kern="1200" cap="none" spc="0" normalizeH="0" baseline="0" noProof="0">
                <a:ln>
                  <a:noFill/>
                </a:ln>
                <a:solidFill>
                  <a:prstClr val="black"/>
                </a:solidFill>
                <a:effectLst/>
                <a:uLnTx/>
                <a:uFillTx/>
                <a:latin typeface="Arial" charset="0"/>
                <a:ea typeface="+mn-ea"/>
                <a:cs typeface="+mn-cs"/>
              </a:rPr>
              <a:pPr marL="0" marR="0" lvl="0" indent="0" algn="r" defTabSz="963515" rtl="0" eaLnBrk="1" fontAlgn="auto" latinLnBrk="0" hangingPunct="1">
                <a:lnSpc>
                  <a:spcPct val="100000"/>
                </a:lnSpc>
                <a:spcBef>
                  <a:spcPts val="0"/>
                </a:spcBef>
                <a:spcAft>
                  <a:spcPts val="0"/>
                </a:spcAft>
                <a:buClrTx/>
                <a:buSzTx/>
                <a:buFontTx/>
                <a:buNone/>
                <a:tabLst/>
                <a:defRPr/>
              </a:pPr>
              <a:t>25</a:t>
            </a:fld>
            <a:endParaRPr kumimoji="0" lang="en-GB" altLang="en-US" sz="1100" b="1" i="0" u="none" strike="noStrike" kern="1200" cap="none" spc="0" normalizeH="0" baseline="0" noProof="0">
              <a:ln>
                <a:noFill/>
              </a:ln>
              <a:solidFill>
                <a:prstClr val="black"/>
              </a:solidFill>
              <a:effectLst/>
              <a:uLnTx/>
              <a:uFillTx/>
              <a:latin typeface="Arial" charset="0"/>
              <a:ea typeface="+mn-ea"/>
              <a:cs typeface="+mn-cs"/>
            </a:endParaRPr>
          </a:p>
        </p:txBody>
      </p:sp>
      <p:sp>
        <p:nvSpPr>
          <p:cNvPr id="89093" name="Rectangle 2"/>
          <p:cNvSpPr>
            <a:spLocks noGrp="1" noRot="1" noChangeAspect="1" noChangeArrowheads="1" noTextEdit="1"/>
          </p:cNvSpPr>
          <p:nvPr>
            <p:ph type="sldImg"/>
          </p:nvPr>
        </p:nvSpPr>
        <p:spPr>
          <a:xfrm>
            <a:off x="1266825" y="727075"/>
            <a:ext cx="4783138" cy="3586163"/>
          </a:xfrm>
          <a:ln/>
        </p:spPr>
      </p:sp>
      <p:sp>
        <p:nvSpPr>
          <p:cNvPr id="89094" name="Rectangle 3"/>
          <p:cNvSpPr>
            <a:spLocks noGrp="1" noChangeArrowheads="1"/>
          </p:cNvSpPr>
          <p:nvPr>
            <p:ph type="body" idx="1"/>
          </p:nvPr>
        </p:nvSpPr>
        <p:spPr>
          <a:xfrm>
            <a:off x="974726" y="4560889"/>
            <a:ext cx="5365750" cy="4319587"/>
          </a:xfrm>
          <a:noFill/>
        </p:spPr>
        <p:txBody>
          <a:bodyPr lIns="96645" tIns="48322" rIns="96645" bIns="48322"/>
          <a:lstStyle/>
          <a:p>
            <a:endParaRPr lang="en-US" altLang="en-US" sz="2900"/>
          </a:p>
        </p:txBody>
      </p:sp>
    </p:spTree>
    <p:extLst>
      <p:ext uri="{BB962C8B-B14F-4D97-AF65-F5344CB8AC3E}">
        <p14:creationId xmlns:p14="http://schemas.microsoft.com/office/powerpoint/2010/main" val="50519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5"/>
          <p:cNvSpPr>
            <a:spLocks noGrp="1" noChangeArrowheads="1"/>
          </p:cNvSpPr>
          <p:nvPr>
            <p:ph type="dt" sz="quarter"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9CAE9501-7261-4403-9359-F56D70CCF4CC}" type="datetime8">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10/10/2022 19:12</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8611" name="Rectangle 19"/>
          <p:cNvSpPr>
            <a:spLocks noGrp="1" noChangeArrowheads="1"/>
          </p:cNvSpPr>
          <p:nvPr>
            <p:ph type="ftr" sz="quarter" idx="4"/>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l" defTabSz="971647"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68612" name="Rectangle 20"/>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6AA83FEE-F128-4203-BBEE-C43A1BC9A22B}" type="slidenum">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4</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8613" name="Rectangle 2"/>
          <p:cNvSpPr>
            <a:spLocks noGrp="1" noRot="1" noChangeAspect="1" noChangeArrowheads="1" noTextEdit="1"/>
          </p:cNvSpPr>
          <p:nvPr>
            <p:ph type="sldImg"/>
          </p:nvPr>
        </p:nvSpPr>
        <p:spPr>
          <a:xfrm>
            <a:off x="1225550" y="725488"/>
            <a:ext cx="4889500" cy="3667125"/>
          </a:xfrm>
          <a:ln/>
        </p:spPr>
      </p:sp>
      <p:sp>
        <p:nvSpPr>
          <p:cNvPr id="68614" name="Rectangle 3"/>
          <p:cNvSpPr>
            <a:spLocks noGrp="1" noChangeArrowheads="1"/>
          </p:cNvSpPr>
          <p:nvPr>
            <p:ph type="body" idx="1"/>
          </p:nvPr>
        </p:nvSpPr>
        <p:spPr>
          <a:xfrm>
            <a:off x="379307" y="4642248"/>
            <a:ext cx="6153573" cy="42371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287" tIns="48646" rIns="97287" bIns="48646"/>
          <a:lstStyle/>
          <a:p>
            <a:pPr>
              <a:lnSpc>
                <a:spcPct val="96000"/>
              </a:lnSpc>
              <a:buFont typeface="Symbol" panose="05050102010706020507" pitchFamily="18" charset="2"/>
              <a:buNone/>
            </a:pPr>
            <a:r>
              <a:rPr lang="en-US" altLang="en-US">
                <a:latin typeface="Arial" panose="020B0604020202020204" pitchFamily="34" charset="0"/>
                <a:cs typeface="Arial" panose="020B0604020202020204" pitchFamily="34" charset="0"/>
              </a:rPr>
              <a:t>Differentiation of the various dementias is challenging. Dementia can result form numerous disorders, and many treatable conditions may mirror Alzheimer’s-type dementia. It should be kept in mind that the dementia syndrome may have more than one etiologic factor in the elderly patient.</a:t>
            </a:r>
          </a:p>
          <a:p>
            <a:pPr>
              <a:lnSpc>
                <a:spcPct val="96000"/>
              </a:lnSpc>
              <a:buFont typeface="Symbol" panose="05050102010706020507" pitchFamily="18" charset="2"/>
              <a:buNone/>
            </a:pPr>
            <a:r>
              <a:rPr lang="en-US" altLang="en-US">
                <a:latin typeface="Arial" panose="020B0604020202020204" pitchFamily="34" charset="0"/>
                <a:cs typeface="Arial" panose="020B0604020202020204" pitchFamily="34" charset="0"/>
              </a:rPr>
              <a:t>Although available data show variable prevalence of the differential diagnosis of dementia, it is estimated that 65% of cases are due to Alzheimer’s disease (AD), 5% to vascular dementia, 10% to AD plus vascular dementia, 7% to dementia with Lewy bodies (DLB), 5% to AD plus DLB, and the remaining 8% to other dementias (Small et al, 1997; Morris, 1994; American Psychiatric Association, 1997).</a:t>
            </a:r>
          </a:p>
          <a:p>
            <a:pPr>
              <a:lnSpc>
                <a:spcPct val="96000"/>
              </a:lnSpc>
              <a:buFont typeface="Symbol" panose="05050102010706020507" pitchFamily="18" charset="2"/>
              <a:buNone/>
            </a:pPr>
            <a:r>
              <a:rPr lang="en-US" altLang="en-US">
                <a:latin typeface="Arial" panose="020B0604020202020204" pitchFamily="34" charset="0"/>
                <a:cs typeface="Arial" panose="020B0604020202020204" pitchFamily="34" charset="0"/>
              </a:rPr>
              <a:t>AD and vascular dementia (VaD) are easily confused because they share many symptoms. The onset of AD is gradual, while VaD begins abruptly and progresses in a stepwise manner. Deterioration in a broad range of intellectual abilities is seen in AD patients, with motor abilities unaffected until advanced stages of the disease; focal signs and symptoms are generally absent. Brain CT of AD patients is usually  normal or shows early brain atrophy, unlike the VaD patient in which the CT scan may show evidence of stroke or stroke-related change. Individuals with VaD frequently have an underlying vascular disorder (e.g., hypertension or heart disease) while AD patients do not.</a:t>
            </a:r>
          </a:p>
          <a:p>
            <a:pPr>
              <a:lnSpc>
                <a:spcPct val="96000"/>
              </a:lnSpc>
              <a:buFont typeface="Symbol" panose="05050102010706020507" pitchFamily="18" charset="2"/>
              <a:buNone/>
            </a:pPr>
            <a:endParaRPr lang="en-US" altLang="en-US">
              <a:latin typeface="Arial" panose="020B0604020202020204" pitchFamily="34" charset="0"/>
              <a:cs typeface="Arial" panose="020B0604020202020204" pitchFamily="34" charset="0"/>
            </a:endParaRPr>
          </a:p>
          <a:p>
            <a:pPr>
              <a:lnSpc>
                <a:spcPct val="96000"/>
              </a:lnSpc>
              <a:buFont typeface="Symbol" panose="05050102010706020507" pitchFamily="18" charset="2"/>
              <a:buChar char="·"/>
            </a:pPr>
            <a:r>
              <a:rPr lang="en-US" altLang="en-US">
                <a:latin typeface="Arial" panose="020B0604020202020204" pitchFamily="34" charset="0"/>
                <a:cs typeface="Arial" panose="020B0604020202020204" pitchFamily="34" charset="0"/>
              </a:rPr>
              <a:t>The differential diagnosis is likely context specific with, for example, higher rates of other dementias in state mental health hospitals, higher lewy body ds in Neurology clinics, etc.</a:t>
            </a:r>
          </a:p>
        </p:txBody>
      </p:sp>
    </p:spTree>
    <p:extLst>
      <p:ext uri="{BB962C8B-B14F-4D97-AF65-F5344CB8AC3E}">
        <p14:creationId xmlns:p14="http://schemas.microsoft.com/office/powerpoint/2010/main" val="2123477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5"/>
          <p:cNvSpPr>
            <a:spLocks noGrp="1" noChangeArrowheads="1"/>
          </p:cNvSpPr>
          <p:nvPr>
            <p:ph type="dt" sz="quarter" idx="1"/>
          </p:nvPr>
        </p:nvSpPr>
        <p:spPr>
          <a:noFill/>
        </p:spPr>
        <p:txBody>
          <a:bodyPr/>
          <a:lstStyle>
            <a:lvl1pPr defTabSz="911470">
              <a:defRPr sz="2300" b="1">
                <a:solidFill>
                  <a:schemeClr val="tx1"/>
                </a:solidFill>
                <a:latin typeface="Times New Roman" pitchFamily="18" charset="0"/>
              </a:defRPr>
            </a:lvl1pPr>
            <a:lvl2pPr marL="702748" indent="-270288" defTabSz="911470">
              <a:defRPr sz="2300" b="1">
                <a:solidFill>
                  <a:schemeClr val="tx1"/>
                </a:solidFill>
                <a:latin typeface="Times New Roman" pitchFamily="18" charset="0"/>
              </a:defRPr>
            </a:lvl2pPr>
            <a:lvl3pPr marL="1081150" indent="-216230" defTabSz="911470">
              <a:defRPr sz="2300" b="1">
                <a:solidFill>
                  <a:schemeClr val="tx1"/>
                </a:solidFill>
                <a:latin typeface="Times New Roman" pitchFamily="18" charset="0"/>
              </a:defRPr>
            </a:lvl3pPr>
            <a:lvl4pPr marL="1513611" indent="-216230" defTabSz="911470">
              <a:defRPr sz="2300" b="1">
                <a:solidFill>
                  <a:schemeClr val="tx1"/>
                </a:solidFill>
                <a:latin typeface="Times New Roman" pitchFamily="18" charset="0"/>
              </a:defRPr>
            </a:lvl4pPr>
            <a:lvl5pPr marL="1946071" indent="-216230" defTabSz="911470">
              <a:defRPr sz="2300" b="1">
                <a:solidFill>
                  <a:schemeClr val="tx1"/>
                </a:solidFill>
                <a:latin typeface="Times New Roman" pitchFamily="18" charset="0"/>
              </a:defRPr>
            </a:lvl5pPr>
            <a:lvl6pPr marL="2378531" indent="-216230" defTabSz="911470" eaLnBrk="0" fontAlgn="base" hangingPunct="0">
              <a:spcBef>
                <a:spcPct val="0"/>
              </a:spcBef>
              <a:spcAft>
                <a:spcPct val="0"/>
              </a:spcAft>
              <a:defRPr sz="2300" b="1">
                <a:solidFill>
                  <a:schemeClr val="tx1"/>
                </a:solidFill>
                <a:latin typeface="Times New Roman" pitchFamily="18" charset="0"/>
              </a:defRPr>
            </a:lvl6pPr>
            <a:lvl7pPr marL="2810991" indent="-216230" defTabSz="911470" eaLnBrk="0" fontAlgn="base" hangingPunct="0">
              <a:spcBef>
                <a:spcPct val="0"/>
              </a:spcBef>
              <a:spcAft>
                <a:spcPct val="0"/>
              </a:spcAft>
              <a:defRPr sz="2300" b="1">
                <a:solidFill>
                  <a:schemeClr val="tx1"/>
                </a:solidFill>
                <a:latin typeface="Times New Roman" pitchFamily="18" charset="0"/>
              </a:defRPr>
            </a:lvl7pPr>
            <a:lvl8pPr marL="3243451" indent="-216230" defTabSz="911470" eaLnBrk="0" fontAlgn="base" hangingPunct="0">
              <a:spcBef>
                <a:spcPct val="0"/>
              </a:spcBef>
              <a:spcAft>
                <a:spcPct val="0"/>
              </a:spcAft>
              <a:defRPr sz="2300" b="1">
                <a:solidFill>
                  <a:schemeClr val="tx1"/>
                </a:solidFill>
                <a:latin typeface="Times New Roman" pitchFamily="18" charset="0"/>
              </a:defRPr>
            </a:lvl8pPr>
            <a:lvl9pPr marL="3675911" indent="-216230" defTabSz="911470" eaLnBrk="0" fontAlgn="base" hangingPunct="0">
              <a:spcBef>
                <a:spcPct val="0"/>
              </a:spcBef>
              <a:spcAft>
                <a:spcPct val="0"/>
              </a:spcAft>
              <a:defRPr sz="2300" b="1">
                <a:solidFill>
                  <a:schemeClr val="tx1"/>
                </a:solidFill>
                <a:latin typeface="Times New Roman" pitchFamily="18" charset="0"/>
              </a:defRPr>
            </a:lvl9pPr>
          </a:lstStyle>
          <a:p>
            <a:pPr marL="0" marR="0" lvl="0" indent="0" algn="r" defTabSz="911470" rtl="0" eaLnBrk="1" fontAlgn="auto" latinLnBrk="0" hangingPunct="1">
              <a:lnSpc>
                <a:spcPct val="100000"/>
              </a:lnSpc>
              <a:spcBef>
                <a:spcPts val="0"/>
              </a:spcBef>
              <a:spcAft>
                <a:spcPts val="0"/>
              </a:spcAft>
              <a:buClrTx/>
              <a:buSzTx/>
              <a:buFontTx/>
              <a:buNone/>
              <a:tabLst/>
              <a:defRPr/>
            </a:pPr>
            <a:fld id="{42B70154-981B-4320-89EE-68D47CF9428F}" type="datetime8">
              <a:rPr kumimoji="0" lang="en-GB" altLang="en-US" sz="10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1470" rtl="0" eaLnBrk="1" fontAlgn="auto" latinLnBrk="0" hangingPunct="1">
                <a:lnSpc>
                  <a:spcPct val="100000"/>
                </a:lnSpc>
                <a:spcBef>
                  <a:spcPts val="0"/>
                </a:spcBef>
                <a:spcAft>
                  <a:spcPts val="0"/>
                </a:spcAft>
                <a:buClrTx/>
                <a:buSzTx/>
                <a:buFontTx/>
                <a:buNone/>
                <a:tabLst/>
                <a:defRPr/>
              </a:pPr>
              <a:t>10/10/2022 19:12</a:t>
            </a:fld>
            <a:endParaRPr kumimoji="0" lang="en-GB" altLang="en-US" sz="1000" b="0" i="0" u="none" strike="noStrike" kern="1200" cap="none" spc="0" normalizeH="0" baseline="0" noProof="0">
              <a:ln>
                <a:noFill/>
              </a:ln>
              <a:solidFill>
                <a:prstClr val="black"/>
              </a:solidFill>
              <a:effectLst/>
              <a:uLnTx/>
              <a:uFillTx/>
              <a:latin typeface="Arial" charset="0"/>
              <a:ea typeface="+mn-ea"/>
              <a:cs typeface="+mn-cs"/>
            </a:endParaRPr>
          </a:p>
        </p:txBody>
      </p:sp>
      <p:sp>
        <p:nvSpPr>
          <p:cNvPr id="89091" name="Rectangle 19"/>
          <p:cNvSpPr>
            <a:spLocks noGrp="1" noChangeArrowheads="1"/>
          </p:cNvSpPr>
          <p:nvPr>
            <p:ph type="ftr" sz="quarter" idx="4"/>
          </p:nvPr>
        </p:nvSpPr>
        <p:spPr>
          <a:noFill/>
        </p:spPr>
        <p:txBody>
          <a:bodyPr/>
          <a:lstStyle>
            <a:lvl1pPr defTabSz="911470">
              <a:defRPr sz="2300" b="1">
                <a:solidFill>
                  <a:schemeClr val="tx1"/>
                </a:solidFill>
                <a:latin typeface="Times New Roman" pitchFamily="18" charset="0"/>
              </a:defRPr>
            </a:lvl1pPr>
            <a:lvl2pPr marL="702748" indent="-270288" defTabSz="911470">
              <a:defRPr sz="2300" b="1">
                <a:solidFill>
                  <a:schemeClr val="tx1"/>
                </a:solidFill>
                <a:latin typeface="Times New Roman" pitchFamily="18" charset="0"/>
              </a:defRPr>
            </a:lvl2pPr>
            <a:lvl3pPr marL="1081150" indent="-216230" defTabSz="911470">
              <a:defRPr sz="2300" b="1">
                <a:solidFill>
                  <a:schemeClr val="tx1"/>
                </a:solidFill>
                <a:latin typeface="Times New Roman" pitchFamily="18" charset="0"/>
              </a:defRPr>
            </a:lvl3pPr>
            <a:lvl4pPr marL="1513611" indent="-216230" defTabSz="911470">
              <a:defRPr sz="2300" b="1">
                <a:solidFill>
                  <a:schemeClr val="tx1"/>
                </a:solidFill>
                <a:latin typeface="Times New Roman" pitchFamily="18" charset="0"/>
              </a:defRPr>
            </a:lvl4pPr>
            <a:lvl5pPr marL="1946071" indent="-216230" defTabSz="911470">
              <a:defRPr sz="2300" b="1">
                <a:solidFill>
                  <a:schemeClr val="tx1"/>
                </a:solidFill>
                <a:latin typeface="Times New Roman" pitchFamily="18" charset="0"/>
              </a:defRPr>
            </a:lvl5pPr>
            <a:lvl6pPr marL="2378531" indent="-216230" defTabSz="911470" eaLnBrk="0" fontAlgn="base" hangingPunct="0">
              <a:spcBef>
                <a:spcPct val="0"/>
              </a:spcBef>
              <a:spcAft>
                <a:spcPct val="0"/>
              </a:spcAft>
              <a:defRPr sz="2300" b="1">
                <a:solidFill>
                  <a:schemeClr val="tx1"/>
                </a:solidFill>
                <a:latin typeface="Times New Roman" pitchFamily="18" charset="0"/>
              </a:defRPr>
            </a:lvl6pPr>
            <a:lvl7pPr marL="2810991" indent="-216230" defTabSz="911470" eaLnBrk="0" fontAlgn="base" hangingPunct="0">
              <a:spcBef>
                <a:spcPct val="0"/>
              </a:spcBef>
              <a:spcAft>
                <a:spcPct val="0"/>
              </a:spcAft>
              <a:defRPr sz="2300" b="1">
                <a:solidFill>
                  <a:schemeClr val="tx1"/>
                </a:solidFill>
                <a:latin typeface="Times New Roman" pitchFamily="18" charset="0"/>
              </a:defRPr>
            </a:lvl7pPr>
            <a:lvl8pPr marL="3243451" indent="-216230" defTabSz="911470" eaLnBrk="0" fontAlgn="base" hangingPunct="0">
              <a:spcBef>
                <a:spcPct val="0"/>
              </a:spcBef>
              <a:spcAft>
                <a:spcPct val="0"/>
              </a:spcAft>
              <a:defRPr sz="2300" b="1">
                <a:solidFill>
                  <a:schemeClr val="tx1"/>
                </a:solidFill>
                <a:latin typeface="Times New Roman" pitchFamily="18" charset="0"/>
              </a:defRPr>
            </a:lvl8pPr>
            <a:lvl9pPr marL="3675911" indent="-216230" defTabSz="911470" eaLnBrk="0" fontAlgn="base" hangingPunct="0">
              <a:spcBef>
                <a:spcPct val="0"/>
              </a:spcBef>
              <a:spcAft>
                <a:spcPct val="0"/>
              </a:spcAft>
              <a:defRPr sz="2300" b="1">
                <a:solidFill>
                  <a:schemeClr val="tx1"/>
                </a:solidFill>
                <a:latin typeface="Times New Roman" pitchFamily="18" charset="0"/>
              </a:defRPr>
            </a:lvl9pPr>
          </a:lstStyle>
          <a:p>
            <a:pPr marL="0" marR="0" lvl="0" indent="0" algn="l" defTabSz="911470" rtl="0" eaLnBrk="1" fontAlgn="auto" latinLnBrk="0" hangingPunct="1">
              <a:lnSpc>
                <a:spcPct val="100000"/>
              </a:lnSpc>
              <a:spcBef>
                <a:spcPts val="0"/>
              </a:spcBef>
              <a:spcAft>
                <a:spcPts val="0"/>
              </a:spcAft>
              <a:buClrTx/>
              <a:buSzTx/>
              <a:buFontTx/>
              <a:buNone/>
              <a:tabLst/>
              <a:defRPr/>
            </a:pPr>
            <a:r>
              <a:rPr kumimoji="0" lang="en-GB" altLang="en-US" sz="1000" b="0" i="0" u="none" strike="noStrike" kern="1200" cap="none" spc="0" normalizeH="0" baseline="0" noProof="0">
                <a:ln>
                  <a:noFill/>
                </a:ln>
                <a:solidFill>
                  <a:prstClr val="black"/>
                </a:solidFill>
                <a:effectLst/>
                <a:uLnTx/>
                <a:uFillTx/>
                <a:latin typeface="Arial" charset="0"/>
                <a:ea typeface="+mn-ea"/>
                <a:cs typeface="+mn-cs"/>
              </a:rPr>
              <a:t>P109804.TMagazine.Aricept.Promotional Slide Deck for PC</a:t>
            </a:r>
          </a:p>
        </p:txBody>
      </p:sp>
      <p:sp>
        <p:nvSpPr>
          <p:cNvPr id="89092" name="Rectangle 20"/>
          <p:cNvSpPr>
            <a:spLocks noGrp="1" noChangeArrowheads="1"/>
          </p:cNvSpPr>
          <p:nvPr>
            <p:ph type="sldNum" sz="quarter" idx="5"/>
          </p:nvPr>
        </p:nvSpPr>
        <p:spPr>
          <a:noFill/>
        </p:spPr>
        <p:txBody>
          <a:bodyPr/>
          <a:lstStyle>
            <a:lvl1pPr defTabSz="911470">
              <a:defRPr sz="2300" b="1">
                <a:solidFill>
                  <a:schemeClr val="tx1"/>
                </a:solidFill>
                <a:latin typeface="Times New Roman" pitchFamily="18" charset="0"/>
              </a:defRPr>
            </a:lvl1pPr>
            <a:lvl2pPr marL="702748" indent="-270288" defTabSz="911470">
              <a:defRPr sz="2300" b="1">
                <a:solidFill>
                  <a:schemeClr val="tx1"/>
                </a:solidFill>
                <a:latin typeface="Times New Roman" pitchFamily="18" charset="0"/>
              </a:defRPr>
            </a:lvl2pPr>
            <a:lvl3pPr marL="1081150" indent="-216230" defTabSz="911470">
              <a:defRPr sz="2300" b="1">
                <a:solidFill>
                  <a:schemeClr val="tx1"/>
                </a:solidFill>
                <a:latin typeface="Times New Roman" pitchFamily="18" charset="0"/>
              </a:defRPr>
            </a:lvl3pPr>
            <a:lvl4pPr marL="1513611" indent="-216230" defTabSz="911470">
              <a:defRPr sz="2300" b="1">
                <a:solidFill>
                  <a:schemeClr val="tx1"/>
                </a:solidFill>
                <a:latin typeface="Times New Roman" pitchFamily="18" charset="0"/>
              </a:defRPr>
            </a:lvl4pPr>
            <a:lvl5pPr marL="1946071" indent="-216230" defTabSz="911470">
              <a:defRPr sz="2300" b="1">
                <a:solidFill>
                  <a:schemeClr val="tx1"/>
                </a:solidFill>
                <a:latin typeface="Times New Roman" pitchFamily="18" charset="0"/>
              </a:defRPr>
            </a:lvl5pPr>
            <a:lvl6pPr marL="2378531" indent="-216230" defTabSz="911470" eaLnBrk="0" fontAlgn="base" hangingPunct="0">
              <a:spcBef>
                <a:spcPct val="0"/>
              </a:spcBef>
              <a:spcAft>
                <a:spcPct val="0"/>
              </a:spcAft>
              <a:defRPr sz="2300" b="1">
                <a:solidFill>
                  <a:schemeClr val="tx1"/>
                </a:solidFill>
                <a:latin typeface="Times New Roman" pitchFamily="18" charset="0"/>
              </a:defRPr>
            </a:lvl6pPr>
            <a:lvl7pPr marL="2810991" indent="-216230" defTabSz="911470" eaLnBrk="0" fontAlgn="base" hangingPunct="0">
              <a:spcBef>
                <a:spcPct val="0"/>
              </a:spcBef>
              <a:spcAft>
                <a:spcPct val="0"/>
              </a:spcAft>
              <a:defRPr sz="2300" b="1">
                <a:solidFill>
                  <a:schemeClr val="tx1"/>
                </a:solidFill>
                <a:latin typeface="Times New Roman" pitchFamily="18" charset="0"/>
              </a:defRPr>
            </a:lvl7pPr>
            <a:lvl8pPr marL="3243451" indent="-216230" defTabSz="911470" eaLnBrk="0" fontAlgn="base" hangingPunct="0">
              <a:spcBef>
                <a:spcPct val="0"/>
              </a:spcBef>
              <a:spcAft>
                <a:spcPct val="0"/>
              </a:spcAft>
              <a:defRPr sz="2300" b="1">
                <a:solidFill>
                  <a:schemeClr val="tx1"/>
                </a:solidFill>
                <a:latin typeface="Times New Roman" pitchFamily="18" charset="0"/>
              </a:defRPr>
            </a:lvl8pPr>
            <a:lvl9pPr marL="3675911" indent="-216230" defTabSz="911470" eaLnBrk="0" fontAlgn="base" hangingPunct="0">
              <a:spcBef>
                <a:spcPct val="0"/>
              </a:spcBef>
              <a:spcAft>
                <a:spcPct val="0"/>
              </a:spcAft>
              <a:defRPr sz="2300" b="1">
                <a:solidFill>
                  <a:schemeClr val="tx1"/>
                </a:solidFill>
                <a:latin typeface="Times New Roman" pitchFamily="18" charset="0"/>
              </a:defRPr>
            </a:lvl9pPr>
          </a:lstStyle>
          <a:p>
            <a:pPr marL="0" marR="0" lvl="0" indent="0" algn="r" defTabSz="911470" rtl="0" eaLnBrk="1" fontAlgn="auto" latinLnBrk="0" hangingPunct="1">
              <a:lnSpc>
                <a:spcPct val="100000"/>
              </a:lnSpc>
              <a:spcBef>
                <a:spcPts val="0"/>
              </a:spcBef>
              <a:spcAft>
                <a:spcPts val="0"/>
              </a:spcAft>
              <a:buClrTx/>
              <a:buSzTx/>
              <a:buFontTx/>
              <a:buNone/>
              <a:tabLst/>
              <a:defRPr/>
            </a:pPr>
            <a:fld id="{2E3A8E61-B2BB-4AD4-AB3A-4A8DF8147EF6}" type="slidenum">
              <a:rPr kumimoji="0" lang="en-GB" altLang="en-US" sz="1000" b="1" i="0" u="none" strike="noStrike" kern="1200" cap="none" spc="0" normalizeH="0" baseline="0" noProof="0">
                <a:ln>
                  <a:noFill/>
                </a:ln>
                <a:solidFill>
                  <a:prstClr val="black"/>
                </a:solidFill>
                <a:effectLst/>
                <a:uLnTx/>
                <a:uFillTx/>
                <a:latin typeface="Arial" charset="0"/>
                <a:ea typeface="+mn-ea"/>
                <a:cs typeface="+mn-cs"/>
              </a:rPr>
              <a:pPr marL="0" marR="0" lvl="0" indent="0" algn="r" defTabSz="911470" rtl="0" eaLnBrk="1" fontAlgn="auto" latinLnBrk="0" hangingPunct="1">
                <a:lnSpc>
                  <a:spcPct val="100000"/>
                </a:lnSpc>
                <a:spcBef>
                  <a:spcPts val="0"/>
                </a:spcBef>
                <a:spcAft>
                  <a:spcPts val="0"/>
                </a:spcAft>
                <a:buClrTx/>
                <a:buSzTx/>
                <a:buFontTx/>
                <a:buNone/>
                <a:tabLst/>
                <a:defRPr/>
              </a:pPr>
              <a:t>26</a:t>
            </a:fld>
            <a:endParaRPr kumimoji="0" lang="en-GB" altLang="en-US" sz="1000" b="1" i="0" u="none" strike="noStrike" kern="1200" cap="none" spc="0" normalizeH="0" baseline="0" noProof="0">
              <a:ln>
                <a:noFill/>
              </a:ln>
              <a:solidFill>
                <a:prstClr val="black"/>
              </a:solidFill>
              <a:effectLst/>
              <a:uLnTx/>
              <a:uFillTx/>
              <a:latin typeface="Arial" charset="0"/>
              <a:ea typeface="+mn-ea"/>
              <a:cs typeface="+mn-cs"/>
            </a:endParaRPr>
          </a:p>
        </p:txBody>
      </p:sp>
      <p:sp>
        <p:nvSpPr>
          <p:cNvPr id="89093" name="Rectangle 2"/>
          <p:cNvSpPr>
            <a:spLocks noGrp="1" noRot="1" noChangeAspect="1" noChangeArrowheads="1" noTextEdit="1"/>
          </p:cNvSpPr>
          <p:nvPr>
            <p:ph type="sldImg"/>
          </p:nvPr>
        </p:nvSpPr>
        <p:spPr>
          <a:xfrm>
            <a:off x="1152525" y="692150"/>
            <a:ext cx="4554538" cy="3416300"/>
          </a:xfrm>
          <a:ln/>
        </p:spPr>
      </p:sp>
      <p:sp>
        <p:nvSpPr>
          <p:cNvPr id="89094" name="Rectangle 3"/>
          <p:cNvSpPr>
            <a:spLocks noGrp="1" noChangeArrowheads="1"/>
          </p:cNvSpPr>
          <p:nvPr>
            <p:ph type="body" idx="1"/>
          </p:nvPr>
        </p:nvSpPr>
        <p:spPr>
          <a:xfrm>
            <a:off x="913805" y="4343704"/>
            <a:ext cx="5030391" cy="4113892"/>
          </a:xfrm>
          <a:noFill/>
        </p:spPr>
        <p:txBody>
          <a:bodyPr lIns="91425" tIns="45712" rIns="91425" bIns="45712"/>
          <a:lstStyle/>
          <a:p>
            <a:endParaRPr lang="en-US" altLang="en-US" sz="2700"/>
          </a:p>
        </p:txBody>
      </p:sp>
    </p:spTree>
    <p:extLst>
      <p:ext uri="{BB962C8B-B14F-4D97-AF65-F5344CB8AC3E}">
        <p14:creationId xmlns:p14="http://schemas.microsoft.com/office/powerpoint/2010/main" val="73223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5"/>
          <p:cNvSpPr>
            <a:spLocks noGrp="1" noChangeArrowheads="1"/>
          </p:cNvSpPr>
          <p:nvPr>
            <p:ph type="dt" sz="quarter" idx="1"/>
          </p:nvPr>
        </p:nvSpPr>
        <p:spPr>
          <a:noFill/>
        </p:spPr>
        <p:txBody>
          <a:bodyPr/>
          <a:lstStyle>
            <a:lvl1pPr defTabSz="964218">
              <a:spcBef>
                <a:spcPct val="30000"/>
              </a:spcBef>
              <a:defRPr sz="1500">
                <a:solidFill>
                  <a:schemeClr val="tx1"/>
                </a:solidFill>
                <a:latin typeface="Arial" charset="0"/>
              </a:defRPr>
            </a:lvl1pPr>
            <a:lvl2pPr marL="770057" indent="-296176" defTabSz="964218">
              <a:spcBef>
                <a:spcPct val="30000"/>
              </a:spcBef>
              <a:defRPr sz="1500">
                <a:solidFill>
                  <a:schemeClr val="tx1"/>
                </a:solidFill>
                <a:latin typeface="Arial" charset="0"/>
              </a:defRPr>
            </a:lvl2pPr>
            <a:lvl3pPr marL="1184705" indent="-236941" defTabSz="964218">
              <a:spcBef>
                <a:spcPct val="30000"/>
              </a:spcBef>
              <a:defRPr sz="1500">
                <a:solidFill>
                  <a:schemeClr val="tx1"/>
                </a:solidFill>
                <a:latin typeface="Arial" charset="0"/>
              </a:defRPr>
            </a:lvl3pPr>
            <a:lvl4pPr marL="1658586" indent="-236941" defTabSz="964218">
              <a:spcBef>
                <a:spcPct val="30000"/>
              </a:spcBef>
              <a:defRPr sz="1500">
                <a:solidFill>
                  <a:schemeClr val="tx1"/>
                </a:solidFill>
                <a:latin typeface="Arial" charset="0"/>
              </a:defRPr>
            </a:lvl4pPr>
            <a:lvl5pPr marL="2132468" indent="-236941" defTabSz="964218">
              <a:spcBef>
                <a:spcPct val="30000"/>
              </a:spcBef>
              <a:defRPr sz="1500">
                <a:solidFill>
                  <a:schemeClr val="tx1"/>
                </a:solidFill>
                <a:latin typeface="Arial" charset="0"/>
              </a:defRPr>
            </a:lvl5pPr>
            <a:lvl6pPr marL="2606349" indent="-236941" defTabSz="964218" eaLnBrk="0" fontAlgn="base" hangingPunct="0">
              <a:spcBef>
                <a:spcPct val="30000"/>
              </a:spcBef>
              <a:spcAft>
                <a:spcPct val="0"/>
              </a:spcAft>
              <a:defRPr sz="1500">
                <a:solidFill>
                  <a:schemeClr val="tx1"/>
                </a:solidFill>
                <a:latin typeface="Arial" charset="0"/>
              </a:defRPr>
            </a:lvl6pPr>
            <a:lvl7pPr marL="3080231" indent="-236941" defTabSz="964218" eaLnBrk="0" fontAlgn="base" hangingPunct="0">
              <a:spcBef>
                <a:spcPct val="30000"/>
              </a:spcBef>
              <a:spcAft>
                <a:spcPct val="0"/>
              </a:spcAft>
              <a:defRPr sz="1500">
                <a:solidFill>
                  <a:schemeClr val="tx1"/>
                </a:solidFill>
                <a:latin typeface="Arial" charset="0"/>
              </a:defRPr>
            </a:lvl7pPr>
            <a:lvl8pPr marL="3554113" indent="-236941" defTabSz="964218" eaLnBrk="0" fontAlgn="base" hangingPunct="0">
              <a:spcBef>
                <a:spcPct val="30000"/>
              </a:spcBef>
              <a:spcAft>
                <a:spcPct val="0"/>
              </a:spcAft>
              <a:defRPr sz="1500">
                <a:solidFill>
                  <a:schemeClr val="tx1"/>
                </a:solidFill>
                <a:latin typeface="Arial" charset="0"/>
              </a:defRPr>
            </a:lvl8pPr>
            <a:lvl9pPr marL="4027994" indent="-236941" defTabSz="964218" eaLnBrk="0" fontAlgn="base" hangingPunct="0">
              <a:spcBef>
                <a:spcPct val="30000"/>
              </a:spcBef>
              <a:spcAft>
                <a:spcPct val="0"/>
              </a:spcAft>
              <a:defRPr sz="1500">
                <a:solidFill>
                  <a:schemeClr val="tx1"/>
                </a:solidFill>
                <a:latin typeface="Arial" charset="0"/>
              </a:defRPr>
            </a:lvl9pPr>
          </a:lstStyle>
          <a:p>
            <a:pPr marL="0" marR="0" lvl="0" indent="0" algn="r" defTabSz="964218" rtl="0" eaLnBrk="1" fontAlgn="auto" latinLnBrk="0" hangingPunct="1">
              <a:lnSpc>
                <a:spcPct val="100000"/>
              </a:lnSpc>
              <a:spcBef>
                <a:spcPct val="0"/>
              </a:spcBef>
              <a:spcAft>
                <a:spcPts val="0"/>
              </a:spcAft>
              <a:buClrTx/>
              <a:buSzTx/>
              <a:buFontTx/>
              <a:buNone/>
              <a:tabLst/>
              <a:defRPr/>
            </a:pPr>
            <a:fld id="{39A24892-E559-4E4D-93E3-4D62D8C32EB6}" type="datetime8">
              <a:rPr kumimoji="0" lang="en-GB" altLang="en-US" sz="11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64218" rtl="0" eaLnBrk="1" fontAlgn="auto" latinLnBrk="0" hangingPunct="1">
                <a:lnSpc>
                  <a:spcPct val="100000"/>
                </a:lnSpc>
                <a:spcBef>
                  <a:spcPct val="0"/>
                </a:spcBef>
                <a:spcAft>
                  <a:spcPts val="0"/>
                </a:spcAft>
                <a:buClrTx/>
                <a:buSzTx/>
                <a:buFontTx/>
                <a:buNone/>
                <a:tabLst/>
                <a:defRPr/>
              </a:pPr>
              <a:t>10/10/2022 19:12</a:t>
            </a:fld>
            <a:endParaRPr kumimoji="0" lang="en-GB" altLang="en-US" sz="1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7155" name="Rectangle 19"/>
          <p:cNvSpPr>
            <a:spLocks noGrp="1" noChangeArrowheads="1"/>
          </p:cNvSpPr>
          <p:nvPr>
            <p:ph type="ftr" sz="quarter" idx="4"/>
          </p:nvPr>
        </p:nvSpPr>
        <p:spPr>
          <a:noFill/>
        </p:spPr>
        <p:txBody>
          <a:bodyPr/>
          <a:lstStyle>
            <a:lvl1pPr defTabSz="964218">
              <a:spcBef>
                <a:spcPct val="30000"/>
              </a:spcBef>
              <a:defRPr sz="1500">
                <a:solidFill>
                  <a:schemeClr val="tx1"/>
                </a:solidFill>
                <a:latin typeface="Arial" charset="0"/>
              </a:defRPr>
            </a:lvl1pPr>
            <a:lvl2pPr marL="770057" indent="-296176" defTabSz="964218">
              <a:spcBef>
                <a:spcPct val="30000"/>
              </a:spcBef>
              <a:defRPr sz="1500">
                <a:solidFill>
                  <a:schemeClr val="tx1"/>
                </a:solidFill>
                <a:latin typeface="Arial" charset="0"/>
              </a:defRPr>
            </a:lvl2pPr>
            <a:lvl3pPr marL="1184705" indent="-236941" defTabSz="964218">
              <a:spcBef>
                <a:spcPct val="30000"/>
              </a:spcBef>
              <a:defRPr sz="1500">
                <a:solidFill>
                  <a:schemeClr val="tx1"/>
                </a:solidFill>
                <a:latin typeface="Arial" charset="0"/>
              </a:defRPr>
            </a:lvl3pPr>
            <a:lvl4pPr marL="1658586" indent="-236941" defTabSz="964218">
              <a:spcBef>
                <a:spcPct val="30000"/>
              </a:spcBef>
              <a:defRPr sz="1500">
                <a:solidFill>
                  <a:schemeClr val="tx1"/>
                </a:solidFill>
                <a:latin typeface="Arial" charset="0"/>
              </a:defRPr>
            </a:lvl4pPr>
            <a:lvl5pPr marL="2132468" indent="-236941" defTabSz="964218">
              <a:spcBef>
                <a:spcPct val="30000"/>
              </a:spcBef>
              <a:defRPr sz="1500">
                <a:solidFill>
                  <a:schemeClr val="tx1"/>
                </a:solidFill>
                <a:latin typeface="Arial" charset="0"/>
              </a:defRPr>
            </a:lvl5pPr>
            <a:lvl6pPr marL="2606349" indent="-236941" defTabSz="964218" eaLnBrk="0" fontAlgn="base" hangingPunct="0">
              <a:spcBef>
                <a:spcPct val="30000"/>
              </a:spcBef>
              <a:spcAft>
                <a:spcPct val="0"/>
              </a:spcAft>
              <a:defRPr sz="1500">
                <a:solidFill>
                  <a:schemeClr val="tx1"/>
                </a:solidFill>
                <a:latin typeface="Arial" charset="0"/>
              </a:defRPr>
            </a:lvl6pPr>
            <a:lvl7pPr marL="3080231" indent="-236941" defTabSz="964218" eaLnBrk="0" fontAlgn="base" hangingPunct="0">
              <a:spcBef>
                <a:spcPct val="30000"/>
              </a:spcBef>
              <a:spcAft>
                <a:spcPct val="0"/>
              </a:spcAft>
              <a:defRPr sz="1500">
                <a:solidFill>
                  <a:schemeClr val="tx1"/>
                </a:solidFill>
                <a:latin typeface="Arial" charset="0"/>
              </a:defRPr>
            </a:lvl7pPr>
            <a:lvl8pPr marL="3554113" indent="-236941" defTabSz="964218" eaLnBrk="0" fontAlgn="base" hangingPunct="0">
              <a:spcBef>
                <a:spcPct val="30000"/>
              </a:spcBef>
              <a:spcAft>
                <a:spcPct val="0"/>
              </a:spcAft>
              <a:defRPr sz="1500">
                <a:solidFill>
                  <a:schemeClr val="tx1"/>
                </a:solidFill>
                <a:latin typeface="Arial" charset="0"/>
              </a:defRPr>
            </a:lvl8pPr>
            <a:lvl9pPr marL="4027994" indent="-236941" defTabSz="964218" eaLnBrk="0" fontAlgn="base" hangingPunct="0">
              <a:spcBef>
                <a:spcPct val="30000"/>
              </a:spcBef>
              <a:spcAft>
                <a:spcPct val="0"/>
              </a:spcAft>
              <a:defRPr sz="1500">
                <a:solidFill>
                  <a:schemeClr val="tx1"/>
                </a:solidFill>
                <a:latin typeface="Arial" charset="0"/>
              </a:defRPr>
            </a:lvl9pPr>
          </a:lstStyle>
          <a:p>
            <a:pPr marL="0" marR="0" lvl="0" indent="0" algn="l" defTabSz="964218"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charset="0"/>
                <a:ea typeface="+mn-ea"/>
                <a:cs typeface="+mn-cs"/>
              </a:rPr>
              <a:t>P109804.TMagazine.Aricept.Promotional Slide Deck for PC</a:t>
            </a:r>
          </a:p>
        </p:txBody>
      </p:sp>
      <p:sp>
        <p:nvSpPr>
          <p:cNvPr id="177156" name="Rectangle 20"/>
          <p:cNvSpPr>
            <a:spLocks noGrp="1" noChangeArrowheads="1"/>
          </p:cNvSpPr>
          <p:nvPr>
            <p:ph type="sldNum" sz="quarter" idx="5"/>
          </p:nvPr>
        </p:nvSpPr>
        <p:spPr>
          <a:noFill/>
        </p:spPr>
        <p:txBody>
          <a:bodyPr/>
          <a:lstStyle>
            <a:lvl1pPr defTabSz="964218">
              <a:spcBef>
                <a:spcPct val="30000"/>
              </a:spcBef>
              <a:defRPr sz="1500">
                <a:solidFill>
                  <a:schemeClr val="tx1"/>
                </a:solidFill>
                <a:latin typeface="Arial" charset="0"/>
              </a:defRPr>
            </a:lvl1pPr>
            <a:lvl2pPr marL="770057" indent="-296176" defTabSz="964218">
              <a:spcBef>
                <a:spcPct val="30000"/>
              </a:spcBef>
              <a:defRPr sz="1500">
                <a:solidFill>
                  <a:schemeClr val="tx1"/>
                </a:solidFill>
                <a:latin typeface="Arial" charset="0"/>
              </a:defRPr>
            </a:lvl2pPr>
            <a:lvl3pPr marL="1184705" indent="-236941" defTabSz="964218">
              <a:spcBef>
                <a:spcPct val="30000"/>
              </a:spcBef>
              <a:defRPr sz="1500">
                <a:solidFill>
                  <a:schemeClr val="tx1"/>
                </a:solidFill>
                <a:latin typeface="Arial" charset="0"/>
              </a:defRPr>
            </a:lvl3pPr>
            <a:lvl4pPr marL="1658586" indent="-236941" defTabSz="964218">
              <a:spcBef>
                <a:spcPct val="30000"/>
              </a:spcBef>
              <a:defRPr sz="1500">
                <a:solidFill>
                  <a:schemeClr val="tx1"/>
                </a:solidFill>
                <a:latin typeface="Arial" charset="0"/>
              </a:defRPr>
            </a:lvl4pPr>
            <a:lvl5pPr marL="2132468" indent="-236941" defTabSz="964218">
              <a:spcBef>
                <a:spcPct val="30000"/>
              </a:spcBef>
              <a:defRPr sz="1500">
                <a:solidFill>
                  <a:schemeClr val="tx1"/>
                </a:solidFill>
                <a:latin typeface="Arial" charset="0"/>
              </a:defRPr>
            </a:lvl5pPr>
            <a:lvl6pPr marL="2606349" indent="-236941" defTabSz="964218" eaLnBrk="0" fontAlgn="base" hangingPunct="0">
              <a:spcBef>
                <a:spcPct val="30000"/>
              </a:spcBef>
              <a:spcAft>
                <a:spcPct val="0"/>
              </a:spcAft>
              <a:defRPr sz="1500">
                <a:solidFill>
                  <a:schemeClr val="tx1"/>
                </a:solidFill>
                <a:latin typeface="Arial" charset="0"/>
              </a:defRPr>
            </a:lvl6pPr>
            <a:lvl7pPr marL="3080231" indent="-236941" defTabSz="964218" eaLnBrk="0" fontAlgn="base" hangingPunct="0">
              <a:spcBef>
                <a:spcPct val="30000"/>
              </a:spcBef>
              <a:spcAft>
                <a:spcPct val="0"/>
              </a:spcAft>
              <a:defRPr sz="1500">
                <a:solidFill>
                  <a:schemeClr val="tx1"/>
                </a:solidFill>
                <a:latin typeface="Arial" charset="0"/>
              </a:defRPr>
            </a:lvl7pPr>
            <a:lvl8pPr marL="3554113" indent="-236941" defTabSz="964218" eaLnBrk="0" fontAlgn="base" hangingPunct="0">
              <a:spcBef>
                <a:spcPct val="30000"/>
              </a:spcBef>
              <a:spcAft>
                <a:spcPct val="0"/>
              </a:spcAft>
              <a:defRPr sz="1500">
                <a:solidFill>
                  <a:schemeClr val="tx1"/>
                </a:solidFill>
                <a:latin typeface="Arial" charset="0"/>
              </a:defRPr>
            </a:lvl8pPr>
            <a:lvl9pPr marL="4027994" indent="-236941" defTabSz="964218" eaLnBrk="0" fontAlgn="base" hangingPunct="0">
              <a:spcBef>
                <a:spcPct val="30000"/>
              </a:spcBef>
              <a:spcAft>
                <a:spcPct val="0"/>
              </a:spcAft>
              <a:defRPr sz="1500">
                <a:solidFill>
                  <a:schemeClr val="tx1"/>
                </a:solidFill>
                <a:latin typeface="Arial" charset="0"/>
              </a:defRPr>
            </a:lvl9pPr>
          </a:lstStyle>
          <a:p>
            <a:pPr marL="0" marR="0" lvl="0" indent="0" algn="r" defTabSz="964218" rtl="0" eaLnBrk="1" fontAlgn="auto" latinLnBrk="0" hangingPunct="1">
              <a:lnSpc>
                <a:spcPct val="100000"/>
              </a:lnSpc>
              <a:spcBef>
                <a:spcPct val="0"/>
              </a:spcBef>
              <a:spcAft>
                <a:spcPts val="0"/>
              </a:spcAft>
              <a:buClrTx/>
              <a:buSzTx/>
              <a:buFontTx/>
              <a:buNone/>
              <a:tabLst/>
              <a:defRPr/>
            </a:pPr>
            <a:fld id="{7DFDDC6F-658C-4D87-84FC-F0B948F7AFE0}" type="slidenum">
              <a:rPr kumimoji="0" lang="en-GB" altLang="en-US" sz="11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64218" rtl="0" eaLnBrk="1" fontAlgn="auto" latinLnBrk="0" hangingPunct="1">
                <a:lnSpc>
                  <a:spcPct val="100000"/>
                </a:lnSpc>
                <a:spcBef>
                  <a:spcPct val="0"/>
                </a:spcBef>
                <a:spcAft>
                  <a:spcPts val="0"/>
                </a:spcAft>
                <a:buClrTx/>
                <a:buSzTx/>
                <a:buFontTx/>
                <a:buNone/>
                <a:tabLst/>
                <a:defRPr/>
              </a:pPr>
              <a:t>27</a:t>
            </a:fld>
            <a:endParaRPr kumimoji="0" lang="en-GB" altLang="en-US" sz="1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7157" name="Rectangle 2"/>
          <p:cNvSpPr>
            <a:spLocks noGrp="1" noRot="1" noChangeAspect="1" noChangeArrowheads="1" noTextEdit="1"/>
          </p:cNvSpPr>
          <p:nvPr>
            <p:ph type="sldImg"/>
          </p:nvPr>
        </p:nvSpPr>
        <p:spPr>
          <a:xfrm>
            <a:off x="1266825" y="727075"/>
            <a:ext cx="4783138" cy="3586163"/>
          </a:xfrm>
          <a:ln/>
        </p:spPr>
      </p:sp>
      <p:sp>
        <p:nvSpPr>
          <p:cNvPr id="177158" name="Rectangle 3"/>
          <p:cNvSpPr>
            <a:spLocks noGrp="1" noChangeArrowheads="1"/>
          </p:cNvSpPr>
          <p:nvPr>
            <p:ph type="body" idx="1"/>
          </p:nvPr>
        </p:nvSpPr>
        <p:spPr>
          <a:xfrm>
            <a:off x="974912" y="4560895"/>
            <a:ext cx="5365376" cy="4319569"/>
          </a:xfrm>
          <a:noFill/>
        </p:spPr>
        <p:txBody>
          <a:bodyPr lIns="96654" tIns="48326" rIns="96654" bIns="48326"/>
          <a:lstStyle/>
          <a:p>
            <a:endParaRPr lang="en-US" altLang="en-US"/>
          </a:p>
        </p:txBody>
      </p:sp>
    </p:spTree>
    <p:extLst>
      <p:ext uri="{BB962C8B-B14F-4D97-AF65-F5344CB8AC3E}">
        <p14:creationId xmlns:p14="http://schemas.microsoft.com/office/powerpoint/2010/main" val="1752484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5"/>
          <p:cNvSpPr>
            <a:spLocks noGrp="1" noChangeArrowheads="1"/>
          </p:cNvSpPr>
          <p:nvPr>
            <p:ph type="dt" sz="quarter" idx="1"/>
          </p:nvPr>
        </p:nvSpPr>
        <p:spPr>
          <a:noFill/>
        </p:spPr>
        <p:txBody>
          <a:bodyPr/>
          <a:lstStyle>
            <a:lvl1pPr defTabSz="964218">
              <a:spcBef>
                <a:spcPct val="30000"/>
              </a:spcBef>
              <a:defRPr sz="1500">
                <a:solidFill>
                  <a:schemeClr val="tx1"/>
                </a:solidFill>
                <a:latin typeface="Arial" charset="0"/>
              </a:defRPr>
            </a:lvl1pPr>
            <a:lvl2pPr marL="770057" indent="-296176" defTabSz="964218">
              <a:spcBef>
                <a:spcPct val="30000"/>
              </a:spcBef>
              <a:defRPr sz="1500">
                <a:solidFill>
                  <a:schemeClr val="tx1"/>
                </a:solidFill>
                <a:latin typeface="Arial" charset="0"/>
              </a:defRPr>
            </a:lvl2pPr>
            <a:lvl3pPr marL="1184705" indent="-236941" defTabSz="964218">
              <a:spcBef>
                <a:spcPct val="30000"/>
              </a:spcBef>
              <a:defRPr sz="1500">
                <a:solidFill>
                  <a:schemeClr val="tx1"/>
                </a:solidFill>
                <a:latin typeface="Arial" charset="0"/>
              </a:defRPr>
            </a:lvl3pPr>
            <a:lvl4pPr marL="1658586" indent="-236941" defTabSz="964218">
              <a:spcBef>
                <a:spcPct val="30000"/>
              </a:spcBef>
              <a:defRPr sz="1500">
                <a:solidFill>
                  <a:schemeClr val="tx1"/>
                </a:solidFill>
                <a:latin typeface="Arial" charset="0"/>
              </a:defRPr>
            </a:lvl4pPr>
            <a:lvl5pPr marL="2132468" indent="-236941" defTabSz="964218">
              <a:spcBef>
                <a:spcPct val="30000"/>
              </a:spcBef>
              <a:defRPr sz="1500">
                <a:solidFill>
                  <a:schemeClr val="tx1"/>
                </a:solidFill>
                <a:latin typeface="Arial" charset="0"/>
              </a:defRPr>
            </a:lvl5pPr>
            <a:lvl6pPr marL="2606349" indent="-236941" defTabSz="964218" eaLnBrk="0" fontAlgn="base" hangingPunct="0">
              <a:spcBef>
                <a:spcPct val="30000"/>
              </a:spcBef>
              <a:spcAft>
                <a:spcPct val="0"/>
              </a:spcAft>
              <a:defRPr sz="1500">
                <a:solidFill>
                  <a:schemeClr val="tx1"/>
                </a:solidFill>
                <a:latin typeface="Arial" charset="0"/>
              </a:defRPr>
            </a:lvl6pPr>
            <a:lvl7pPr marL="3080231" indent="-236941" defTabSz="964218" eaLnBrk="0" fontAlgn="base" hangingPunct="0">
              <a:spcBef>
                <a:spcPct val="30000"/>
              </a:spcBef>
              <a:spcAft>
                <a:spcPct val="0"/>
              </a:spcAft>
              <a:defRPr sz="1500">
                <a:solidFill>
                  <a:schemeClr val="tx1"/>
                </a:solidFill>
                <a:latin typeface="Arial" charset="0"/>
              </a:defRPr>
            </a:lvl7pPr>
            <a:lvl8pPr marL="3554113" indent="-236941" defTabSz="964218" eaLnBrk="0" fontAlgn="base" hangingPunct="0">
              <a:spcBef>
                <a:spcPct val="30000"/>
              </a:spcBef>
              <a:spcAft>
                <a:spcPct val="0"/>
              </a:spcAft>
              <a:defRPr sz="1500">
                <a:solidFill>
                  <a:schemeClr val="tx1"/>
                </a:solidFill>
                <a:latin typeface="Arial" charset="0"/>
              </a:defRPr>
            </a:lvl8pPr>
            <a:lvl9pPr marL="4027994" indent="-236941" defTabSz="964218" eaLnBrk="0" fontAlgn="base" hangingPunct="0">
              <a:spcBef>
                <a:spcPct val="30000"/>
              </a:spcBef>
              <a:spcAft>
                <a:spcPct val="0"/>
              </a:spcAft>
              <a:defRPr sz="1500">
                <a:solidFill>
                  <a:schemeClr val="tx1"/>
                </a:solidFill>
                <a:latin typeface="Arial" charset="0"/>
              </a:defRPr>
            </a:lvl9pPr>
          </a:lstStyle>
          <a:p>
            <a:pPr marL="0" marR="0" lvl="0" indent="0" algn="r" defTabSz="964218" rtl="0" eaLnBrk="1" fontAlgn="auto" latinLnBrk="0" hangingPunct="1">
              <a:lnSpc>
                <a:spcPct val="100000"/>
              </a:lnSpc>
              <a:spcBef>
                <a:spcPct val="0"/>
              </a:spcBef>
              <a:spcAft>
                <a:spcPts val="0"/>
              </a:spcAft>
              <a:buClrTx/>
              <a:buSzTx/>
              <a:buFontTx/>
              <a:buNone/>
              <a:tabLst/>
              <a:defRPr/>
            </a:pPr>
            <a:fld id="{39A24892-E559-4E4D-93E3-4D62D8C32EB6}" type="datetime8">
              <a:rPr kumimoji="0" lang="en-GB" altLang="en-US" sz="11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64218" rtl="0" eaLnBrk="1" fontAlgn="auto" latinLnBrk="0" hangingPunct="1">
                <a:lnSpc>
                  <a:spcPct val="100000"/>
                </a:lnSpc>
                <a:spcBef>
                  <a:spcPct val="0"/>
                </a:spcBef>
                <a:spcAft>
                  <a:spcPts val="0"/>
                </a:spcAft>
                <a:buClrTx/>
                <a:buSzTx/>
                <a:buFontTx/>
                <a:buNone/>
                <a:tabLst/>
                <a:defRPr/>
              </a:pPr>
              <a:t>10/10/2022 19:12</a:t>
            </a:fld>
            <a:endParaRPr kumimoji="0" lang="en-GB" altLang="en-US" sz="1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7155" name="Rectangle 19"/>
          <p:cNvSpPr>
            <a:spLocks noGrp="1" noChangeArrowheads="1"/>
          </p:cNvSpPr>
          <p:nvPr>
            <p:ph type="ftr" sz="quarter" idx="4"/>
          </p:nvPr>
        </p:nvSpPr>
        <p:spPr>
          <a:noFill/>
        </p:spPr>
        <p:txBody>
          <a:bodyPr/>
          <a:lstStyle>
            <a:lvl1pPr defTabSz="964218">
              <a:spcBef>
                <a:spcPct val="30000"/>
              </a:spcBef>
              <a:defRPr sz="1500">
                <a:solidFill>
                  <a:schemeClr val="tx1"/>
                </a:solidFill>
                <a:latin typeface="Arial" charset="0"/>
              </a:defRPr>
            </a:lvl1pPr>
            <a:lvl2pPr marL="770057" indent="-296176" defTabSz="964218">
              <a:spcBef>
                <a:spcPct val="30000"/>
              </a:spcBef>
              <a:defRPr sz="1500">
                <a:solidFill>
                  <a:schemeClr val="tx1"/>
                </a:solidFill>
                <a:latin typeface="Arial" charset="0"/>
              </a:defRPr>
            </a:lvl2pPr>
            <a:lvl3pPr marL="1184705" indent="-236941" defTabSz="964218">
              <a:spcBef>
                <a:spcPct val="30000"/>
              </a:spcBef>
              <a:defRPr sz="1500">
                <a:solidFill>
                  <a:schemeClr val="tx1"/>
                </a:solidFill>
                <a:latin typeface="Arial" charset="0"/>
              </a:defRPr>
            </a:lvl3pPr>
            <a:lvl4pPr marL="1658586" indent="-236941" defTabSz="964218">
              <a:spcBef>
                <a:spcPct val="30000"/>
              </a:spcBef>
              <a:defRPr sz="1500">
                <a:solidFill>
                  <a:schemeClr val="tx1"/>
                </a:solidFill>
                <a:latin typeface="Arial" charset="0"/>
              </a:defRPr>
            </a:lvl4pPr>
            <a:lvl5pPr marL="2132468" indent="-236941" defTabSz="964218">
              <a:spcBef>
                <a:spcPct val="30000"/>
              </a:spcBef>
              <a:defRPr sz="1500">
                <a:solidFill>
                  <a:schemeClr val="tx1"/>
                </a:solidFill>
                <a:latin typeface="Arial" charset="0"/>
              </a:defRPr>
            </a:lvl5pPr>
            <a:lvl6pPr marL="2606349" indent="-236941" defTabSz="964218" eaLnBrk="0" fontAlgn="base" hangingPunct="0">
              <a:spcBef>
                <a:spcPct val="30000"/>
              </a:spcBef>
              <a:spcAft>
                <a:spcPct val="0"/>
              </a:spcAft>
              <a:defRPr sz="1500">
                <a:solidFill>
                  <a:schemeClr val="tx1"/>
                </a:solidFill>
                <a:latin typeface="Arial" charset="0"/>
              </a:defRPr>
            </a:lvl6pPr>
            <a:lvl7pPr marL="3080231" indent="-236941" defTabSz="964218" eaLnBrk="0" fontAlgn="base" hangingPunct="0">
              <a:spcBef>
                <a:spcPct val="30000"/>
              </a:spcBef>
              <a:spcAft>
                <a:spcPct val="0"/>
              </a:spcAft>
              <a:defRPr sz="1500">
                <a:solidFill>
                  <a:schemeClr val="tx1"/>
                </a:solidFill>
                <a:latin typeface="Arial" charset="0"/>
              </a:defRPr>
            </a:lvl7pPr>
            <a:lvl8pPr marL="3554113" indent="-236941" defTabSz="964218" eaLnBrk="0" fontAlgn="base" hangingPunct="0">
              <a:spcBef>
                <a:spcPct val="30000"/>
              </a:spcBef>
              <a:spcAft>
                <a:spcPct val="0"/>
              </a:spcAft>
              <a:defRPr sz="1500">
                <a:solidFill>
                  <a:schemeClr val="tx1"/>
                </a:solidFill>
                <a:latin typeface="Arial" charset="0"/>
              </a:defRPr>
            </a:lvl8pPr>
            <a:lvl9pPr marL="4027994" indent="-236941" defTabSz="964218" eaLnBrk="0" fontAlgn="base" hangingPunct="0">
              <a:spcBef>
                <a:spcPct val="30000"/>
              </a:spcBef>
              <a:spcAft>
                <a:spcPct val="0"/>
              </a:spcAft>
              <a:defRPr sz="1500">
                <a:solidFill>
                  <a:schemeClr val="tx1"/>
                </a:solidFill>
                <a:latin typeface="Arial" charset="0"/>
              </a:defRPr>
            </a:lvl9pPr>
          </a:lstStyle>
          <a:p>
            <a:pPr marL="0" marR="0" lvl="0" indent="0" algn="l" defTabSz="964218"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charset="0"/>
                <a:ea typeface="+mn-ea"/>
                <a:cs typeface="+mn-cs"/>
              </a:rPr>
              <a:t>P109804.TMagazine.Aricept.Promotional Slide Deck for PC</a:t>
            </a:r>
          </a:p>
        </p:txBody>
      </p:sp>
      <p:sp>
        <p:nvSpPr>
          <p:cNvPr id="177156" name="Rectangle 20"/>
          <p:cNvSpPr>
            <a:spLocks noGrp="1" noChangeArrowheads="1"/>
          </p:cNvSpPr>
          <p:nvPr>
            <p:ph type="sldNum" sz="quarter" idx="5"/>
          </p:nvPr>
        </p:nvSpPr>
        <p:spPr>
          <a:noFill/>
        </p:spPr>
        <p:txBody>
          <a:bodyPr/>
          <a:lstStyle>
            <a:lvl1pPr defTabSz="964218">
              <a:spcBef>
                <a:spcPct val="30000"/>
              </a:spcBef>
              <a:defRPr sz="1500">
                <a:solidFill>
                  <a:schemeClr val="tx1"/>
                </a:solidFill>
                <a:latin typeface="Arial" charset="0"/>
              </a:defRPr>
            </a:lvl1pPr>
            <a:lvl2pPr marL="770057" indent="-296176" defTabSz="964218">
              <a:spcBef>
                <a:spcPct val="30000"/>
              </a:spcBef>
              <a:defRPr sz="1500">
                <a:solidFill>
                  <a:schemeClr val="tx1"/>
                </a:solidFill>
                <a:latin typeface="Arial" charset="0"/>
              </a:defRPr>
            </a:lvl2pPr>
            <a:lvl3pPr marL="1184705" indent="-236941" defTabSz="964218">
              <a:spcBef>
                <a:spcPct val="30000"/>
              </a:spcBef>
              <a:defRPr sz="1500">
                <a:solidFill>
                  <a:schemeClr val="tx1"/>
                </a:solidFill>
                <a:latin typeface="Arial" charset="0"/>
              </a:defRPr>
            </a:lvl3pPr>
            <a:lvl4pPr marL="1658586" indent="-236941" defTabSz="964218">
              <a:spcBef>
                <a:spcPct val="30000"/>
              </a:spcBef>
              <a:defRPr sz="1500">
                <a:solidFill>
                  <a:schemeClr val="tx1"/>
                </a:solidFill>
                <a:latin typeface="Arial" charset="0"/>
              </a:defRPr>
            </a:lvl4pPr>
            <a:lvl5pPr marL="2132468" indent="-236941" defTabSz="964218">
              <a:spcBef>
                <a:spcPct val="30000"/>
              </a:spcBef>
              <a:defRPr sz="1500">
                <a:solidFill>
                  <a:schemeClr val="tx1"/>
                </a:solidFill>
                <a:latin typeface="Arial" charset="0"/>
              </a:defRPr>
            </a:lvl5pPr>
            <a:lvl6pPr marL="2606349" indent="-236941" defTabSz="964218" eaLnBrk="0" fontAlgn="base" hangingPunct="0">
              <a:spcBef>
                <a:spcPct val="30000"/>
              </a:spcBef>
              <a:spcAft>
                <a:spcPct val="0"/>
              </a:spcAft>
              <a:defRPr sz="1500">
                <a:solidFill>
                  <a:schemeClr val="tx1"/>
                </a:solidFill>
                <a:latin typeface="Arial" charset="0"/>
              </a:defRPr>
            </a:lvl6pPr>
            <a:lvl7pPr marL="3080231" indent="-236941" defTabSz="964218" eaLnBrk="0" fontAlgn="base" hangingPunct="0">
              <a:spcBef>
                <a:spcPct val="30000"/>
              </a:spcBef>
              <a:spcAft>
                <a:spcPct val="0"/>
              </a:spcAft>
              <a:defRPr sz="1500">
                <a:solidFill>
                  <a:schemeClr val="tx1"/>
                </a:solidFill>
                <a:latin typeface="Arial" charset="0"/>
              </a:defRPr>
            </a:lvl7pPr>
            <a:lvl8pPr marL="3554113" indent="-236941" defTabSz="964218" eaLnBrk="0" fontAlgn="base" hangingPunct="0">
              <a:spcBef>
                <a:spcPct val="30000"/>
              </a:spcBef>
              <a:spcAft>
                <a:spcPct val="0"/>
              </a:spcAft>
              <a:defRPr sz="1500">
                <a:solidFill>
                  <a:schemeClr val="tx1"/>
                </a:solidFill>
                <a:latin typeface="Arial" charset="0"/>
              </a:defRPr>
            </a:lvl8pPr>
            <a:lvl9pPr marL="4027994" indent="-236941" defTabSz="964218" eaLnBrk="0" fontAlgn="base" hangingPunct="0">
              <a:spcBef>
                <a:spcPct val="30000"/>
              </a:spcBef>
              <a:spcAft>
                <a:spcPct val="0"/>
              </a:spcAft>
              <a:defRPr sz="1500">
                <a:solidFill>
                  <a:schemeClr val="tx1"/>
                </a:solidFill>
                <a:latin typeface="Arial" charset="0"/>
              </a:defRPr>
            </a:lvl9pPr>
          </a:lstStyle>
          <a:p>
            <a:pPr marL="0" marR="0" lvl="0" indent="0" algn="r" defTabSz="964218" rtl="0" eaLnBrk="1" fontAlgn="auto" latinLnBrk="0" hangingPunct="1">
              <a:lnSpc>
                <a:spcPct val="100000"/>
              </a:lnSpc>
              <a:spcBef>
                <a:spcPct val="0"/>
              </a:spcBef>
              <a:spcAft>
                <a:spcPts val="0"/>
              </a:spcAft>
              <a:buClrTx/>
              <a:buSzTx/>
              <a:buFontTx/>
              <a:buNone/>
              <a:tabLst/>
              <a:defRPr/>
            </a:pPr>
            <a:fld id="{7DFDDC6F-658C-4D87-84FC-F0B948F7AFE0}" type="slidenum">
              <a:rPr kumimoji="0" lang="en-GB" altLang="en-US" sz="11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64218" rtl="0" eaLnBrk="1" fontAlgn="auto" latinLnBrk="0" hangingPunct="1">
                <a:lnSpc>
                  <a:spcPct val="100000"/>
                </a:lnSpc>
                <a:spcBef>
                  <a:spcPct val="0"/>
                </a:spcBef>
                <a:spcAft>
                  <a:spcPts val="0"/>
                </a:spcAft>
                <a:buClrTx/>
                <a:buSzTx/>
                <a:buFontTx/>
                <a:buNone/>
                <a:tabLst/>
                <a:defRPr/>
              </a:pPr>
              <a:t>29</a:t>
            </a:fld>
            <a:endParaRPr kumimoji="0" lang="en-GB" altLang="en-US" sz="1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7157" name="Rectangle 2"/>
          <p:cNvSpPr>
            <a:spLocks noGrp="1" noRot="1" noChangeAspect="1" noChangeArrowheads="1" noTextEdit="1"/>
          </p:cNvSpPr>
          <p:nvPr>
            <p:ph type="sldImg"/>
          </p:nvPr>
        </p:nvSpPr>
        <p:spPr>
          <a:xfrm>
            <a:off x="1266825" y="727075"/>
            <a:ext cx="4783138" cy="3586163"/>
          </a:xfrm>
          <a:ln/>
        </p:spPr>
      </p:sp>
      <p:sp>
        <p:nvSpPr>
          <p:cNvPr id="177158" name="Rectangle 3"/>
          <p:cNvSpPr>
            <a:spLocks noGrp="1" noChangeArrowheads="1"/>
          </p:cNvSpPr>
          <p:nvPr>
            <p:ph type="body" idx="1"/>
          </p:nvPr>
        </p:nvSpPr>
        <p:spPr>
          <a:xfrm>
            <a:off x="974912" y="4560895"/>
            <a:ext cx="5365376" cy="4319569"/>
          </a:xfrm>
          <a:noFill/>
        </p:spPr>
        <p:txBody>
          <a:bodyPr lIns="96654" tIns="48326" rIns="96654" bIns="48326"/>
          <a:lstStyle/>
          <a:p>
            <a:endParaRPr lang="en-US" altLang="en-US"/>
          </a:p>
        </p:txBody>
      </p:sp>
    </p:spTree>
    <p:extLst>
      <p:ext uri="{BB962C8B-B14F-4D97-AF65-F5344CB8AC3E}">
        <p14:creationId xmlns:p14="http://schemas.microsoft.com/office/powerpoint/2010/main" val="3711760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5"/>
          <p:cNvSpPr>
            <a:spLocks noGrp="1" noChangeArrowheads="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0110B89A-7904-436E-8DD2-8B2E0A142D26}" type="datetime8">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10/10/2022 19:12</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96259" name="Rectangle 19"/>
          <p:cNvSpPr>
            <a:spLocks noGrp="1" noChangeArrowheads="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l" defTabSz="971647"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96260" name="Rectangle 20"/>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67EBCA86-08F8-44E0-A924-673CD9F46895}" type="slidenum">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30</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96261" name="Rectangle 2"/>
          <p:cNvSpPr>
            <a:spLocks noGrp="1" noRot="1" noChangeAspect="1" noChangeArrowheads="1" noTextEdit="1"/>
          </p:cNvSpPr>
          <p:nvPr>
            <p:ph type="sldImg"/>
          </p:nvPr>
        </p:nvSpPr>
        <p:spPr>
          <a:ln/>
        </p:spPr>
      </p:sp>
      <p:sp>
        <p:nvSpPr>
          <p:cNvPr id="9626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804678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5"/>
          <p:cNvSpPr>
            <a:spLocks noGrp="1" noChangeArrowheads="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1550">
              <a:spcBef>
                <a:spcPct val="30000"/>
              </a:spcBef>
              <a:defRPr sz="1400">
                <a:solidFill>
                  <a:schemeClr val="tx1"/>
                </a:solidFill>
                <a:latin typeface="Arial" panose="020B0604020202020204" pitchFamily="34" charset="0"/>
                <a:ea typeface="MS PGothic" panose="020B0600070205080204" pitchFamily="34" charset="-128"/>
              </a:defRPr>
            </a:lvl1pPr>
            <a:lvl2pPr marL="784225" indent="-301625" defTabSz="971550">
              <a:spcBef>
                <a:spcPct val="30000"/>
              </a:spcBef>
              <a:defRPr sz="1400">
                <a:solidFill>
                  <a:schemeClr val="tx1"/>
                </a:solidFill>
                <a:latin typeface="Arial" panose="020B0604020202020204" pitchFamily="34" charset="0"/>
                <a:ea typeface="MS PGothic" panose="020B0600070205080204" pitchFamily="34" charset="-128"/>
              </a:defRPr>
            </a:lvl2pPr>
            <a:lvl3pPr marL="1208088" indent="-241300" defTabSz="971550">
              <a:spcBef>
                <a:spcPct val="30000"/>
              </a:spcBef>
              <a:defRPr sz="1400">
                <a:solidFill>
                  <a:schemeClr val="tx1"/>
                </a:solidFill>
                <a:latin typeface="Arial" panose="020B0604020202020204" pitchFamily="34" charset="0"/>
                <a:ea typeface="MS PGothic" panose="020B0600070205080204" pitchFamily="34" charset="-128"/>
              </a:defRPr>
            </a:lvl3pPr>
            <a:lvl4pPr marL="1690688" indent="-241300" defTabSz="971550">
              <a:spcBef>
                <a:spcPct val="30000"/>
              </a:spcBef>
              <a:defRPr sz="1400">
                <a:solidFill>
                  <a:schemeClr val="tx1"/>
                </a:solidFill>
                <a:latin typeface="Arial" panose="020B0604020202020204" pitchFamily="34" charset="0"/>
                <a:ea typeface="MS PGothic" panose="020B0600070205080204" pitchFamily="34" charset="-128"/>
              </a:defRPr>
            </a:lvl4pPr>
            <a:lvl5pPr marL="2174875" indent="-241300" defTabSz="971550">
              <a:spcBef>
                <a:spcPct val="30000"/>
              </a:spcBef>
              <a:defRPr sz="1400">
                <a:solidFill>
                  <a:schemeClr val="tx1"/>
                </a:solidFill>
                <a:latin typeface="Arial" panose="020B0604020202020204" pitchFamily="34" charset="0"/>
                <a:ea typeface="MS PGothic" panose="020B0600070205080204" pitchFamily="34" charset="-128"/>
              </a:defRPr>
            </a:lvl5pPr>
            <a:lvl6pPr marL="26320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30892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5464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40036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71550" rtl="0" eaLnBrk="1" fontAlgn="auto" latinLnBrk="0" hangingPunct="1">
              <a:lnSpc>
                <a:spcPct val="100000"/>
              </a:lnSpc>
              <a:spcBef>
                <a:spcPct val="0"/>
              </a:spcBef>
              <a:spcAft>
                <a:spcPts val="0"/>
              </a:spcAft>
              <a:buClrTx/>
              <a:buSzTx/>
              <a:buFontTx/>
              <a:buNone/>
              <a:tabLst/>
              <a:defRPr/>
            </a:pPr>
            <a:fld id="{9FA71D75-4C85-472D-A8DB-BBE27951CD98}" type="datetime8">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550" rtl="0" eaLnBrk="1" fontAlgn="auto" latinLnBrk="0" hangingPunct="1">
                <a:lnSpc>
                  <a:spcPct val="100000"/>
                </a:lnSpc>
                <a:spcBef>
                  <a:spcPct val="0"/>
                </a:spcBef>
                <a:spcAft>
                  <a:spcPts val="0"/>
                </a:spcAft>
                <a:buClrTx/>
                <a:buSzTx/>
                <a:buFontTx/>
                <a:buNone/>
                <a:tabLst/>
                <a:defRPr/>
              </a:pPr>
              <a:t>10/10/2022 19:12</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3315" name="Rectangle 19"/>
          <p:cNvSpPr>
            <a:spLocks noGrp="1" noChangeArrowheads="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1550">
              <a:spcBef>
                <a:spcPct val="30000"/>
              </a:spcBef>
              <a:defRPr sz="1400">
                <a:solidFill>
                  <a:schemeClr val="tx1"/>
                </a:solidFill>
                <a:latin typeface="Arial" panose="020B0604020202020204" pitchFamily="34" charset="0"/>
                <a:ea typeface="MS PGothic" panose="020B0600070205080204" pitchFamily="34" charset="-128"/>
              </a:defRPr>
            </a:lvl1pPr>
            <a:lvl2pPr marL="784225" indent="-301625" defTabSz="971550">
              <a:spcBef>
                <a:spcPct val="30000"/>
              </a:spcBef>
              <a:defRPr sz="1400">
                <a:solidFill>
                  <a:schemeClr val="tx1"/>
                </a:solidFill>
                <a:latin typeface="Arial" panose="020B0604020202020204" pitchFamily="34" charset="0"/>
                <a:ea typeface="MS PGothic" panose="020B0600070205080204" pitchFamily="34" charset="-128"/>
              </a:defRPr>
            </a:lvl2pPr>
            <a:lvl3pPr marL="1208088" indent="-241300" defTabSz="971550">
              <a:spcBef>
                <a:spcPct val="30000"/>
              </a:spcBef>
              <a:defRPr sz="1400">
                <a:solidFill>
                  <a:schemeClr val="tx1"/>
                </a:solidFill>
                <a:latin typeface="Arial" panose="020B0604020202020204" pitchFamily="34" charset="0"/>
                <a:ea typeface="MS PGothic" panose="020B0600070205080204" pitchFamily="34" charset="-128"/>
              </a:defRPr>
            </a:lvl3pPr>
            <a:lvl4pPr marL="1690688" indent="-241300" defTabSz="971550">
              <a:spcBef>
                <a:spcPct val="30000"/>
              </a:spcBef>
              <a:defRPr sz="1400">
                <a:solidFill>
                  <a:schemeClr val="tx1"/>
                </a:solidFill>
                <a:latin typeface="Arial" panose="020B0604020202020204" pitchFamily="34" charset="0"/>
                <a:ea typeface="MS PGothic" panose="020B0600070205080204" pitchFamily="34" charset="-128"/>
              </a:defRPr>
            </a:lvl4pPr>
            <a:lvl5pPr marL="2174875" indent="-241300" defTabSz="971550">
              <a:spcBef>
                <a:spcPct val="30000"/>
              </a:spcBef>
              <a:defRPr sz="1400">
                <a:solidFill>
                  <a:schemeClr val="tx1"/>
                </a:solidFill>
                <a:latin typeface="Arial" panose="020B0604020202020204" pitchFamily="34" charset="0"/>
                <a:ea typeface="MS PGothic" panose="020B0600070205080204" pitchFamily="34" charset="-128"/>
              </a:defRPr>
            </a:lvl5pPr>
            <a:lvl6pPr marL="26320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30892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5464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40036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971550"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13316" name="Rectangle 20"/>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1550">
              <a:spcBef>
                <a:spcPct val="30000"/>
              </a:spcBef>
              <a:defRPr sz="1400">
                <a:solidFill>
                  <a:schemeClr val="tx1"/>
                </a:solidFill>
                <a:latin typeface="Arial" panose="020B0604020202020204" pitchFamily="34" charset="0"/>
                <a:ea typeface="MS PGothic" panose="020B0600070205080204" pitchFamily="34" charset="-128"/>
              </a:defRPr>
            </a:lvl1pPr>
            <a:lvl2pPr marL="784225" indent="-301625" defTabSz="971550">
              <a:spcBef>
                <a:spcPct val="30000"/>
              </a:spcBef>
              <a:defRPr sz="1400">
                <a:solidFill>
                  <a:schemeClr val="tx1"/>
                </a:solidFill>
                <a:latin typeface="Arial" panose="020B0604020202020204" pitchFamily="34" charset="0"/>
                <a:ea typeface="MS PGothic" panose="020B0600070205080204" pitchFamily="34" charset="-128"/>
              </a:defRPr>
            </a:lvl2pPr>
            <a:lvl3pPr marL="1208088" indent="-241300" defTabSz="971550">
              <a:spcBef>
                <a:spcPct val="30000"/>
              </a:spcBef>
              <a:defRPr sz="1400">
                <a:solidFill>
                  <a:schemeClr val="tx1"/>
                </a:solidFill>
                <a:latin typeface="Arial" panose="020B0604020202020204" pitchFamily="34" charset="0"/>
                <a:ea typeface="MS PGothic" panose="020B0600070205080204" pitchFamily="34" charset="-128"/>
              </a:defRPr>
            </a:lvl3pPr>
            <a:lvl4pPr marL="1690688" indent="-241300" defTabSz="971550">
              <a:spcBef>
                <a:spcPct val="30000"/>
              </a:spcBef>
              <a:defRPr sz="1400">
                <a:solidFill>
                  <a:schemeClr val="tx1"/>
                </a:solidFill>
                <a:latin typeface="Arial" panose="020B0604020202020204" pitchFamily="34" charset="0"/>
                <a:ea typeface="MS PGothic" panose="020B0600070205080204" pitchFamily="34" charset="-128"/>
              </a:defRPr>
            </a:lvl4pPr>
            <a:lvl5pPr marL="2174875" indent="-241300" defTabSz="971550">
              <a:spcBef>
                <a:spcPct val="30000"/>
              </a:spcBef>
              <a:defRPr sz="1400">
                <a:solidFill>
                  <a:schemeClr val="tx1"/>
                </a:solidFill>
                <a:latin typeface="Arial" panose="020B0604020202020204" pitchFamily="34" charset="0"/>
                <a:ea typeface="MS PGothic" panose="020B0600070205080204" pitchFamily="34" charset="-128"/>
              </a:defRPr>
            </a:lvl5pPr>
            <a:lvl6pPr marL="26320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30892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5464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40036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71550" rtl="0" eaLnBrk="1" fontAlgn="auto" latinLnBrk="0" hangingPunct="1">
              <a:lnSpc>
                <a:spcPct val="100000"/>
              </a:lnSpc>
              <a:spcBef>
                <a:spcPct val="0"/>
              </a:spcBef>
              <a:spcAft>
                <a:spcPts val="0"/>
              </a:spcAft>
              <a:buClrTx/>
              <a:buSzTx/>
              <a:buFontTx/>
              <a:buNone/>
              <a:tabLst/>
              <a:defRPr/>
            </a:pPr>
            <a:fld id="{F22035F6-ED6E-4C11-BA4D-D8EFBB361E79}"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550" rtl="0" eaLnBrk="1" fontAlgn="auto" latinLnBrk="0" hangingPunct="1">
                <a:lnSpc>
                  <a:spcPct val="100000"/>
                </a:lnSpc>
                <a:spcBef>
                  <a:spcPct val="0"/>
                </a:spcBef>
                <a:spcAft>
                  <a:spcPts val="0"/>
                </a:spcAft>
                <a:buClrTx/>
                <a:buSzTx/>
                <a:buFontTx/>
                <a:buNone/>
                <a:tabLst/>
                <a:defRPr/>
              </a:pPr>
              <a:t>31</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34003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5"/>
          <p:cNvSpPr>
            <a:spLocks noGrp="1" noChangeArrowheads="1"/>
          </p:cNvSpPr>
          <p:nvPr>
            <p:ph type="dt" sz="quarter"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96ACFB39-37AE-44BF-A7C9-2ED7CC27A651}" type="datetime8">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10/10/2022 19:12</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00355" name="Rectangle 19"/>
          <p:cNvSpPr>
            <a:spLocks noGrp="1" noChangeArrowheads="1"/>
          </p:cNvSpPr>
          <p:nvPr>
            <p:ph type="ftr" sz="quarter" idx="4"/>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l" defTabSz="971647"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100356" name="Rectangle 20"/>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0C06FBD5-4B51-4373-9114-3A553D613259}" type="slidenum">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32</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00357" name="Rectangle 2"/>
          <p:cNvSpPr>
            <a:spLocks noGrp="1" noRot="1" noChangeAspect="1" noChangeArrowheads="1" noTextEdit="1"/>
          </p:cNvSpPr>
          <p:nvPr>
            <p:ph type="sldImg"/>
          </p:nvPr>
        </p:nvSpPr>
        <p:spPr>
          <a:ln/>
        </p:spPr>
      </p:sp>
      <p:sp>
        <p:nvSpPr>
          <p:cNvPr id="10035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926875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5"/>
          <p:cNvSpPr>
            <a:spLocks noGrp="1" noChangeArrowheads="1"/>
          </p:cNvSpPr>
          <p:nvPr>
            <p:ph type="dt" sz="quarter"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BE4AB195-F200-4CD2-9AEA-BFB607B5609E}" type="datetime8">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10/10/2022 19:12</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02403" name="Rectangle 19"/>
          <p:cNvSpPr>
            <a:spLocks noGrp="1" noChangeArrowheads="1"/>
          </p:cNvSpPr>
          <p:nvPr>
            <p:ph type="ftr" sz="quarter" idx="4"/>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l" defTabSz="971647"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102404" name="Rectangle 20"/>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1FD66AE2-2242-4499-8903-EC0A76C580FB}" type="slidenum">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33</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02405" name="Rectangle 2"/>
          <p:cNvSpPr>
            <a:spLocks noGrp="1" noRot="1" noChangeAspect="1" noChangeArrowheads="1" noTextEdit="1"/>
          </p:cNvSpPr>
          <p:nvPr>
            <p:ph type="sldImg"/>
          </p:nvPr>
        </p:nvSpPr>
        <p:spPr>
          <a:ln/>
        </p:spPr>
      </p:sp>
      <p:sp>
        <p:nvSpPr>
          <p:cNvPr id="10240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53191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5"/>
          <p:cNvSpPr>
            <a:spLocks noGrp="1" noChangeArrowheads="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4EC77C47-1EC4-463C-B62D-CC2E102B7665}" type="datetime8">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10/10/2022 19:12</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0595" name="Rectangle 19"/>
          <p:cNvSpPr>
            <a:spLocks noGrp="1" noChangeArrowheads="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l" defTabSz="971647"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110596" name="Rectangle 20"/>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F0077657-F872-4C11-84B2-D18EAA2874AA}" type="slidenum">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34</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0597" name="Rectangle 2"/>
          <p:cNvSpPr>
            <a:spLocks noGrp="1" noRot="1" noChangeAspect="1" noChangeArrowheads="1" noTextEdit="1"/>
          </p:cNvSpPr>
          <p:nvPr>
            <p:ph type="sldImg"/>
          </p:nvPr>
        </p:nvSpPr>
        <p:spPr>
          <a:ln/>
        </p:spPr>
      </p:sp>
      <p:sp>
        <p:nvSpPr>
          <p:cNvPr id="11059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710610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5"/>
          <p:cNvSpPr>
            <a:spLocks noGrp="1" noChangeArrowheads="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CD1794BD-3C0E-4271-AE29-10371D12F665}" type="datetime8">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10/10/2022 19:12</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2643" name="Rectangle 19"/>
          <p:cNvSpPr>
            <a:spLocks noGrp="1" noChangeArrowheads="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l" defTabSz="971647"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112644" name="Rectangle 20"/>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D6A2D5B0-34BF-477B-A30C-C5C8481FF48D}" type="slidenum">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35</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2645" name="Rectangle 2"/>
          <p:cNvSpPr>
            <a:spLocks noGrp="1" noRot="1" noChangeAspect="1" noChangeArrowheads="1" noTextEdit="1"/>
          </p:cNvSpPr>
          <p:nvPr>
            <p:ph type="sldImg"/>
          </p:nvPr>
        </p:nvSpPr>
        <p:spPr>
          <a:ln/>
        </p:spPr>
      </p:sp>
      <p:sp>
        <p:nvSpPr>
          <p:cNvPr id="11264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886349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5"/>
          <p:cNvSpPr>
            <a:spLocks noGrp="1" noChangeArrowheads="1"/>
          </p:cNvSpPr>
          <p:nvPr>
            <p:ph type="dt" sz="quarter"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2BE6A84E-8668-4CA0-A0D2-B2A1E7A0505F}" type="datetime8">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10/10/2022 19:12</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6739" name="Rectangle 19"/>
          <p:cNvSpPr>
            <a:spLocks noGrp="1" noChangeArrowheads="1"/>
          </p:cNvSpPr>
          <p:nvPr>
            <p:ph type="ftr" sz="quarter" idx="4"/>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l" defTabSz="971647"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116740" name="Rectangle 20"/>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319018D4-3F3F-47E5-9369-1EAF6CF20964}" type="slidenum">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36</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6741" name="Rectangle 2"/>
          <p:cNvSpPr>
            <a:spLocks noGrp="1" noRot="1" noChangeAspect="1" noChangeArrowheads="1" noTextEdit="1"/>
          </p:cNvSpPr>
          <p:nvPr>
            <p:ph type="sldImg"/>
          </p:nvPr>
        </p:nvSpPr>
        <p:spPr>
          <a:ln/>
        </p:spPr>
      </p:sp>
      <p:sp>
        <p:nvSpPr>
          <p:cNvPr id="11674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84967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15"/>
          <p:cNvSpPr>
            <a:spLocks noGrp="1" noChangeArrowheads="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3394">
              <a:spcBef>
                <a:spcPct val="30000"/>
              </a:spcBef>
              <a:defRPr sz="1500">
                <a:solidFill>
                  <a:schemeClr val="tx1"/>
                </a:solidFill>
                <a:latin typeface="Arial" panose="020B0604020202020204" pitchFamily="34" charset="0"/>
              </a:defRPr>
            </a:lvl1pPr>
            <a:lvl2pPr marL="785372" indent="-302066" defTabSz="983394">
              <a:spcBef>
                <a:spcPct val="30000"/>
              </a:spcBef>
              <a:defRPr sz="1500">
                <a:solidFill>
                  <a:schemeClr val="tx1"/>
                </a:solidFill>
                <a:latin typeface="Arial" panose="020B0604020202020204" pitchFamily="34" charset="0"/>
              </a:defRPr>
            </a:lvl2pPr>
            <a:lvl3pPr marL="1208265" indent="-241653" defTabSz="983394">
              <a:spcBef>
                <a:spcPct val="30000"/>
              </a:spcBef>
              <a:defRPr sz="1500">
                <a:solidFill>
                  <a:schemeClr val="tx1"/>
                </a:solidFill>
                <a:latin typeface="Arial" panose="020B0604020202020204" pitchFamily="34" charset="0"/>
              </a:defRPr>
            </a:lvl3pPr>
            <a:lvl4pPr marL="1691571" indent="-241653" defTabSz="983394">
              <a:spcBef>
                <a:spcPct val="30000"/>
              </a:spcBef>
              <a:defRPr sz="1500">
                <a:solidFill>
                  <a:schemeClr val="tx1"/>
                </a:solidFill>
                <a:latin typeface="Arial" panose="020B0604020202020204" pitchFamily="34" charset="0"/>
              </a:defRPr>
            </a:lvl4pPr>
            <a:lvl5pPr marL="2174878" indent="-241653" defTabSz="983394">
              <a:spcBef>
                <a:spcPct val="30000"/>
              </a:spcBef>
              <a:defRPr sz="1500">
                <a:solidFill>
                  <a:schemeClr val="tx1"/>
                </a:solidFill>
                <a:latin typeface="Arial" panose="020B0604020202020204" pitchFamily="34" charset="0"/>
              </a:defRPr>
            </a:lvl5pPr>
            <a:lvl6pPr marL="2658184" indent="-241653" defTabSz="983394" eaLnBrk="0" fontAlgn="base" hangingPunct="0">
              <a:spcBef>
                <a:spcPct val="30000"/>
              </a:spcBef>
              <a:spcAft>
                <a:spcPct val="0"/>
              </a:spcAft>
              <a:defRPr sz="1500">
                <a:solidFill>
                  <a:schemeClr val="tx1"/>
                </a:solidFill>
                <a:latin typeface="Arial" panose="020B0604020202020204" pitchFamily="34" charset="0"/>
              </a:defRPr>
            </a:lvl6pPr>
            <a:lvl7pPr marL="3141490" indent="-241653" defTabSz="983394" eaLnBrk="0" fontAlgn="base" hangingPunct="0">
              <a:spcBef>
                <a:spcPct val="30000"/>
              </a:spcBef>
              <a:spcAft>
                <a:spcPct val="0"/>
              </a:spcAft>
              <a:defRPr sz="1500">
                <a:solidFill>
                  <a:schemeClr val="tx1"/>
                </a:solidFill>
                <a:latin typeface="Arial" panose="020B0604020202020204" pitchFamily="34" charset="0"/>
              </a:defRPr>
            </a:lvl7pPr>
            <a:lvl8pPr marL="3624796" indent="-241653" defTabSz="983394" eaLnBrk="0" fontAlgn="base" hangingPunct="0">
              <a:spcBef>
                <a:spcPct val="30000"/>
              </a:spcBef>
              <a:spcAft>
                <a:spcPct val="0"/>
              </a:spcAft>
              <a:defRPr sz="1500">
                <a:solidFill>
                  <a:schemeClr val="tx1"/>
                </a:solidFill>
                <a:latin typeface="Arial" panose="020B0604020202020204" pitchFamily="34" charset="0"/>
              </a:defRPr>
            </a:lvl8pPr>
            <a:lvl9pPr marL="4108102" indent="-241653" defTabSz="983394" eaLnBrk="0" fontAlgn="base" hangingPunct="0">
              <a:spcBef>
                <a:spcPct val="30000"/>
              </a:spcBef>
              <a:spcAft>
                <a:spcPct val="0"/>
              </a:spcAft>
              <a:defRPr sz="1500">
                <a:solidFill>
                  <a:schemeClr val="tx1"/>
                </a:solidFill>
                <a:latin typeface="Arial" panose="020B0604020202020204" pitchFamily="34" charset="0"/>
              </a:defRPr>
            </a:lvl9pPr>
          </a:lstStyle>
          <a:p>
            <a:pPr marL="0" marR="0" lvl="0" indent="0" algn="r" defTabSz="983394" rtl="0" eaLnBrk="1" fontAlgn="auto" latinLnBrk="0" hangingPunct="1">
              <a:lnSpc>
                <a:spcPct val="100000"/>
              </a:lnSpc>
              <a:spcBef>
                <a:spcPct val="0"/>
              </a:spcBef>
              <a:spcAft>
                <a:spcPts val="0"/>
              </a:spcAft>
              <a:buClrTx/>
              <a:buSzTx/>
              <a:buFontTx/>
              <a:buNone/>
              <a:tabLst/>
              <a:defRPr/>
            </a:pPr>
            <a:fld id="{495958DB-4878-452F-AAE7-38778CC27481}" type="datetime8">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83394" rtl="0" eaLnBrk="1" fontAlgn="auto" latinLnBrk="0" hangingPunct="1">
                <a:lnSpc>
                  <a:spcPct val="100000"/>
                </a:lnSpc>
                <a:spcBef>
                  <a:spcPct val="0"/>
                </a:spcBef>
                <a:spcAft>
                  <a:spcPts val="0"/>
                </a:spcAft>
                <a:buClrTx/>
                <a:buSzTx/>
                <a:buFontTx/>
                <a:buNone/>
                <a:tabLst/>
                <a:defRPr/>
              </a:pPr>
              <a:t>10/10/2022 19:12</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563" name="Rectangle 19"/>
          <p:cNvSpPr>
            <a:spLocks noGrp="1" noChangeArrowheads="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3394">
              <a:spcBef>
                <a:spcPct val="30000"/>
              </a:spcBef>
              <a:defRPr sz="1500">
                <a:solidFill>
                  <a:schemeClr val="tx1"/>
                </a:solidFill>
                <a:latin typeface="Arial" panose="020B0604020202020204" pitchFamily="34" charset="0"/>
              </a:defRPr>
            </a:lvl1pPr>
            <a:lvl2pPr marL="785372" indent="-302066" defTabSz="983394">
              <a:spcBef>
                <a:spcPct val="30000"/>
              </a:spcBef>
              <a:defRPr sz="1500">
                <a:solidFill>
                  <a:schemeClr val="tx1"/>
                </a:solidFill>
                <a:latin typeface="Arial" panose="020B0604020202020204" pitchFamily="34" charset="0"/>
              </a:defRPr>
            </a:lvl2pPr>
            <a:lvl3pPr marL="1208265" indent="-241653" defTabSz="983394">
              <a:spcBef>
                <a:spcPct val="30000"/>
              </a:spcBef>
              <a:defRPr sz="1500">
                <a:solidFill>
                  <a:schemeClr val="tx1"/>
                </a:solidFill>
                <a:latin typeface="Arial" panose="020B0604020202020204" pitchFamily="34" charset="0"/>
              </a:defRPr>
            </a:lvl3pPr>
            <a:lvl4pPr marL="1691571" indent="-241653" defTabSz="983394">
              <a:spcBef>
                <a:spcPct val="30000"/>
              </a:spcBef>
              <a:defRPr sz="1500">
                <a:solidFill>
                  <a:schemeClr val="tx1"/>
                </a:solidFill>
                <a:latin typeface="Arial" panose="020B0604020202020204" pitchFamily="34" charset="0"/>
              </a:defRPr>
            </a:lvl4pPr>
            <a:lvl5pPr marL="2174878" indent="-241653" defTabSz="983394">
              <a:spcBef>
                <a:spcPct val="30000"/>
              </a:spcBef>
              <a:defRPr sz="1500">
                <a:solidFill>
                  <a:schemeClr val="tx1"/>
                </a:solidFill>
                <a:latin typeface="Arial" panose="020B0604020202020204" pitchFamily="34" charset="0"/>
              </a:defRPr>
            </a:lvl5pPr>
            <a:lvl6pPr marL="2658184" indent="-241653" defTabSz="983394" eaLnBrk="0" fontAlgn="base" hangingPunct="0">
              <a:spcBef>
                <a:spcPct val="30000"/>
              </a:spcBef>
              <a:spcAft>
                <a:spcPct val="0"/>
              </a:spcAft>
              <a:defRPr sz="1500">
                <a:solidFill>
                  <a:schemeClr val="tx1"/>
                </a:solidFill>
                <a:latin typeface="Arial" panose="020B0604020202020204" pitchFamily="34" charset="0"/>
              </a:defRPr>
            </a:lvl6pPr>
            <a:lvl7pPr marL="3141490" indent="-241653" defTabSz="983394" eaLnBrk="0" fontAlgn="base" hangingPunct="0">
              <a:spcBef>
                <a:spcPct val="30000"/>
              </a:spcBef>
              <a:spcAft>
                <a:spcPct val="0"/>
              </a:spcAft>
              <a:defRPr sz="1500">
                <a:solidFill>
                  <a:schemeClr val="tx1"/>
                </a:solidFill>
                <a:latin typeface="Arial" panose="020B0604020202020204" pitchFamily="34" charset="0"/>
              </a:defRPr>
            </a:lvl7pPr>
            <a:lvl8pPr marL="3624796" indent="-241653" defTabSz="983394" eaLnBrk="0" fontAlgn="base" hangingPunct="0">
              <a:spcBef>
                <a:spcPct val="30000"/>
              </a:spcBef>
              <a:spcAft>
                <a:spcPct val="0"/>
              </a:spcAft>
              <a:defRPr sz="1500">
                <a:solidFill>
                  <a:schemeClr val="tx1"/>
                </a:solidFill>
                <a:latin typeface="Arial" panose="020B0604020202020204" pitchFamily="34" charset="0"/>
              </a:defRPr>
            </a:lvl8pPr>
            <a:lvl9pPr marL="4108102" indent="-241653" defTabSz="983394" eaLnBrk="0" fontAlgn="base" hangingPunct="0">
              <a:spcBef>
                <a:spcPct val="30000"/>
              </a:spcBef>
              <a:spcAft>
                <a:spcPct val="0"/>
              </a:spcAft>
              <a:defRPr sz="1500">
                <a:solidFill>
                  <a:schemeClr val="tx1"/>
                </a:solidFill>
                <a:latin typeface="Arial" panose="020B0604020202020204" pitchFamily="34" charset="0"/>
              </a:defRPr>
            </a:lvl9pPr>
          </a:lstStyle>
          <a:p>
            <a:pPr marL="0" marR="0" lvl="0" indent="0" algn="l" defTabSz="983394"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P109804.TMagazine.Aricept.Promotional Slide Deck for PC</a:t>
            </a:r>
          </a:p>
        </p:txBody>
      </p:sp>
      <p:sp>
        <p:nvSpPr>
          <p:cNvPr id="194564" name="Rectangle 20"/>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3394">
              <a:spcBef>
                <a:spcPct val="30000"/>
              </a:spcBef>
              <a:defRPr sz="1500">
                <a:solidFill>
                  <a:schemeClr val="tx1"/>
                </a:solidFill>
                <a:latin typeface="Arial" panose="020B0604020202020204" pitchFamily="34" charset="0"/>
              </a:defRPr>
            </a:lvl1pPr>
            <a:lvl2pPr marL="785372" indent="-302066" defTabSz="983394">
              <a:spcBef>
                <a:spcPct val="30000"/>
              </a:spcBef>
              <a:defRPr sz="1500">
                <a:solidFill>
                  <a:schemeClr val="tx1"/>
                </a:solidFill>
                <a:latin typeface="Arial" panose="020B0604020202020204" pitchFamily="34" charset="0"/>
              </a:defRPr>
            </a:lvl2pPr>
            <a:lvl3pPr marL="1208265" indent="-241653" defTabSz="983394">
              <a:spcBef>
                <a:spcPct val="30000"/>
              </a:spcBef>
              <a:defRPr sz="1500">
                <a:solidFill>
                  <a:schemeClr val="tx1"/>
                </a:solidFill>
                <a:latin typeface="Arial" panose="020B0604020202020204" pitchFamily="34" charset="0"/>
              </a:defRPr>
            </a:lvl3pPr>
            <a:lvl4pPr marL="1691571" indent="-241653" defTabSz="983394">
              <a:spcBef>
                <a:spcPct val="30000"/>
              </a:spcBef>
              <a:defRPr sz="1500">
                <a:solidFill>
                  <a:schemeClr val="tx1"/>
                </a:solidFill>
                <a:latin typeface="Arial" panose="020B0604020202020204" pitchFamily="34" charset="0"/>
              </a:defRPr>
            </a:lvl4pPr>
            <a:lvl5pPr marL="2174878" indent="-241653" defTabSz="983394">
              <a:spcBef>
                <a:spcPct val="30000"/>
              </a:spcBef>
              <a:defRPr sz="1500">
                <a:solidFill>
                  <a:schemeClr val="tx1"/>
                </a:solidFill>
                <a:latin typeface="Arial" panose="020B0604020202020204" pitchFamily="34" charset="0"/>
              </a:defRPr>
            </a:lvl5pPr>
            <a:lvl6pPr marL="2658184" indent="-241653" defTabSz="983394" eaLnBrk="0" fontAlgn="base" hangingPunct="0">
              <a:spcBef>
                <a:spcPct val="30000"/>
              </a:spcBef>
              <a:spcAft>
                <a:spcPct val="0"/>
              </a:spcAft>
              <a:defRPr sz="1500">
                <a:solidFill>
                  <a:schemeClr val="tx1"/>
                </a:solidFill>
                <a:latin typeface="Arial" panose="020B0604020202020204" pitchFamily="34" charset="0"/>
              </a:defRPr>
            </a:lvl6pPr>
            <a:lvl7pPr marL="3141490" indent="-241653" defTabSz="983394" eaLnBrk="0" fontAlgn="base" hangingPunct="0">
              <a:spcBef>
                <a:spcPct val="30000"/>
              </a:spcBef>
              <a:spcAft>
                <a:spcPct val="0"/>
              </a:spcAft>
              <a:defRPr sz="1500">
                <a:solidFill>
                  <a:schemeClr val="tx1"/>
                </a:solidFill>
                <a:latin typeface="Arial" panose="020B0604020202020204" pitchFamily="34" charset="0"/>
              </a:defRPr>
            </a:lvl7pPr>
            <a:lvl8pPr marL="3624796" indent="-241653" defTabSz="983394" eaLnBrk="0" fontAlgn="base" hangingPunct="0">
              <a:spcBef>
                <a:spcPct val="30000"/>
              </a:spcBef>
              <a:spcAft>
                <a:spcPct val="0"/>
              </a:spcAft>
              <a:defRPr sz="1500">
                <a:solidFill>
                  <a:schemeClr val="tx1"/>
                </a:solidFill>
                <a:latin typeface="Arial" panose="020B0604020202020204" pitchFamily="34" charset="0"/>
              </a:defRPr>
            </a:lvl8pPr>
            <a:lvl9pPr marL="4108102" indent="-241653" defTabSz="983394" eaLnBrk="0" fontAlgn="base" hangingPunct="0">
              <a:spcBef>
                <a:spcPct val="30000"/>
              </a:spcBef>
              <a:spcAft>
                <a:spcPct val="0"/>
              </a:spcAft>
              <a:defRPr sz="1500">
                <a:solidFill>
                  <a:schemeClr val="tx1"/>
                </a:solidFill>
                <a:latin typeface="Arial" panose="020B0604020202020204" pitchFamily="34" charset="0"/>
              </a:defRPr>
            </a:lvl9pPr>
          </a:lstStyle>
          <a:p>
            <a:pPr marL="0" marR="0" lvl="0" indent="0" algn="r" defTabSz="983394" rtl="0" eaLnBrk="1" fontAlgn="auto" latinLnBrk="0" hangingPunct="1">
              <a:lnSpc>
                <a:spcPct val="100000"/>
              </a:lnSpc>
              <a:spcBef>
                <a:spcPct val="0"/>
              </a:spcBef>
              <a:spcAft>
                <a:spcPts val="0"/>
              </a:spcAft>
              <a:buClrTx/>
              <a:buSzTx/>
              <a:buFontTx/>
              <a:buNone/>
              <a:tabLst/>
              <a:defRPr/>
            </a:pPr>
            <a:fld id="{208D0DA6-D3CA-490B-9B91-8AB873AFE8C4}" type="slidenum">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83394" rtl="0" eaLnBrk="1" fontAlgn="auto" latinLnBrk="0" hangingPunct="1">
                <a:lnSpc>
                  <a:spcPct val="100000"/>
                </a:lnSpc>
                <a:spcBef>
                  <a:spcPct val="0"/>
                </a:spcBef>
                <a:spcAft>
                  <a:spcPts val="0"/>
                </a:spcAft>
                <a:buClrTx/>
                <a:buSzTx/>
                <a:buFontTx/>
                <a:buNone/>
                <a:tabLst/>
                <a:defRPr/>
              </a:pPr>
              <a:t>5</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565" name="Rectangle 2"/>
          <p:cNvSpPr>
            <a:spLocks noGrp="1" noRot="1" noChangeAspect="1" noChangeArrowheads="1" noTextEdit="1"/>
          </p:cNvSpPr>
          <p:nvPr>
            <p:ph type="sldImg"/>
          </p:nvPr>
        </p:nvSpPr>
        <p:spPr>
          <a:ln/>
        </p:spPr>
      </p:sp>
      <p:sp>
        <p:nvSpPr>
          <p:cNvPr id="19456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229231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5"/>
          <p:cNvSpPr>
            <a:spLocks noGrp="1" noChangeArrowheads="1"/>
          </p:cNvSpPr>
          <p:nvPr>
            <p:ph type="dt" sz="quarter"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2BE6A84E-8668-4CA0-A0D2-B2A1E7A0505F}" type="datetime8">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10/10/2022 19:12</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6739" name="Rectangle 19"/>
          <p:cNvSpPr>
            <a:spLocks noGrp="1" noChangeArrowheads="1"/>
          </p:cNvSpPr>
          <p:nvPr>
            <p:ph type="ftr" sz="quarter" idx="4"/>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l" defTabSz="971647"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116740" name="Rectangle 20"/>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319018D4-3F3F-47E5-9369-1EAF6CF20964}" type="slidenum">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37</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6741" name="Rectangle 2"/>
          <p:cNvSpPr>
            <a:spLocks noGrp="1" noRot="1" noChangeAspect="1" noChangeArrowheads="1" noTextEdit="1"/>
          </p:cNvSpPr>
          <p:nvPr>
            <p:ph type="sldImg"/>
          </p:nvPr>
        </p:nvSpPr>
        <p:spPr>
          <a:ln/>
        </p:spPr>
      </p:sp>
      <p:sp>
        <p:nvSpPr>
          <p:cNvPr id="11674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957480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5"/>
          <p:cNvSpPr>
            <a:spLocks noGrp="1" noChangeArrowheads="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19163" rtl="0" eaLnBrk="1" fontAlgn="auto" latinLnBrk="0" hangingPunct="1">
              <a:lnSpc>
                <a:spcPct val="100000"/>
              </a:lnSpc>
              <a:spcBef>
                <a:spcPct val="0"/>
              </a:spcBef>
              <a:spcAft>
                <a:spcPts val="0"/>
              </a:spcAft>
              <a:buClrTx/>
              <a:buSzTx/>
              <a:buFontTx/>
              <a:buNone/>
              <a:tabLst/>
              <a:defRPr/>
            </a:pPr>
            <a:fld id="{253CA821-11A8-42FD-A50A-AFE86DC9CB45}" type="datetime8">
              <a:rPr kumimoji="0" lang="en-GB" altLang="en-US" sz="10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9163" rtl="0" eaLnBrk="1" fontAlgn="auto" latinLnBrk="0" hangingPunct="1">
                <a:lnSpc>
                  <a:spcPct val="100000"/>
                </a:lnSpc>
                <a:spcBef>
                  <a:spcPct val="0"/>
                </a:spcBef>
                <a:spcAft>
                  <a:spcPts val="0"/>
                </a:spcAft>
                <a:buClrTx/>
                <a:buSzTx/>
                <a:buFontTx/>
                <a:buNone/>
                <a:tabLst/>
                <a:defRPr/>
              </a:pPr>
              <a:t>10/10/2022 19:12</a:t>
            </a:fld>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25955" name="Rectangle 19"/>
          <p:cNvSpPr>
            <a:spLocks noGrp="1" noChangeArrowheads="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919163"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125956" name="Rectangle 20"/>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19163" rtl="0" eaLnBrk="1" fontAlgn="auto" latinLnBrk="0" hangingPunct="1">
              <a:lnSpc>
                <a:spcPct val="100000"/>
              </a:lnSpc>
              <a:spcBef>
                <a:spcPct val="0"/>
              </a:spcBef>
              <a:spcAft>
                <a:spcPts val="0"/>
              </a:spcAft>
              <a:buClrTx/>
              <a:buSzTx/>
              <a:buFontTx/>
              <a:buNone/>
              <a:tabLst/>
              <a:defRPr/>
            </a:pPr>
            <a:fld id="{CB77824F-336B-4A73-AE7F-ADE1E43ACF4A}" type="slidenum">
              <a:rPr kumimoji="0" lang="en-GB" altLang="en-US" sz="10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9163" rtl="0" eaLnBrk="1" fontAlgn="auto" latinLnBrk="0" hangingPunct="1">
                <a:lnSpc>
                  <a:spcPct val="100000"/>
                </a:lnSpc>
                <a:spcBef>
                  <a:spcPct val="0"/>
                </a:spcBef>
                <a:spcAft>
                  <a:spcPts val="0"/>
                </a:spcAft>
                <a:buClrTx/>
                <a:buSzTx/>
                <a:buFontTx/>
                <a:buNone/>
                <a:tabLst/>
                <a:defRPr/>
              </a:pPr>
              <a:t>38</a:t>
            </a:fld>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25957" name="Rectangle 2"/>
          <p:cNvSpPr>
            <a:spLocks noGrp="1" noRot="1" noChangeAspect="1" noChangeArrowheads="1" noTextEdit="1"/>
          </p:cNvSpPr>
          <p:nvPr>
            <p:ph type="sldImg"/>
          </p:nvPr>
        </p:nvSpPr>
        <p:spPr>
          <a:ln/>
        </p:spPr>
      </p:sp>
      <p:sp>
        <p:nvSpPr>
          <p:cNvPr id="12595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138938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5">
            <a:extLst>
              <a:ext uri="{FF2B5EF4-FFF2-40B4-BE49-F238E27FC236}">
                <a16:creationId xmlns:a16="http://schemas.microsoft.com/office/drawing/2014/main" id="{EE52CEB7-E2FE-41D3-A74D-832FBCDCF65F}"/>
              </a:ext>
            </a:extLst>
          </p:cNvPr>
          <p:cNvSpPr>
            <a:spLocks noGrp="1" noChangeArrowheads="1"/>
          </p:cNvSpPr>
          <p:nvPr>
            <p:ph type="dt" sz="quarter" idx="1"/>
          </p:nvPr>
        </p:nvSpPr>
        <p:spPr>
          <a:xfrm>
            <a:off x="4470400" y="9355138"/>
            <a:ext cx="2032000" cy="14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spcBef>
                <a:spcPct val="30000"/>
              </a:spcBef>
              <a:defRPr sz="1400">
                <a:solidFill>
                  <a:schemeClr val="tx1"/>
                </a:solidFill>
                <a:latin typeface="Arial" panose="020B0604020202020204" pitchFamily="34" charset="0"/>
                <a:ea typeface="MS PGothic" panose="020B0600070205080204" pitchFamily="34" charset="-128"/>
              </a:defRPr>
            </a:lvl1pPr>
            <a:lvl2pPr marL="784225" indent="-301625" defTabSz="969963">
              <a:spcBef>
                <a:spcPct val="30000"/>
              </a:spcBef>
              <a:defRPr sz="1400">
                <a:solidFill>
                  <a:schemeClr val="tx1"/>
                </a:solidFill>
                <a:latin typeface="Arial" panose="020B0604020202020204" pitchFamily="34" charset="0"/>
                <a:ea typeface="MS PGothic" panose="020B0600070205080204" pitchFamily="34" charset="-128"/>
              </a:defRPr>
            </a:lvl2pPr>
            <a:lvl3pPr marL="1208088" indent="-241300" defTabSz="969963">
              <a:spcBef>
                <a:spcPct val="30000"/>
              </a:spcBef>
              <a:defRPr sz="1400">
                <a:solidFill>
                  <a:schemeClr val="tx1"/>
                </a:solidFill>
                <a:latin typeface="Arial" panose="020B0604020202020204" pitchFamily="34" charset="0"/>
                <a:ea typeface="MS PGothic" panose="020B0600070205080204" pitchFamily="34" charset="-128"/>
              </a:defRPr>
            </a:lvl3pPr>
            <a:lvl4pPr marL="1690688" indent="-241300" defTabSz="969963">
              <a:spcBef>
                <a:spcPct val="30000"/>
              </a:spcBef>
              <a:defRPr sz="1400">
                <a:solidFill>
                  <a:schemeClr val="tx1"/>
                </a:solidFill>
                <a:latin typeface="Arial" panose="020B0604020202020204" pitchFamily="34" charset="0"/>
                <a:ea typeface="MS PGothic" panose="020B0600070205080204" pitchFamily="34" charset="-128"/>
              </a:defRPr>
            </a:lvl4pPr>
            <a:lvl5pPr marL="2174875" indent="-241300" defTabSz="969963">
              <a:spcBef>
                <a:spcPct val="30000"/>
              </a:spcBef>
              <a:defRPr sz="1400">
                <a:solidFill>
                  <a:schemeClr val="tx1"/>
                </a:solidFill>
                <a:latin typeface="Arial" panose="020B0604020202020204" pitchFamily="34" charset="0"/>
                <a:ea typeface="MS PGothic" panose="020B0600070205080204" pitchFamily="34" charset="-128"/>
              </a:defRPr>
            </a:lvl5pPr>
            <a:lvl6pPr marL="2632075" indent="-241300" defTabSz="9699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3089275" indent="-241300" defTabSz="9699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546475" indent="-241300" defTabSz="9699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4003675" indent="-241300" defTabSz="9699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69963" rtl="0" eaLnBrk="1" fontAlgn="base" latinLnBrk="0" hangingPunct="1">
              <a:lnSpc>
                <a:spcPct val="100000"/>
              </a:lnSpc>
              <a:spcBef>
                <a:spcPct val="0"/>
              </a:spcBef>
              <a:spcAft>
                <a:spcPct val="0"/>
              </a:spcAft>
              <a:buClrTx/>
              <a:buSzTx/>
              <a:buFontTx/>
              <a:buNone/>
              <a:tabLst/>
              <a:defRPr/>
            </a:pPr>
            <a:fld id="{92C61360-4397-4337-ACAA-ADB98B8B97C6}" type="datetime8">
              <a:rPr kumimoji="0" lang="en-GB" altLang="en-US" sz="10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69963" rtl="0" eaLnBrk="1" fontAlgn="base" latinLnBrk="0" hangingPunct="1">
                <a:lnSpc>
                  <a:spcPct val="100000"/>
                </a:lnSpc>
                <a:spcBef>
                  <a:spcPct val="0"/>
                </a:spcBef>
                <a:spcAft>
                  <a:spcPct val="0"/>
                </a:spcAft>
                <a:buClrTx/>
                <a:buSzTx/>
                <a:buFontTx/>
                <a:buNone/>
                <a:tabLst/>
                <a:defRPr/>
              </a:pPr>
              <a:t>10/10/2022 19:12</a:t>
            </a:fld>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171" name="Rectangle 2">
            <a:extLst>
              <a:ext uri="{FF2B5EF4-FFF2-40B4-BE49-F238E27FC236}">
                <a16:creationId xmlns:a16="http://schemas.microsoft.com/office/drawing/2014/main" id="{D54D8867-CE7F-44F5-8C4F-50476B8BC0E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F4D73CF5-718C-48DD-B0C1-6182EDB86DC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5">
            <a:extLst>
              <a:ext uri="{FF2B5EF4-FFF2-40B4-BE49-F238E27FC236}">
                <a16:creationId xmlns:a16="http://schemas.microsoft.com/office/drawing/2014/main" id="{B3ED9BF2-70EB-4C2A-A4E7-1D4509C20E6F}"/>
              </a:ext>
            </a:extLst>
          </p:cNvPr>
          <p:cNvSpPr>
            <a:spLocks noGrp="1" noChangeArrowheads="1"/>
          </p:cNvSpPr>
          <p:nvPr>
            <p:ph type="dt" sz="quarter" idx="1"/>
          </p:nvPr>
        </p:nvSpPr>
        <p:spPr>
          <a:xfrm>
            <a:off x="4470400" y="9355138"/>
            <a:ext cx="2032000" cy="14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spcBef>
                <a:spcPct val="30000"/>
              </a:spcBef>
              <a:defRPr sz="1400">
                <a:solidFill>
                  <a:schemeClr val="tx1"/>
                </a:solidFill>
                <a:latin typeface="Arial" panose="020B0604020202020204" pitchFamily="34" charset="0"/>
                <a:ea typeface="MS PGothic" panose="020B0600070205080204" pitchFamily="34" charset="-128"/>
              </a:defRPr>
            </a:lvl1pPr>
            <a:lvl2pPr marL="784225" indent="-301625" defTabSz="969963">
              <a:spcBef>
                <a:spcPct val="30000"/>
              </a:spcBef>
              <a:defRPr sz="1400">
                <a:solidFill>
                  <a:schemeClr val="tx1"/>
                </a:solidFill>
                <a:latin typeface="Arial" panose="020B0604020202020204" pitchFamily="34" charset="0"/>
                <a:ea typeface="MS PGothic" panose="020B0600070205080204" pitchFamily="34" charset="-128"/>
              </a:defRPr>
            </a:lvl2pPr>
            <a:lvl3pPr marL="1208088" indent="-241300" defTabSz="969963">
              <a:spcBef>
                <a:spcPct val="30000"/>
              </a:spcBef>
              <a:defRPr sz="1400">
                <a:solidFill>
                  <a:schemeClr val="tx1"/>
                </a:solidFill>
                <a:latin typeface="Arial" panose="020B0604020202020204" pitchFamily="34" charset="0"/>
                <a:ea typeface="MS PGothic" panose="020B0600070205080204" pitchFamily="34" charset="-128"/>
              </a:defRPr>
            </a:lvl3pPr>
            <a:lvl4pPr marL="1690688" indent="-241300" defTabSz="969963">
              <a:spcBef>
                <a:spcPct val="30000"/>
              </a:spcBef>
              <a:defRPr sz="1400">
                <a:solidFill>
                  <a:schemeClr val="tx1"/>
                </a:solidFill>
                <a:latin typeface="Arial" panose="020B0604020202020204" pitchFamily="34" charset="0"/>
                <a:ea typeface="MS PGothic" panose="020B0600070205080204" pitchFamily="34" charset="-128"/>
              </a:defRPr>
            </a:lvl4pPr>
            <a:lvl5pPr marL="2174875" indent="-241300" defTabSz="969963">
              <a:spcBef>
                <a:spcPct val="30000"/>
              </a:spcBef>
              <a:defRPr sz="1400">
                <a:solidFill>
                  <a:schemeClr val="tx1"/>
                </a:solidFill>
                <a:latin typeface="Arial" panose="020B0604020202020204" pitchFamily="34" charset="0"/>
                <a:ea typeface="MS PGothic" panose="020B0600070205080204" pitchFamily="34" charset="-128"/>
              </a:defRPr>
            </a:lvl5pPr>
            <a:lvl6pPr marL="2632075" indent="-241300" defTabSz="9699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3089275" indent="-241300" defTabSz="9699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546475" indent="-241300" defTabSz="9699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4003675" indent="-241300" defTabSz="9699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69963" rtl="0" eaLnBrk="1" fontAlgn="base" latinLnBrk="0" hangingPunct="1">
              <a:lnSpc>
                <a:spcPct val="100000"/>
              </a:lnSpc>
              <a:spcBef>
                <a:spcPct val="0"/>
              </a:spcBef>
              <a:spcAft>
                <a:spcPct val="0"/>
              </a:spcAft>
              <a:buClrTx/>
              <a:buSzTx/>
              <a:buFontTx/>
              <a:buNone/>
              <a:tabLst/>
              <a:defRPr/>
            </a:pPr>
            <a:fld id="{606E08ED-673D-47BA-AD4C-7DEED94987EA}" type="datetime8">
              <a:rPr kumimoji="0" lang="en-GB" altLang="en-US" sz="10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69963" rtl="0" eaLnBrk="1" fontAlgn="base" latinLnBrk="0" hangingPunct="1">
                <a:lnSpc>
                  <a:spcPct val="100000"/>
                </a:lnSpc>
                <a:spcBef>
                  <a:spcPct val="0"/>
                </a:spcBef>
                <a:spcAft>
                  <a:spcPct val="0"/>
                </a:spcAft>
                <a:buClrTx/>
                <a:buSzTx/>
                <a:buFontTx/>
                <a:buNone/>
                <a:tabLst/>
                <a:defRPr/>
              </a:pPr>
              <a:t>10/10/2022 19:12</a:t>
            </a:fld>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9219" name="Rectangle 2">
            <a:extLst>
              <a:ext uri="{FF2B5EF4-FFF2-40B4-BE49-F238E27FC236}">
                <a16:creationId xmlns:a16="http://schemas.microsoft.com/office/drawing/2014/main" id="{495F3F3C-846F-4FB5-A801-7CB06688486C}"/>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B8C9AE09-3600-4D01-8AF7-EB7A1FBC2D0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5">
            <a:extLst>
              <a:ext uri="{FF2B5EF4-FFF2-40B4-BE49-F238E27FC236}">
                <a16:creationId xmlns:a16="http://schemas.microsoft.com/office/drawing/2014/main" id="{83949B7C-9930-4E3C-9504-EBBAA95A6E27}"/>
              </a:ext>
            </a:extLst>
          </p:cNvPr>
          <p:cNvSpPr>
            <a:spLocks noGrp="1" noChangeArrowheads="1"/>
          </p:cNvSpPr>
          <p:nvPr>
            <p:ph type="dt" sz="quarter" idx="1"/>
          </p:nvPr>
        </p:nvSpPr>
        <p:spPr>
          <a:xfrm>
            <a:off x="4470400" y="9355138"/>
            <a:ext cx="2032000" cy="14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spcBef>
                <a:spcPct val="30000"/>
              </a:spcBef>
              <a:defRPr sz="1400">
                <a:solidFill>
                  <a:schemeClr val="tx1"/>
                </a:solidFill>
                <a:latin typeface="Arial" panose="020B0604020202020204" pitchFamily="34" charset="0"/>
                <a:ea typeface="MS PGothic" panose="020B0600070205080204" pitchFamily="34" charset="-128"/>
              </a:defRPr>
            </a:lvl1pPr>
            <a:lvl2pPr marL="784225" indent="-301625" defTabSz="969963">
              <a:spcBef>
                <a:spcPct val="30000"/>
              </a:spcBef>
              <a:defRPr sz="1400">
                <a:solidFill>
                  <a:schemeClr val="tx1"/>
                </a:solidFill>
                <a:latin typeface="Arial" panose="020B0604020202020204" pitchFamily="34" charset="0"/>
                <a:ea typeface="MS PGothic" panose="020B0600070205080204" pitchFamily="34" charset="-128"/>
              </a:defRPr>
            </a:lvl2pPr>
            <a:lvl3pPr marL="1208088" indent="-241300" defTabSz="969963">
              <a:spcBef>
                <a:spcPct val="30000"/>
              </a:spcBef>
              <a:defRPr sz="1400">
                <a:solidFill>
                  <a:schemeClr val="tx1"/>
                </a:solidFill>
                <a:latin typeface="Arial" panose="020B0604020202020204" pitchFamily="34" charset="0"/>
                <a:ea typeface="MS PGothic" panose="020B0600070205080204" pitchFamily="34" charset="-128"/>
              </a:defRPr>
            </a:lvl3pPr>
            <a:lvl4pPr marL="1690688" indent="-241300" defTabSz="969963">
              <a:spcBef>
                <a:spcPct val="30000"/>
              </a:spcBef>
              <a:defRPr sz="1400">
                <a:solidFill>
                  <a:schemeClr val="tx1"/>
                </a:solidFill>
                <a:latin typeface="Arial" panose="020B0604020202020204" pitchFamily="34" charset="0"/>
                <a:ea typeface="MS PGothic" panose="020B0600070205080204" pitchFamily="34" charset="-128"/>
              </a:defRPr>
            </a:lvl4pPr>
            <a:lvl5pPr marL="2174875" indent="-241300" defTabSz="969963">
              <a:spcBef>
                <a:spcPct val="30000"/>
              </a:spcBef>
              <a:defRPr sz="1400">
                <a:solidFill>
                  <a:schemeClr val="tx1"/>
                </a:solidFill>
                <a:latin typeface="Arial" panose="020B0604020202020204" pitchFamily="34" charset="0"/>
                <a:ea typeface="MS PGothic" panose="020B0600070205080204" pitchFamily="34" charset="-128"/>
              </a:defRPr>
            </a:lvl5pPr>
            <a:lvl6pPr marL="2632075" indent="-241300" defTabSz="9699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3089275" indent="-241300" defTabSz="9699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546475" indent="-241300" defTabSz="9699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4003675" indent="-241300" defTabSz="9699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69963" rtl="0" eaLnBrk="1" fontAlgn="base" latinLnBrk="0" hangingPunct="1">
              <a:lnSpc>
                <a:spcPct val="100000"/>
              </a:lnSpc>
              <a:spcBef>
                <a:spcPct val="0"/>
              </a:spcBef>
              <a:spcAft>
                <a:spcPct val="0"/>
              </a:spcAft>
              <a:buClrTx/>
              <a:buSzTx/>
              <a:buFontTx/>
              <a:buNone/>
              <a:tabLst/>
              <a:defRPr/>
            </a:pPr>
            <a:fld id="{DB7275F4-7C7B-4489-96B3-EE842AD59970}" type="datetime8">
              <a:rPr kumimoji="0" lang="en-GB" altLang="en-US" sz="10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69963" rtl="0" eaLnBrk="1" fontAlgn="base" latinLnBrk="0" hangingPunct="1">
                <a:lnSpc>
                  <a:spcPct val="100000"/>
                </a:lnSpc>
                <a:spcBef>
                  <a:spcPct val="0"/>
                </a:spcBef>
                <a:spcAft>
                  <a:spcPct val="0"/>
                </a:spcAft>
                <a:buClrTx/>
                <a:buSzTx/>
                <a:buFontTx/>
                <a:buNone/>
                <a:tabLst/>
                <a:defRPr/>
              </a:pPr>
              <a:t>10/10/2022 19:12</a:t>
            </a:fld>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267" name="Rectangle 2">
            <a:extLst>
              <a:ext uri="{FF2B5EF4-FFF2-40B4-BE49-F238E27FC236}">
                <a16:creationId xmlns:a16="http://schemas.microsoft.com/office/drawing/2014/main" id="{D11AC7C6-B74C-4E39-A293-0B7D89A50171}"/>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3EBED90B-04E2-4B7F-A2B9-7389C22015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5">
            <a:extLst>
              <a:ext uri="{FF2B5EF4-FFF2-40B4-BE49-F238E27FC236}">
                <a16:creationId xmlns:a16="http://schemas.microsoft.com/office/drawing/2014/main" id="{493434DD-8E63-477C-B1F3-90FCF03EDAE2}"/>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400">
                <a:solidFill>
                  <a:schemeClr val="tx1"/>
                </a:solidFill>
                <a:latin typeface="Arial" panose="020B0604020202020204" pitchFamily="34" charset="0"/>
                <a:ea typeface="MS PGothic" panose="020B0600070205080204" pitchFamily="34" charset="-128"/>
              </a:defRPr>
            </a:lvl1pPr>
            <a:lvl2pPr marL="784225" indent="-301625" defTabSz="971550">
              <a:spcBef>
                <a:spcPct val="30000"/>
              </a:spcBef>
              <a:defRPr sz="1400">
                <a:solidFill>
                  <a:schemeClr val="tx1"/>
                </a:solidFill>
                <a:latin typeface="Arial" panose="020B0604020202020204" pitchFamily="34" charset="0"/>
                <a:ea typeface="MS PGothic" panose="020B0600070205080204" pitchFamily="34" charset="-128"/>
              </a:defRPr>
            </a:lvl2pPr>
            <a:lvl3pPr marL="1208088" indent="-241300" defTabSz="971550">
              <a:spcBef>
                <a:spcPct val="30000"/>
              </a:spcBef>
              <a:defRPr sz="1400">
                <a:solidFill>
                  <a:schemeClr val="tx1"/>
                </a:solidFill>
                <a:latin typeface="Arial" panose="020B0604020202020204" pitchFamily="34" charset="0"/>
                <a:ea typeface="MS PGothic" panose="020B0600070205080204" pitchFamily="34" charset="-128"/>
              </a:defRPr>
            </a:lvl3pPr>
            <a:lvl4pPr marL="1690688" indent="-241300" defTabSz="971550">
              <a:spcBef>
                <a:spcPct val="30000"/>
              </a:spcBef>
              <a:defRPr sz="1400">
                <a:solidFill>
                  <a:schemeClr val="tx1"/>
                </a:solidFill>
                <a:latin typeface="Arial" panose="020B0604020202020204" pitchFamily="34" charset="0"/>
                <a:ea typeface="MS PGothic" panose="020B0600070205080204" pitchFamily="34" charset="-128"/>
              </a:defRPr>
            </a:lvl4pPr>
            <a:lvl5pPr marL="2174875" indent="-241300" defTabSz="971550">
              <a:spcBef>
                <a:spcPct val="30000"/>
              </a:spcBef>
              <a:defRPr sz="1400">
                <a:solidFill>
                  <a:schemeClr val="tx1"/>
                </a:solidFill>
                <a:latin typeface="Arial" panose="020B0604020202020204" pitchFamily="34" charset="0"/>
                <a:ea typeface="MS PGothic" panose="020B0600070205080204" pitchFamily="34" charset="-128"/>
              </a:defRPr>
            </a:lvl5pPr>
            <a:lvl6pPr marL="26320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30892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5464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40036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71550" rtl="0" eaLnBrk="1" fontAlgn="base" latinLnBrk="0" hangingPunct="1">
              <a:lnSpc>
                <a:spcPct val="100000"/>
              </a:lnSpc>
              <a:spcBef>
                <a:spcPct val="0"/>
              </a:spcBef>
              <a:spcAft>
                <a:spcPct val="0"/>
              </a:spcAft>
              <a:buClrTx/>
              <a:buSzTx/>
              <a:buFontTx/>
              <a:buNone/>
              <a:tabLst/>
              <a:defRPr/>
            </a:pPr>
            <a:fld id="{9613B028-8661-4531-8EFF-20D721D8791D}" type="datetime8">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550" rtl="0" eaLnBrk="1" fontAlgn="base" latinLnBrk="0" hangingPunct="1">
                <a:lnSpc>
                  <a:spcPct val="100000"/>
                </a:lnSpc>
                <a:spcBef>
                  <a:spcPct val="0"/>
                </a:spcBef>
                <a:spcAft>
                  <a:spcPct val="0"/>
                </a:spcAft>
                <a:buClrTx/>
                <a:buSzTx/>
                <a:buFontTx/>
                <a:buNone/>
                <a:tabLst/>
                <a:defRPr/>
              </a:pPr>
              <a:t>10/10/2022 19:12</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3315" name="Rectangle 19">
            <a:extLst>
              <a:ext uri="{FF2B5EF4-FFF2-40B4-BE49-F238E27FC236}">
                <a16:creationId xmlns:a16="http://schemas.microsoft.com/office/drawing/2014/main" id="{C1000E1F-059C-4298-A698-156A28D09A51}"/>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400">
                <a:solidFill>
                  <a:schemeClr val="tx1"/>
                </a:solidFill>
                <a:latin typeface="Arial" panose="020B0604020202020204" pitchFamily="34" charset="0"/>
                <a:ea typeface="MS PGothic" panose="020B0600070205080204" pitchFamily="34" charset="-128"/>
              </a:defRPr>
            </a:lvl1pPr>
            <a:lvl2pPr marL="784225" indent="-301625" defTabSz="971550">
              <a:spcBef>
                <a:spcPct val="30000"/>
              </a:spcBef>
              <a:defRPr sz="1400">
                <a:solidFill>
                  <a:schemeClr val="tx1"/>
                </a:solidFill>
                <a:latin typeface="Arial" panose="020B0604020202020204" pitchFamily="34" charset="0"/>
                <a:ea typeface="MS PGothic" panose="020B0600070205080204" pitchFamily="34" charset="-128"/>
              </a:defRPr>
            </a:lvl2pPr>
            <a:lvl3pPr marL="1208088" indent="-241300" defTabSz="971550">
              <a:spcBef>
                <a:spcPct val="30000"/>
              </a:spcBef>
              <a:defRPr sz="1400">
                <a:solidFill>
                  <a:schemeClr val="tx1"/>
                </a:solidFill>
                <a:latin typeface="Arial" panose="020B0604020202020204" pitchFamily="34" charset="0"/>
                <a:ea typeface="MS PGothic" panose="020B0600070205080204" pitchFamily="34" charset="-128"/>
              </a:defRPr>
            </a:lvl3pPr>
            <a:lvl4pPr marL="1690688" indent="-241300" defTabSz="971550">
              <a:spcBef>
                <a:spcPct val="30000"/>
              </a:spcBef>
              <a:defRPr sz="1400">
                <a:solidFill>
                  <a:schemeClr val="tx1"/>
                </a:solidFill>
                <a:latin typeface="Arial" panose="020B0604020202020204" pitchFamily="34" charset="0"/>
                <a:ea typeface="MS PGothic" panose="020B0600070205080204" pitchFamily="34" charset="-128"/>
              </a:defRPr>
            </a:lvl4pPr>
            <a:lvl5pPr marL="2174875" indent="-241300" defTabSz="971550">
              <a:spcBef>
                <a:spcPct val="30000"/>
              </a:spcBef>
              <a:defRPr sz="1400">
                <a:solidFill>
                  <a:schemeClr val="tx1"/>
                </a:solidFill>
                <a:latin typeface="Arial" panose="020B0604020202020204" pitchFamily="34" charset="0"/>
                <a:ea typeface="MS PGothic" panose="020B0600070205080204" pitchFamily="34" charset="-128"/>
              </a:defRPr>
            </a:lvl5pPr>
            <a:lvl6pPr marL="26320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30892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5464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40036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97155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13316" name="Rectangle 20">
            <a:extLst>
              <a:ext uri="{FF2B5EF4-FFF2-40B4-BE49-F238E27FC236}">
                <a16:creationId xmlns:a16="http://schemas.microsoft.com/office/drawing/2014/main" id="{B0797CEC-DDAB-4985-B3A6-B0A1F989E8F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550">
              <a:spcBef>
                <a:spcPct val="30000"/>
              </a:spcBef>
              <a:defRPr sz="1400">
                <a:solidFill>
                  <a:schemeClr val="tx1"/>
                </a:solidFill>
                <a:latin typeface="Arial" panose="020B0604020202020204" pitchFamily="34" charset="0"/>
                <a:ea typeface="MS PGothic" panose="020B0600070205080204" pitchFamily="34" charset="-128"/>
              </a:defRPr>
            </a:lvl1pPr>
            <a:lvl2pPr marL="784225" indent="-301625" defTabSz="971550">
              <a:spcBef>
                <a:spcPct val="30000"/>
              </a:spcBef>
              <a:defRPr sz="1400">
                <a:solidFill>
                  <a:schemeClr val="tx1"/>
                </a:solidFill>
                <a:latin typeface="Arial" panose="020B0604020202020204" pitchFamily="34" charset="0"/>
                <a:ea typeface="MS PGothic" panose="020B0600070205080204" pitchFamily="34" charset="-128"/>
              </a:defRPr>
            </a:lvl2pPr>
            <a:lvl3pPr marL="1208088" indent="-241300" defTabSz="971550">
              <a:spcBef>
                <a:spcPct val="30000"/>
              </a:spcBef>
              <a:defRPr sz="1400">
                <a:solidFill>
                  <a:schemeClr val="tx1"/>
                </a:solidFill>
                <a:latin typeface="Arial" panose="020B0604020202020204" pitchFamily="34" charset="0"/>
                <a:ea typeface="MS PGothic" panose="020B0600070205080204" pitchFamily="34" charset="-128"/>
              </a:defRPr>
            </a:lvl3pPr>
            <a:lvl4pPr marL="1690688" indent="-241300" defTabSz="971550">
              <a:spcBef>
                <a:spcPct val="30000"/>
              </a:spcBef>
              <a:defRPr sz="1400">
                <a:solidFill>
                  <a:schemeClr val="tx1"/>
                </a:solidFill>
                <a:latin typeface="Arial" panose="020B0604020202020204" pitchFamily="34" charset="0"/>
                <a:ea typeface="MS PGothic" panose="020B0600070205080204" pitchFamily="34" charset="-128"/>
              </a:defRPr>
            </a:lvl4pPr>
            <a:lvl5pPr marL="2174875" indent="-241300" defTabSz="971550">
              <a:spcBef>
                <a:spcPct val="30000"/>
              </a:spcBef>
              <a:defRPr sz="1400">
                <a:solidFill>
                  <a:schemeClr val="tx1"/>
                </a:solidFill>
                <a:latin typeface="Arial" panose="020B0604020202020204" pitchFamily="34" charset="0"/>
                <a:ea typeface="MS PGothic" panose="020B0600070205080204" pitchFamily="34" charset="-128"/>
              </a:defRPr>
            </a:lvl5pPr>
            <a:lvl6pPr marL="26320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30892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5464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4003675" indent="-241300" defTabSz="971550"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71550" rtl="0" eaLnBrk="1" fontAlgn="base" latinLnBrk="0" hangingPunct="1">
              <a:lnSpc>
                <a:spcPct val="100000"/>
              </a:lnSpc>
              <a:spcBef>
                <a:spcPct val="0"/>
              </a:spcBef>
              <a:spcAft>
                <a:spcPct val="0"/>
              </a:spcAft>
              <a:buClrTx/>
              <a:buSzTx/>
              <a:buFontTx/>
              <a:buNone/>
              <a:tabLst/>
              <a:defRPr/>
            </a:pPr>
            <a:fld id="{8A460E49-87F8-4E51-82DD-5580339F7DD0}"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550" rtl="0" eaLnBrk="1" fontAlgn="base" latinLnBrk="0" hangingPunct="1">
                <a:lnSpc>
                  <a:spcPct val="100000"/>
                </a:lnSpc>
                <a:spcBef>
                  <a:spcPct val="0"/>
                </a:spcBef>
                <a:spcAft>
                  <a:spcPct val="0"/>
                </a:spcAft>
                <a:buClrTx/>
                <a:buSzTx/>
                <a:buFontTx/>
                <a:buNone/>
                <a:tabLst/>
                <a:defRPr/>
              </a:pPr>
              <a:t>43</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3317" name="Rectangle 2">
            <a:extLst>
              <a:ext uri="{FF2B5EF4-FFF2-40B4-BE49-F238E27FC236}">
                <a16:creationId xmlns:a16="http://schemas.microsoft.com/office/drawing/2014/main" id="{25B9EC50-AEFD-412D-ABFB-0F6BAE823E75}"/>
              </a:ext>
            </a:extLst>
          </p:cNvPr>
          <p:cNvSpPr>
            <a:spLocks noGrp="1" noRot="1" noChangeAspect="1" noChangeArrowheads="1" noTextEdit="1"/>
          </p:cNvSpPr>
          <p:nvPr>
            <p:ph type="sldImg"/>
          </p:nvPr>
        </p:nvSpPr>
        <p:spPr>
          <a:ln/>
        </p:spPr>
      </p:sp>
      <p:sp>
        <p:nvSpPr>
          <p:cNvPr id="13318" name="Rectangle 3">
            <a:extLst>
              <a:ext uri="{FF2B5EF4-FFF2-40B4-BE49-F238E27FC236}">
                <a16:creationId xmlns:a16="http://schemas.microsoft.com/office/drawing/2014/main" id="{082B1BBB-C04E-4095-BAEE-C6B621646D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5">
            <a:extLst>
              <a:ext uri="{FF2B5EF4-FFF2-40B4-BE49-F238E27FC236}">
                <a16:creationId xmlns:a16="http://schemas.microsoft.com/office/drawing/2014/main" id="{3EA47B0A-41C9-4732-BC13-CACB46EB0672}"/>
              </a:ext>
            </a:extLst>
          </p:cNvPr>
          <p:cNvSpPr>
            <a:spLocks noGrp="1" noChangeArrowheads="1"/>
          </p:cNvSpPr>
          <p:nvPr>
            <p:ph type="dt" sz="quarter" idx="1"/>
          </p:nvPr>
        </p:nvSpPr>
        <p:spPr>
          <a:xfrm>
            <a:off x="4470400" y="9355138"/>
            <a:ext cx="2032000" cy="14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spcBef>
                <a:spcPct val="30000"/>
              </a:spcBef>
              <a:defRPr sz="1400">
                <a:solidFill>
                  <a:schemeClr val="tx1"/>
                </a:solidFill>
                <a:latin typeface="Arial" panose="020B0604020202020204" pitchFamily="34" charset="0"/>
                <a:ea typeface="MS PGothic" panose="020B0600070205080204" pitchFamily="34" charset="-128"/>
              </a:defRPr>
            </a:lvl1pPr>
            <a:lvl2pPr marL="784225" indent="-301625" defTabSz="969963">
              <a:spcBef>
                <a:spcPct val="30000"/>
              </a:spcBef>
              <a:defRPr sz="1400">
                <a:solidFill>
                  <a:schemeClr val="tx1"/>
                </a:solidFill>
                <a:latin typeface="Arial" panose="020B0604020202020204" pitchFamily="34" charset="0"/>
                <a:ea typeface="MS PGothic" panose="020B0600070205080204" pitchFamily="34" charset="-128"/>
              </a:defRPr>
            </a:lvl2pPr>
            <a:lvl3pPr marL="1208088" indent="-241300" defTabSz="969963">
              <a:spcBef>
                <a:spcPct val="30000"/>
              </a:spcBef>
              <a:defRPr sz="1400">
                <a:solidFill>
                  <a:schemeClr val="tx1"/>
                </a:solidFill>
                <a:latin typeface="Arial" panose="020B0604020202020204" pitchFamily="34" charset="0"/>
                <a:ea typeface="MS PGothic" panose="020B0600070205080204" pitchFamily="34" charset="-128"/>
              </a:defRPr>
            </a:lvl3pPr>
            <a:lvl4pPr marL="1690688" indent="-241300" defTabSz="969963">
              <a:spcBef>
                <a:spcPct val="30000"/>
              </a:spcBef>
              <a:defRPr sz="1400">
                <a:solidFill>
                  <a:schemeClr val="tx1"/>
                </a:solidFill>
                <a:latin typeface="Arial" panose="020B0604020202020204" pitchFamily="34" charset="0"/>
                <a:ea typeface="MS PGothic" panose="020B0600070205080204" pitchFamily="34" charset="-128"/>
              </a:defRPr>
            </a:lvl4pPr>
            <a:lvl5pPr marL="2174875" indent="-241300" defTabSz="969963">
              <a:spcBef>
                <a:spcPct val="30000"/>
              </a:spcBef>
              <a:defRPr sz="1400">
                <a:solidFill>
                  <a:schemeClr val="tx1"/>
                </a:solidFill>
                <a:latin typeface="Arial" panose="020B0604020202020204" pitchFamily="34" charset="0"/>
                <a:ea typeface="MS PGothic" panose="020B0600070205080204" pitchFamily="34" charset="-128"/>
              </a:defRPr>
            </a:lvl5pPr>
            <a:lvl6pPr marL="2632075" indent="-241300" defTabSz="9699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3089275" indent="-241300" defTabSz="9699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546475" indent="-241300" defTabSz="9699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4003675" indent="-241300" defTabSz="9699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69963" rtl="0" eaLnBrk="1" fontAlgn="base" latinLnBrk="0" hangingPunct="1">
              <a:lnSpc>
                <a:spcPct val="100000"/>
              </a:lnSpc>
              <a:spcBef>
                <a:spcPct val="0"/>
              </a:spcBef>
              <a:spcAft>
                <a:spcPct val="0"/>
              </a:spcAft>
              <a:buClrTx/>
              <a:buSzTx/>
              <a:buFontTx/>
              <a:buNone/>
              <a:tabLst/>
              <a:defRPr/>
            </a:pPr>
            <a:fld id="{E11B9FAB-7DFD-4BFA-89EB-07325F764EEA}" type="datetime8">
              <a:rPr kumimoji="0" lang="en-GB" altLang="en-US" sz="10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69963" rtl="0" eaLnBrk="1" fontAlgn="base" latinLnBrk="0" hangingPunct="1">
                <a:lnSpc>
                  <a:spcPct val="100000"/>
                </a:lnSpc>
                <a:spcBef>
                  <a:spcPct val="0"/>
                </a:spcBef>
                <a:spcAft>
                  <a:spcPct val="0"/>
                </a:spcAft>
                <a:buClrTx/>
                <a:buSzTx/>
                <a:buFontTx/>
                <a:buNone/>
                <a:tabLst/>
                <a:defRPr/>
              </a:pPr>
              <a:t>10/10/2022 19:12</a:t>
            </a:fld>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5363" name="Rectangle 2">
            <a:extLst>
              <a:ext uri="{FF2B5EF4-FFF2-40B4-BE49-F238E27FC236}">
                <a16:creationId xmlns:a16="http://schemas.microsoft.com/office/drawing/2014/main" id="{11CD350D-9855-488B-A4AB-EC617BB73D21}"/>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DECD238F-76CE-4237-B425-BD9C1A61366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5">
            <a:extLst>
              <a:ext uri="{FF2B5EF4-FFF2-40B4-BE49-F238E27FC236}">
                <a16:creationId xmlns:a16="http://schemas.microsoft.com/office/drawing/2014/main" id="{1B6A9649-4700-44CA-BB6C-3B63CF9F72AB}"/>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defRPr>
            </a:lvl1pPr>
            <a:lvl2pPr marL="733425" indent="-282575" defTabSz="919163">
              <a:spcBef>
                <a:spcPct val="30000"/>
              </a:spcBef>
              <a:defRPr sz="1400">
                <a:solidFill>
                  <a:schemeClr val="tx1"/>
                </a:solidFill>
                <a:latin typeface="Arial" panose="020B0604020202020204" pitchFamily="34" charset="0"/>
              </a:defRPr>
            </a:lvl2pPr>
            <a:lvl3pPr marL="1130300" indent="-225425" defTabSz="919163">
              <a:spcBef>
                <a:spcPct val="30000"/>
              </a:spcBef>
              <a:defRPr sz="1400">
                <a:solidFill>
                  <a:schemeClr val="tx1"/>
                </a:solidFill>
                <a:latin typeface="Arial" panose="020B0604020202020204" pitchFamily="34" charset="0"/>
              </a:defRPr>
            </a:lvl3pPr>
            <a:lvl4pPr marL="1582738" indent="-225425" defTabSz="919163">
              <a:spcBef>
                <a:spcPct val="30000"/>
              </a:spcBef>
              <a:defRPr sz="1400">
                <a:solidFill>
                  <a:schemeClr val="tx1"/>
                </a:solidFill>
                <a:latin typeface="Arial" panose="020B0604020202020204" pitchFamily="34" charset="0"/>
              </a:defRPr>
            </a:lvl4pPr>
            <a:lvl5pPr marL="2033588" indent="-225425" defTabSz="919163">
              <a:spcBef>
                <a:spcPct val="30000"/>
              </a:spcBef>
              <a:defRPr sz="1400">
                <a:solidFill>
                  <a:schemeClr val="tx1"/>
                </a:solidFill>
                <a:latin typeface="Arial" panose="020B0604020202020204" pitchFamily="34" charset="0"/>
              </a:defRPr>
            </a:lvl5pPr>
            <a:lvl6pPr marL="2490788" indent="-225425" defTabSz="919163" eaLnBrk="0" fontAlgn="base" hangingPunct="0">
              <a:spcBef>
                <a:spcPct val="30000"/>
              </a:spcBef>
              <a:spcAft>
                <a:spcPct val="0"/>
              </a:spcAft>
              <a:defRPr sz="1400">
                <a:solidFill>
                  <a:schemeClr val="tx1"/>
                </a:solidFill>
                <a:latin typeface="Arial" panose="020B0604020202020204" pitchFamily="34" charset="0"/>
              </a:defRPr>
            </a:lvl6pPr>
            <a:lvl7pPr marL="2947988" indent="-225425" defTabSz="919163" eaLnBrk="0" fontAlgn="base" hangingPunct="0">
              <a:spcBef>
                <a:spcPct val="30000"/>
              </a:spcBef>
              <a:spcAft>
                <a:spcPct val="0"/>
              </a:spcAft>
              <a:defRPr sz="1400">
                <a:solidFill>
                  <a:schemeClr val="tx1"/>
                </a:solidFill>
                <a:latin typeface="Arial" panose="020B0604020202020204" pitchFamily="34" charset="0"/>
              </a:defRPr>
            </a:lvl7pPr>
            <a:lvl8pPr marL="3405188" indent="-225425" defTabSz="919163" eaLnBrk="0" fontAlgn="base" hangingPunct="0">
              <a:spcBef>
                <a:spcPct val="30000"/>
              </a:spcBef>
              <a:spcAft>
                <a:spcPct val="0"/>
              </a:spcAft>
              <a:defRPr sz="1400">
                <a:solidFill>
                  <a:schemeClr val="tx1"/>
                </a:solidFill>
                <a:latin typeface="Arial" panose="020B0604020202020204" pitchFamily="34" charset="0"/>
              </a:defRPr>
            </a:lvl8pPr>
            <a:lvl9pPr marL="3862388" indent="-225425" defTabSz="919163" eaLnBrk="0" fontAlgn="base" hangingPunct="0">
              <a:spcBef>
                <a:spcPct val="30000"/>
              </a:spcBef>
              <a:spcAft>
                <a:spcPct val="0"/>
              </a:spcAft>
              <a:defRPr sz="1400">
                <a:solidFill>
                  <a:schemeClr val="tx1"/>
                </a:solidFill>
                <a:latin typeface="Arial" panose="020B0604020202020204" pitchFamily="34" charset="0"/>
              </a:defRPr>
            </a:lvl9pPr>
          </a:lstStyle>
          <a:p>
            <a:pPr marL="0" marR="0" lvl="0" indent="0" algn="r" defTabSz="919163" rtl="0" eaLnBrk="0" fontAlgn="base" latinLnBrk="0" hangingPunct="0">
              <a:lnSpc>
                <a:spcPct val="100000"/>
              </a:lnSpc>
              <a:spcBef>
                <a:spcPct val="0"/>
              </a:spcBef>
              <a:spcAft>
                <a:spcPct val="0"/>
              </a:spcAft>
              <a:buClrTx/>
              <a:buSzTx/>
              <a:buFontTx/>
              <a:buNone/>
              <a:tabLst/>
              <a:defRPr/>
            </a:pPr>
            <a:fld id="{53EBFB68-DB80-48AE-B46C-A89669160DBC}" type="datetime8">
              <a:rPr kumimoji="0" lang="en-GB"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9163" rtl="0" eaLnBrk="0" fontAlgn="base" latinLnBrk="0" hangingPunct="0">
                <a:lnSpc>
                  <a:spcPct val="100000"/>
                </a:lnSpc>
                <a:spcBef>
                  <a:spcPct val="0"/>
                </a:spcBef>
                <a:spcAft>
                  <a:spcPct val="0"/>
                </a:spcAft>
                <a:buClrTx/>
                <a:buSzTx/>
                <a:buFontTx/>
                <a:buNone/>
                <a:tabLst/>
                <a:defRPr/>
              </a:pPr>
              <a:t>10/10/2022 19:12</a:t>
            </a:fld>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659" name="Rectangle 19">
            <a:extLst>
              <a:ext uri="{FF2B5EF4-FFF2-40B4-BE49-F238E27FC236}">
                <a16:creationId xmlns:a16="http://schemas.microsoft.com/office/drawing/2014/main" id="{8246D77A-990C-4C55-8051-1A36B7C38B59}"/>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defRPr>
            </a:lvl1pPr>
            <a:lvl2pPr marL="733425" indent="-282575" defTabSz="919163">
              <a:spcBef>
                <a:spcPct val="30000"/>
              </a:spcBef>
              <a:defRPr sz="1400">
                <a:solidFill>
                  <a:schemeClr val="tx1"/>
                </a:solidFill>
                <a:latin typeface="Arial" panose="020B0604020202020204" pitchFamily="34" charset="0"/>
              </a:defRPr>
            </a:lvl2pPr>
            <a:lvl3pPr marL="1130300" indent="-225425" defTabSz="919163">
              <a:spcBef>
                <a:spcPct val="30000"/>
              </a:spcBef>
              <a:defRPr sz="1400">
                <a:solidFill>
                  <a:schemeClr val="tx1"/>
                </a:solidFill>
                <a:latin typeface="Arial" panose="020B0604020202020204" pitchFamily="34" charset="0"/>
              </a:defRPr>
            </a:lvl3pPr>
            <a:lvl4pPr marL="1582738" indent="-225425" defTabSz="919163">
              <a:spcBef>
                <a:spcPct val="30000"/>
              </a:spcBef>
              <a:defRPr sz="1400">
                <a:solidFill>
                  <a:schemeClr val="tx1"/>
                </a:solidFill>
                <a:latin typeface="Arial" panose="020B0604020202020204" pitchFamily="34" charset="0"/>
              </a:defRPr>
            </a:lvl4pPr>
            <a:lvl5pPr marL="2033588" indent="-225425" defTabSz="919163">
              <a:spcBef>
                <a:spcPct val="30000"/>
              </a:spcBef>
              <a:defRPr sz="1400">
                <a:solidFill>
                  <a:schemeClr val="tx1"/>
                </a:solidFill>
                <a:latin typeface="Arial" panose="020B0604020202020204" pitchFamily="34" charset="0"/>
              </a:defRPr>
            </a:lvl5pPr>
            <a:lvl6pPr marL="2490788" indent="-225425" defTabSz="919163" eaLnBrk="0" fontAlgn="base" hangingPunct="0">
              <a:spcBef>
                <a:spcPct val="30000"/>
              </a:spcBef>
              <a:spcAft>
                <a:spcPct val="0"/>
              </a:spcAft>
              <a:defRPr sz="1400">
                <a:solidFill>
                  <a:schemeClr val="tx1"/>
                </a:solidFill>
                <a:latin typeface="Arial" panose="020B0604020202020204" pitchFamily="34" charset="0"/>
              </a:defRPr>
            </a:lvl6pPr>
            <a:lvl7pPr marL="2947988" indent="-225425" defTabSz="919163" eaLnBrk="0" fontAlgn="base" hangingPunct="0">
              <a:spcBef>
                <a:spcPct val="30000"/>
              </a:spcBef>
              <a:spcAft>
                <a:spcPct val="0"/>
              </a:spcAft>
              <a:defRPr sz="1400">
                <a:solidFill>
                  <a:schemeClr val="tx1"/>
                </a:solidFill>
                <a:latin typeface="Arial" panose="020B0604020202020204" pitchFamily="34" charset="0"/>
              </a:defRPr>
            </a:lvl7pPr>
            <a:lvl8pPr marL="3405188" indent="-225425" defTabSz="919163" eaLnBrk="0" fontAlgn="base" hangingPunct="0">
              <a:spcBef>
                <a:spcPct val="30000"/>
              </a:spcBef>
              <a:spcAft>
                <a:spcPct val="0"/>
              </a:spcAft>
              <a:defRPr sz="1400">
                <a:solidFill>
                  <a:schemeClr val="tx1"/>
                </a:solidFill>
                <a:latin typeface="Arial" panose="020B0604020202020204" pitchFamily="34" charset="0"/>
              </a:defRPr>
            </a:lvl8pPr>
            <a:lvl9pPr marL="3862388" indent="-225425" defTabSz="919163" eaLnBrk="0" fontAlgn="base" hangingPunct="0">
              <a:spcBef>
                <a:spcPct val="30000"/>
              </a:spcBef>
              <a:spcAft>
                <a:spcPct val="0"/>
              </a:spcAft>
              <a:defRPr sz="1400">
                <a:solidFill>
                  <a:schemeClr val="tx1"/>
                </a:solidFill>
                <a:latin typeface="Arial" panose="020B0604020202020204" pitchFamily="34" charset="0"/>
              </a:defRPr>
            </a:lvl9pPr>
          </a:lstStyle>
          <a:p>
            <a:pPr marL="0" marR="0" lvl="0" indent="0" algn="l" defTabSz="919163"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P109804.TMagazine.Aricept.Promotional Slide Deck for PC</a:t>
            </a:r>
          </a:p>
        </p:txBody>
      </p:sp>
      <p:sp>
        <p:nvSpPr>
          <p:cNvPr id="70660" name="Rectangle 20">
            <a:extLst>
              <a:ext uri="{FF2B5EF4-FFF2-40B4-BE49-F238E27FC236}">
                <a16:creationId xmlns:a16="http://schemas.microsoft.com/office/drawing/2014/main" id="{B7E04774-CAAF-4597-A430-71CEA0C36A9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defRPr>
            </a:lvl1pPr>
            <a:lvl2pPr marL="733425" indent="-282575" defTabSz="919163">
              <a:spcBef>
                <a:spcPct val="30000"/>
              </a:spcBef>
              <a:defRPr sz="1400">
                <a:solidFill>
                  <a:schemeClr val="tx1"/>
                </a:solidFill>
                <a:latin typeface="Arial" panose="020B0604020202020204" pitchFamily="34" charset="0"/>
              </a:defRPr>
            </a:lvl2pPr>
            <a:lvl3pPr marL="1130300" indent="-225425" defTabSz="919163">
              <a:spcBef>
                <a:spcPct val="30000"/>
              </a:spcBef>
              <a:defRPr sz="1400">
                <a:solidFill>
                  <a:schemeClr val="tx1"/>
                </a:solidFill>
                <a:latin typeface="Arial" panose="020B0604020202020204" pitchFamily="34" charset="0"/>
              </a:defRPr>
            </a:lvl3pPr>
            <a:lvl4pPr marL="1582738" indent="-225425" defTabSz="919163">
              <a:spcBef>
                <a:spcPct val="30000"/>
              </a:spcBef>
              <a:defRPr sz="1400">
                <a:solidFill>
                  <a:schemeClr val="tx1"/>
                </a:solidFill>
                <a:latin typeface="Arial" panose="020B0604020202020204" pitchFamily="34" charset="0"/>
              </a:defRPr>
            </a:lvl4pPr>
            <a:lvl5pPr marL="2033588" indent="-225425" defTabSz="919163">
              <a:spcBef>
                <a:spcPct val="30000"/>
              </a:spcBef>
              <a:defRPr sz="1400">
                <a:solidFill>
                  <a:schemeClr val="tx1"/>
                </a:solidFill>
                <a:latin typeface="Arial" panose="020B0604020202020204" pitchFamily="34" charset="0"/>
              </a:defRPr>
            </a:lvl5pPr>
            <a:lvl6pPr marL="2490788" indent="-225425" defTabSz="919163" eaLnBrk="0" fontAlgn="base" hangingPunct="0">
              <a:spcBef>
                <a:spcPct val="30000"/>
              </a:spcBef>
              <a:spcAft>
                <a:spcPct val="0"/>
              </a:spcAft>
              <a:defRPr sz="1400">
                <a:solidFill>
                  <a:schemeClr val="tx1"/>
                </a:solidFill>
                <a:latin typeface="Arial" panose="020B0604020202020204" pitchFamily="34" charset="0"/>
              </a:defRPr>
            </a:lvl6pPr>
            <a:lvl7pPr marL="2947988" indent="-225425" defTabSz="919163" eaLnBrk="0" fontAlgn="base" hangingPunct="0">
              <a:spcBef>
                <a:spcPct val="30000"/>
              </a:spcBef>
              <a:spcAft>
                <a:spcPct val="0"/>
              </a:spcAft>
              <a:defRPr sz="1400">
                <a:solidFill>
                  <a:schemeClr val="tx1"/>
                </a:solidFill>
                <a:latin typeface="Arial" panose="020B0604020202020204" pitchFamily="34" charset="0"/>
              </a:defRPr>
            </a:lvl7pPr>
            <a:lvl8pPr marL="3405188" indent="-225425" defTabSz="919163" eaLnBrk="0" fontAlgn="base" hangingPunct="0">
              <a:spcBef>
                <a:spcPct val="30000"/>
              </a:spcBef>
              <a:spcAft>
                <a:spcPct val="0"/>
              </a:spcAft>
              <a:defRPr sz="1400">
                <a:solidFill>
                  <a:schemeClr val="tx1"/>
                </a:solidFill>
                <a:latin typeface="Arial" panose="020B0604020202020204" pitchFamily="34" charset="0"/>
              </a:defRPr>
            </a:lvl8pPr>
            <a:lvl9pPr marL="3862388" indent="-225425" defTabSz="919163" eaLnBrk="0" fontAlgn="base" hangingPunct="0">
              <a:spcBef>
                <a:spcPct val="30000"/>
              </a:spcBef>
              <a:spcAft>
                <a:spcPct val="0"/>
              </a:spcAft>
              <a:defRPr sz="1400">
                <a:solidFill>
                  <a:schemeClr val="tx1"/>
                </a:solidFill>
                <a:latin typeface="Arial" panose="020B0604020202020204" pitchFamily="34" charset="0"/>
              </a:defRPr>
            </a:lvl9pPr>
          </a:lstStyle>
          <a:p>
            <a:pPr marL="0" marR="0" lvl="0" indent="0" algn="r" defTabSz="919163" rtl="0" eaLnBrk="0" fontAlgn="base" latinLnBrk="0" hangingPunct="0">
              <a:lnSpc>
                <a:spcPct val="100000"/>
              </a:lnSpc>
              <a:spcBef>
                <a:spcPct val="0"/>
              </a:spcBef>
              <a:spcAft>
                <a:spcPct val="0"/>
              </a:spcAft>
              <a:buClrTx/>
              <a:buSzTx/>
              <a:buFontTx/>
              <a:buNone/>
              <a:tabLst/>
              <a:defRPr/>
            </a:pPr>
            <a:fld id="{3F93B4A4-CFBE-4C36-8FE2-F4E0046FA824}" type="slidenum">
              <a:rPr kumimoji="0" lang="en-GB" alt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9163" rtl="0" eaLnBrk="0" fontAlgn="base" latinLnBrk="0" hangingPunct="0">
                <a:lnSpc>
                  <a:spcPct val="100000"/>
                </a:lnSpc>
                <a:spcBef>
                  <a:spcPct val="0"/>
                </a:spcBef>
                <a:spcAft>
                  <a:spcPct val="0"/>
                </a:spcAft>
                <a:buClrTx/>
                <a:buSzTx/>
                <a:buFontTx/>
                <a:buNone/>
                <a:tabLst/>
                <a:defRPr/>
              </a:pPr>
              <a:t>7</a:t>
            </a:fld>
            <a:endParaRPr kumimoji="0" lang="en-GB" alt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661" name="Rectangle 2">
            <a:extLst>
              <a:ext uri="{FF2B5EF4-FFF2-40B4-BE49-F238E27FC236}">
                <a16:creationId xmlns:a16="http://schemas.microsoft.com/office/drawing/2014/main" id="{21475D51-49BE-4BB5-90D3-3BC746015DC0}"/>
              </a:ext>
            </a:extLst>
          </p:cNvPr>
          <p:cNvSpPr>
            <a:spLocks noGrp="1" noRot="1" noChangeAspect="1" noChangeArrowheads="1" noTextEdit="1"/>
          </p:cNvSpPr>
          <p:nvPr>
            <p:ph type="sldImg"/>
          </p:nvPr>
        </p:nvSpPr>
        <p:spPr>
          <a:xfrm>
            <a:off x="1117600" y="704850"/>
            <a:ext cx="4625975" cy="3470275"/>
          </a:xfrm>
          <a:ln/>
        </p:spPr>
      </p:sp>
      <p:sp>
        <p:nvSpPr>
          <p:cNvPr id="70662" name="Rectangle 3">
            <a:extLst>
              <a:ext uri="{FF2B5EF4-FFF2-40B4-BE49-F238E27FC236}">
                <a16:creationId xmlns:a16="http://schemas.microsoft.com/office/drawing/2014/main" id="{F6395E60-4493-48D9-9FAB-C299F99561B7}"/>
              </a:ext>
            </a:extLst>
          </p:cNvPr>
          <p:cNvSpPr>
            <a:spLocks noGrp="1" noChangeArrowheads="1"/>
          </p:cNvSpPr>
          <p:nvPr>
            <p:ph type="body" idx="1"/>
          </p:nvPr>
        </p:nvSpPr>
        <p:spPr>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latin typeface="Arial" panose="020B0604020202020204" pitchFamily="34" charset="0"/>
              </a:rPr>
              <a:t>Note Dementia is not an inevitable consequence of aging, but is clearly more prevalent with advancing 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5"/>
          <p:cNvSpPr>
            <a:spLocks noGrp="1" noChangeArrowheads="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19163" rtl="0" eaLnBrk="1" fontAlgn="auto" latinLnBrk="0" hangingPunct="1">
              <a:lnSpc>
                <a:spcPct val="100000"/>
              </a:lnSpc>
              <a:spcBef>
                <a:spcPct val="0"/>
              </a:spcBef>
              <a:spcAft>
                <a:spcPts val="0"/>
              </a:spcAft>
              <a:buClrTx/>
              <a:buSzTx/>
              <a:buFontTx/>
              <a:buNone/>
              <a:tabLst/>
              <a:defRPr/>
            </a:pPr>
            <a:fld id="{C0B85911-1A17-45BD-A157-3660601BD723}" type="datetime8">
              <a:rPr kumimoji="0" lang="en-GB" altLang="en-US" sz="10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9163" rtl="0" eaLnBrk="1" fontAlgn="auto" latinLnBrk="0" hangingPunct="1">
                <a:lnSpc>
                  <a:spcPct val="100000"/>
                </a:lnSpc>
                <a:spcBef>
                  <a:spcPct val="0"/>
                </a:spcBef>
                <a:spcAft>
                  <a:spcPts val="0"/>
                </a:spcAft>
                <a:buClrTx/>
                <a:buSzTx/>
                <a:buFontTx/>
                <a:buNone/>
                <a:tabLst/>
                <a:defRPr/>
              </a:pPr>
              <a:t>10/10/2022 19:12</a:t>
            </a:fld>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6803" name="Rectangle 19"/>
          <p:cNvSpPr>
            <a:spLocks noGrp="1" noChangeArrowheads="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919163"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76804" name="Rectangle 20"/>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19163" rtl="0" eaLnBrk="1" fontAlgn="auto" latinLnBrk="0" hangingPunct="1">
              <a:lnSpc>
                <a:spcPct val="100000"/>
              </a:lnSpc>
              <a:spcBef>
                <a:spcPct val="0"/>
              </a:spcBef>
              <a:spcAft>
                <a:spcPts val="0"/>
              </a:spcAft>
              <a:buClrTx/>
              <a:buSzTx/>
              <a:buFontTx/>
              <a:buNone/>
              <a:tabLst/>
              <a:defRPr/>
            </a:pPr>
            <a:fld id="{5A9D34BB-70E0-4017-BD9D-564FF6C6916B}" type="slidenum">
              <a:rPr kumimoji="0" lang="en-GB" altLang="en-US" sz="10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9163" rtl="0" eaLnBrk="1" fontAlgn="auto" latinLnBrk="0" hangingPunct="1">
                <a:lnSpc>
                  <a:spcPct val="100000"/>
                </a:lnSpc>
                <a:spcBef>
                  <a:spcPct val="0"/>
                </a:spcBef>
                <a:spcAft>
                  <a:spcPts val="0"/>
                </a:spcAft>
                <a:buClrTx/>
                <a:buSzTx/>
                <a:buFontTx/>
                <a:buNone/>
                <a:tabLst/>
                <a:defRPr/>
              </a:pPr>
              <a:t>8</a:t>
            </a:fld>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6805" name="Rectangle 2"/>
          <p:cNvSpPr>
            <a:spLocks noGrp="1" noRot="1" noChangeAspect="1" noChangeArrowheads="1" noTextEdit="1"/>
          </p:cNvSpPr>
          <p:nvPr>
            <p:ph type="sldImg"/>
          </p:nvPr>
        </p:nvSpPr>
        <p:spPr>
          <a:xfrm>
            <a:off x="1116013" y="703263"/>
            <a:ext cx="4627562" cy="3471862"/>
          </a:xfrm>
          <a:ln/>
        </p:spPr>
      </p:sp>
      <p:sp>
        <p:nvSpPr>
          <p:cNvPr id="76806" name="Rectangle 3"/>
          <p:cNvSpPr>
            <a:spLocks noGrp="1" noChangeArrowheads="1"/>
          </p:cNvSpPr>
          <p:nvPr>
            <p:ph type="body" idx="1"/>
          </p:nvPr>
        </p:nvSpPr>
        <p:spPr>
          <a:xfrm>
            <a:off x="914400" y="4416425"/>
            <a:ext cx="5029200"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35" tIns="46117" rIns="92235" bIns="46117"/>
          <a:lstStyle/>
          <a:p>
            <a:endParaRPr lang="en-US" alt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6283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5"/>
          <p:cNvSpPr>
            <a:spLocks noGrp="1" noChangeArrowheads="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19163" rtl="0" eaLnBrk="1" fontAlgn="auto" latinLnBrk="0" hangingPunct="1">
              <a:lnSpc>
                <a:spcPct val="100000"/>
              </a:lnSpc>
              <a:spcBef>
                <a:spcPct val="0"/>
              </a:spcBef>
              <a:spcAft>
                <a:spcPts val="0"/>
              </a:spcAft>
              <a:buClrTx/>
              <a:buSzTx/>
              <a:buFontTx/>
              <a:buNone/>
              <a:tabLst/>
              <a:defRPr/>
            </a:pPr>
            <a:fld id="{C0B85911-1A17-45BD-A157-3660601BD723}" type="datetime8">
              <a:rPr kumimoji="0" lang="en-GB" altLang="en-US" sz="10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9163" rtl="0" eaLnBrk="1" fontAlgn="auto" latinLnBrk="0" hangingPunct="1">
                <a:lnSpc>
                  <a:spcPct val="100000"/>
                </a:lnSpc>
                <a:spcBef>
                  <a:spcPct val="0"/>
                </a:spcBef>
                <a:spcAft>
                  <a:spcPts val="0"/>
                </a:spcAft>
                <a:buClrTx/>
                <a:buSzTx/>
                <a:buFontTx/>
                <a:buNone/>
                <a:tabLst/>
                <a:defRPr/>
              </a:pPr>
              <a:t>10/10/2022 19:12</a:t>
            </a:fld>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6803" name="Rectangle 19"/>
          <p:cNvSpPr>
            <a:spLocks noGrp="1" noChangeArrowheads="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919163"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76804" name="Rectangle 20"/>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19163" rtl="0" eaLnBrk="1" fontAlgn="auto" latinLnBrk="0" hangingPunct="1">
              <a:lnSpc>
                <a:spcPct val="100000"/>
              </a:lnSpc>
              <a:spcBef>
                <a:spcPct val="0"/>
              </a:spcBef>
              <a:spcAft>
                <a:spcPts val="0"/>
              </a:spcAft>
              <a:buClrTx/>
              <a:buSzTx/>
              <a:buFontTx/>
              <a:buNone/>
              <a:tabLst/>
              <a:defRPr/>
            </a:pPr>
            <a:fld id="{5A9D34BB-70E0-4017-BD9D-564FF6C6916B}" type="slidenum">
              <a:rPr kumimoji="0" lang="en-GB" altLang="en-US" sz="10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9163" rtl="0" eaLnBrk="1" fontAlgn="auto" latinLnBrk="0" hangingPunct="1">
                <a:lnSpc>
                  <a:spcPct val="100000"/>
                </a:lnSpc>
                <a:spcBef>
                  <a:spcPct val="0"/>
                </a:spcBef>
                <a:spcAft>
                  <a:spcPts val="0"/>
                </a:spcAft>
                <a:buClrTx/>
                <a:buSzTx/>
                <a:buFontTx/>
                <a:buNone/>
                <a:tabLst/>
                <a:defRPr/>
              </a:pPr>
              <a:t>9</a:t>
            </a:fld>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6805" name="Rectangle 2"/>
          <p:cNvSpPr>
            <a:spLocks noGrp="1" noRot="1" noChangeAspect="1" noChangeArrowheads="1" noTextEdit="1"/>
          </p:cNvSpPr>
          <p:nvPr>
            <p:ph type="sldImg"/>
          </p:nvPr>
        </p:nvSpPr>
        <p:spPr>
          <a:xfrm>
            <a:off x="1116013" y="703263"/>
            <a:ext cx="4627562" cy="3471862"/>
          </a:xfrm>
          <a:ln/>
        </p:spPr>
      </p:sp>
      <p:sp>
        <p:nvSpPr>
          <p:cNvPr id="76806" name="Rectangle 3"/>
          <p:cNvSpPr>
            <a:spLocks noGrp="1" noChangeArrowheads="1"/>
          </p:cNvSpPr>
          <p:nvPr>
            <p:ph type="body" idx="1"/>
          </p:nvPr>
        </p:nvSpPr>
        <p:spPr>
          <a:xfrm>
            <a:off x="914400" y="4416425"/>
            <a:ext cx="5029200"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35" tIns="46117" rIns="92235" bIns="46117"/>
          <a:lstStyle/>
          <a:p>
            <a:endParaRPr lang="en-US" alt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815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56E7748B-EC84-4A3B-9D55-E2BF84C67256}"/>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3C834D82-1697-4A92-9FA0-367DAEE7FDD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5"/>
          <p:cNvSpPr>
            <a:spLocks noGrp="1" noChangeArrowheads="1"/>
          </p:cNvSpPr>
          <p:nvPr>
            <p:ph type="dt" sz="quarter"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D048DE83-FC9C-4578-B733-D9C67FE5B34E}" type="datetime8">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10/10/2022 19:12</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1443" name="Rectangle 19"/>
          <p:cNvSpPr>
            <a:spLocks noGrp="1" noChangeArrowheads="1"/>
          </p:cNvSpPr>
          <p:nvPr>
            <p:ph type="ftr" sz="quarter" idx="4"/>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l" defTabSz="971647"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61444" name="Rectangle 20"/>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71647">
              <a:spcBef>
                <a:spcPct val="30000"/>
              </a:spcBef>
              <a:defRPr sz="1500">
                <a:solidFill>
                  <a:schemeClr val="tx1"/>
                </a:solidFill>
                <a:latin typeface="Arial" panose="020B0604020202020204" pitchFamily="34" charset="0"/>
                <a:ea typeface="MS PGothic" panose="020B0600070205080204" pitchFamily="34" charset="-128"/>
              </a:defRPr>
            </a:lvl1pPr>
            <a:lvl2pPr marL="785372" indent="-302066" defTabSz="971647">
              <a:spcBef>
                <a:spcPct val="30000"/>
              </a:spcBef>
              <a:defRPr sz="1500">
                <a:solidFill>
                  <a:schemeClr val="tx1"/>
                </a:solidFill>
                <a:latin typeface="Arial" panose="020B0604020202020204" pitchFamily="34" charset="0"/>
                <a:ea typeface="MS PGothic" panose="020B0600070205080204" pitchFamily="34" charset="-128"/>
              </a:defRPr>
            </a:lvl2pPr>
            <a:lvl3pPr marL="1208265" indent="-241653" defTabSz="971647">
              <a:spcBef>
                <a:spcPct val="30000"/>
              </a:spcBef>
              <a:defRPr sz="1500">
                <a:solidFill>
                  <a:schemeClr val="tx1"/>
                </a:solidFill>
                <a:latin typeface="Arial" panose="020B0604020202020204" pitchFamily="34" charset="0"/>
                <a:ea typeface="MS PGothic" panose="020B0600070205080204" pitchFamily="34" charset="-128"/>
              </a:defRPr>
            </a:lvl3pPr>
            <a:lvl4pPr marL="1691571" indent="-241653" defTabSz="971647">
              <a:spcBef>
                <a:spcPct val="30000"/>
              </a:spcBef>
              <a:defRPr sz="1500">
                <a:solidFill>
                  <a:schemeClr val="tx1"/>
                </a:solidFill>
                <a:latin typeface="Arial" panose="020B0604020202020204" pitchFamily="34" charset="0"/>
                <a:ea typeface="MS PGothic" panose="020B0600070205080204" pitchFamily="34" charset="-128"/>
              </a:defRPr>
            </a:lvl4pPr>
            <a:lvl5pPr marL="2174878" indent="-241653" defTabSz="971647">
              <a:spcBef>
                <a:spcPct val="30000"/>
              </a:spcBef>
              <a:defRPr sz="1500">
                <a:solidFill>
                  <a:schemeClr val="tx1"/>
                </a:solidFill>
                <a:latin typeface="Arial" panose="020B0604020202020204" pitchFamily="34" charset="0"/>
                <a:ea typeface="MS PGothic" panose="020B0600070205080204" pitchFamily="34" charset="-128"/>
              </a:defRPr>
            </a:lvl5pPr>
            <a:lvl6pPr marL="2658184"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6pPr>
            <a:lvl7pPr marL="3141490"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7pPr>
            <a:lvl8pPr marL="3624796"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8pPr>
            <a:lvl9pPr marL="4108102" indent="-241653" defTabSz="971647" eaLnBrk="0" fontAlgn="base" hangingPunct="0">
              <a:spcBef>
                <a:spcPct val="3000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71647" rtl="0" eaLnBrk="1" fontAlgn="auto" latinLnBrk="0" hangingPunct="1">
              <a:lnSpc>
                <a:spcPct val="100000"/>
              </a:lnSpc>
              <a:spcBef>
                <a:spcPct val="0"/>
              </a:spcBef>
              <a:spcAft>
                <a:spcPts val="0"/>
              </a:spcAft>
              <a:buClrTx/>
              <a:buSzTx/>
              <a:buFontTx/>
              <a:buNone/>
              <a:tabLst/>
              <a:defRPr/>
            </a:pPr>
            <a:fld id="{DF08723B-7645-4554-B290-6F18F27789C3}" type="slidenum">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71647" rtl="0" eaLnBrk="1" fontAlgn="auto" latinLnBrk="0" hangingPunct="1">
                <a:lnSpc>
                  <a:spcPct val="100000"/>
                </a:lnSpc>
                <a:spcBef>
                  <a:spcPct val="0"/>
                </a:spcBef>
                <a:spcAft>
                  <a:spcPts val="0"/>
                </a:spcAft>
                <a:buClrTx/>
                <a:buSzTx/>
                <a:buFontTx/>
                <a:buNone/>
                <a:tabLst/>
                <a:defRPr/>
              </a:pPr>
              <a:t>12</a:t>
            </a:fld>
            <a:endPar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1445" name="Rectangle 2"/>
          <p:cNvSpPr>
            <a:spLocks noGrp="1" noRot="1" noChangeAspect="1" noChangeArrowheads="1" noTextEdit="1"/>
          </p:cNvSpPr>
          <p:nvPr>
            <p:ph type="sldImg"/>
          </p:nvPr>
        </p:nvSpPr>
        <p:spPr>
          <a:ln/>
        </p:spPr>
      </p:sp>
      <p:sp>
        <p:nvSpPr>
          <p:cNvPr id="6144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0788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5"/>
          <p:cNvSpPr>
            <a:spLocks noGrp="1" noChangeArrowheads="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19163" rtl="0" eaLnBrk="1" fontAlgn="auto" latinLnBrk="0" hangingPunct="1">
              <a:lnSpc>
                <a:spcPct val="100000"/>
              </a:lnSpc>
              <a:spcBef>
                <a:spcPct val="0"/>
              </a:spcBef>
              <a:spcAft>
                <a:spcPts val="0"/>
              </a:spcAft>
              <a:buClrTx/>
              <a:buSzTx/>
              <a:buFontTx/>
              <a:buNone/>
              <a:tabLst/>
              <a:defRPr/>
            </a:pPr>
            <a:fld id="{D048DE83-FC9C-4578-B733-D9C67FE5B34E}" type="datetime8">
              <a:rPr kumimoji="0" lang="en-GB" altLang="en-US" sz="10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9163" rtl="0" eaLnBrk="1" fontAlgn="auto" latinLnBrk="0" hangingPunct="1">
                <a:lnSpc>
                  <a:spcPct val="100000"/>
                </a:lnSpc>
                <a:spcBef>
                  <a:spcPct val="0"/>
                </a:spcBef>
                <a:spcAft>
                  <a:spcPts val="0"/>
                </a:spcAft>
                <a:buClrTx/>
                <a:buSzTx/>
                <a:buFontTx/>
                <a:buNone/>
                <a:tabLst/>
                <a:defRPr/>
              </a:pPr>
              <a:t>10/10/2022 19:12</a:t>
            </a:fld>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1443" name="Rectangle 19"/>
          <p:cNvSpPr>
            <a:spLocks noGrp="1" noChangeArrowheads="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919163"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P109804.TMagazine.Aricept.Promotional Slide Deck for PC</a:t>
            </a:r>
          </a:p>
        </p:txBody>
      </p:sp>
      <p:sp>
        <p:nvSpPr>
          <p:cNvPr id="61444" name="Rectangle 20"/>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spcBef>
                <a:spcPct val="30000"/>
              </a:spcBef>
              <a:defRPr sz="1400">
                <a:solidFill>
                  <a:schemeClr val="tx1"/>
                </a:solidFill>
                <a:latin typeface="Arial" panose="020B0604020202020204" pitchFamily="34" charset="0"/>
                <a:ea typeface="MS PGothic" panose="020B0600070205080204" pitchFamily="34" charset="-128"/>
              </a:defRPr>
            </a:lvl1pPr>
            <a:lvl2pPr marL="742950" indent="-285750" defTabSz="919163">
              <a:spcBef>
                <a:spcPct val="30000"/>
              </a:spcBef>
              <a:defRPr sz="1400">
                <a:solidFill>
                  <a:schemeClr val="tx1"/>
                </a:solidFill>
                <a:latin typeface="Arial" panose="020B0604020202020204" pitchFamily="34" charset="0"/>
                <a:ea typeface="MS PGothic" panose="020B0600070205080204" pitchFamily="34" charset="-128"/>
              </a:defRPr>
            </a:lvl2pPr>
            <a:lvl3pPr marL="1143000" indent="-228600" defTabSz="919163">
              <a:spcBef>
                <a:spcPct val="30000"/>
              </a:spcBef>
              <a:defRPr sz="1400">
                <a:solidFill>
                  <a:schemeClr val="tx1"/>
                </a:solidFill>
                <a:latin typeface="Arial" panose="020B0604020202020204" pitchFamily="34" charset="0"/>
                <a:ea typeface="MS PGothic" panose="020B0600070205080204" pitchFamily="34" charset="-128"/>
              </a:defRPr>
            </a:lvl3pPr>
            <a:lvl4pPr marL="1600200" indent="-228600" defTabSz="919163">
              <a:spcBef>
                <a:spcPct val="30000"/>
              </a:spcBef>
              <a:defRPr sz="1400">
                <a:solidFill>
                  <a:schemeClr val="tx1"/>
                </a:solidFill>
                <a:latin typeface="Arial" panose="020B0604020202020204" pitchFamily="34" charset="0"/>
                <a:ea typeface="MS PGothic" panose="020B0600070205080204" pitchFamily="34" charset="-128"/>
              </a:defRPr>
            </a:lvl4pPr>
            <a:lvl5pPr marL="2057400" indent="-228600" defTabSz="919163">
              <a:spcBef>
                <a:spcPct val="30000"/>
              </a:spcBef>
              <a:defRPr sz="1400">
                <a:solidFill>
                  <a:schemeClr val="tx1"/>
                </a:solidFill>
                <a:latin typeface="Arial" panose="020B0604020202020204" pitchFamily="34" charset="0"/>
                <a:ea typeface="MS PGothic" panose="020B0600070205080204" pitchFamily="34" charset="-128"/>
              </a:defRPr>
            </a:lvl5pPr>
            <a:lvl6pPr marL="25146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919163" eaLnBrk="0" fontAlgn="base" hangingPunct="0">
              <a:spcBef>
                <a:spcPct val="3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r" defTabSz="919163" rtl="0" eaLnBrk="1" fontAlgn="auto" latinLnBrk="0" hangingPunct="1">
              <a:lnSpc>
                <a:spcPct val="100000"/>
              </a:lnSpc>
              <a:spcBef>
                <a:spcPct val="0"/>
              </a:spcBef>
              <a:spcAft>
                <a:spcPts val="0"/>
              </a:spcAft>
              <a:buClrTx/>
              <a:buSzTx/>
              <a:buFontTx/>
              <a:buNone/>
              <a:tabLst/>
              <a:defRPr/>
            </a:pPr>
            <a:fld id="{DF08723B-7645-4554-B290-6F18F27789C3}" type="slidenum">
              <a:rPr kumimoji="0" lang="en-GB" altLang="en-US" sz="10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9163" rtl="0" eaLnBrk="1" fontAlgn="auto" latinLnBrk="0" hangingPunct="1">
                <a:lnSpc>
                  <a:spcPct val="100000"/>
                </a:lnSpc>
                <a:spcBef>
                  <a:spcPct val="0"/>
                </a:spcBef>
                <a:spcAft>
                  <a:spcPts val="0"/>
                </a:spcAft>
                <a:buClrTx/>
                <a:buSzTx/>
                <a:buFontTx/>
                <a:buNone/>
                <a:tabLst/>
                <a:defRPr/>
              </a:pPr>
              <a:t>13</a:t>
            </a:fld>
            <a:endParaRPr kumimoji="0" lang="en-GB" alt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1445" name="Rectangle 2"/>
          <p:cNvSpPr>
            <a:spLocks noGrp="1" noRot="1" noChangeAspect="1" noChangeArrowheads="1" noTextEdit="1"/>
          </p:cNvSpPr>
          <p:nvPr>
            <p:ph type="sldImg"/>
          </p:nvPr>
        </p:nvSpPr>
        <p:spPr>
          <a:ln/>
        </p:spPr>
      </p:sp>
      <p:sp>
        <p:nvSpPr>
          <p:cNvPr id="6144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523319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F379B9-815A-4FB6-ABDF-D19DB2930733}" type="datetimeFigureOut">
              <a:rPr lang="en-US" smtClean="0"/>
              <a:pPr/>
              <a:t>10/10/22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D03E9-4B62-4FBA-A28A-67D4C03C1B06}" type="slidenum">
              <a:rPr lang="en-US" smtClean="0"/>
              <a:pPr/>
              <a:t>‹#›</a:t>
            </a:fld>
            <a:endParaRPr lang="en-US"/>
          </a:p>
        </p:txBody>
      </p:sp>
    </p:spTree>
    <p:extLst>
      <p:ext uri="{BB962C8B-B14F-4D97-AF65-F5344CB8AC3E}">
        <p14:creationId xmlns:p14="http://schemas.microsoft.com/office/powerpoint/2010/main" val="120786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379B9-815A-4FB6-ABDF-D19DB2930733}" type="datetimeFigureOut">
              <a:rPr lang="en-US" smtClean="0"/>
              <a:pPr/>
              <a:t>10/10/22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D03E9-4B62-4FBA-A28A-67D4C03C1B06}" type="slidenum">
              <a:rPr lang="en-US" smtClean="0"/>
              <a:pPr/>
              <a:t>‹#›</a:t>
            </a:fld>
            <a:endParaRPr lang="en-US"/>
          </a:p>
        </p:txBody>
      </p:sp>
    </p:spTree>
    <p:extLst>
      <p:ext uri="{BB962C8B-B14F-4D97-AF65-F5344CB8AC3E}">
        <p14:creationId xmlns:p14="http://schemas.microsoft.com/office/powerpoint/2010/main" val="32223034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5632552-B71D-4BB4-A366-4EE1259239BD}"/>
              </a:ext>
            </a:extLst>
          </p:cNvPr>
          <p:cNvSpPr>
            <a:spLocks noGrp="1" noChangeArrowheads="1"/>
          </p:cNvSpPr>
          <p:nvPr>
            <p:ph type="dt" sz="half" idx="10"/>
          </p:nvPr>
        </p:nvSpPr>
        <p:spPr>
          <a:ln/>
        </p:spPr>
        <p:txBody>
          <a:bodyPr/>
          <a:lstStyle>
            <a:lvl1pPr>
              <a:defRPr/>
            </a:lvl1pPr>
          </a:lstStyle>
          <a:p>
            <a:pPr>
              <a:defRPr/>
            </a:pPr>
            <a:fld id="{2554CA0D-893E-4CAC-8144-2AE09D851CBA}" type="datetime8">
              <a:rPr lang="en-GB" altLang="en-US"/>
              <a:pPr>
                <a:defRPr/>
              </a:pPr>
              <a:t>10/10/2022 19:12</a:t>
            </a:fld>
            <a:endParaRPr lang="en-GB" altLang="en-US"/>
          </a:p>
        </p:txBody>
      </p:sp>
      <p:sp>
        <p:nvSpPr>
          <p:cNvPr id="3" name="Rectangle 5">
            <a:extLst>
              <a:ext uri="{FF2B5EF4-FFF2-40B4-BE49-F238E27FC236}">
                <a16:creationId xmlns:a16="http://schemas.microsoft.com/office/drawing/2014/main" id="{AF1A0394-76D0-4311-AF8E-FCE55FB0FC3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61B0793-09F0-4745-9BB7-8E8F6E277401}"/>
              </a:ext>
            </a:extLst>
          </p:cNvPr>
          <p:cNvSpPr>
            <a:spLocks noGrp="1" noChangeArrowheads="1"/>
          </p:cNvSpPr>
          <p:nvPr>
            <p:ph type="sldNum" sz="quarter" idx="12"/>
          </p:nvPr>
        </p:nvSpPr>
        <p:spPr>
          <a:ln/>
        </p:spPr>
        <p:txBody>
          <a:bodyPr/>
          <a:lstStyle>
            <a:lvl1pPr>
              <a:defRPr/>
            </a:lvl1pPr>
          </a:lstStyle>
          <a:p>
            <a:pPr>
              <a:defRPr/>
            </a:pPr>
            <a:fld id="{A0BFF356-F2E5-4687-AD57-AACB9386B393}" type="slidenum">
              <a:rPr lang="en-GB" altLang="en-US"/>
              <a:pPr>
                <a:defRPr/>
              </a:pPr>
              <a:t>‹#›</a:t>
            </a:fld>
            <a:endParaRPr lang="en-GB" altLang="en-US"/>
          </a:p>
        </p:txBody>
      </p:sp>
    </p:spTree>
    <p:extLst>
      <p:ext uri="{BB962C8B-B14F-4D97-AF65-F5344CB8AC3E}">
        <p14:creationId xmlns:p14="http://schemas.microsoft.com/office/powerpoint/2010/main" val="3552283160"/>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CC7A02E-5645-4EF8-BBCC-F3C3DCD21026}"/>
              </a:ext>
            </a:extLst>
          </p:cNvPr>
          <p:cNvSpPr>
            <a:spLocks noGrp="1" noChangeArrowheads="1"/>
          </p:cNvSpPr>
          <p:nvPr>
            <p:ph type="dt" sz="half" idx="10"/>
          </p:nvPr>
        </p:nvSpPr>
        <p:spPr>
          <a:ln/>
        </p:spPr>
        <p:txBody>
          <a:bodyPr/>
          <a:lstStyle>
            <a:lvl1pPr>
              <a:defRPr/>
            </a:lvl1pPr>
          </a:lstStyle>
          <a:p>
            <a:pPr>
              <a:defRPr/>
            </a:pPr>
            <a:fld id="{8661D4D7-C887-48EF-A338-1BAB321F35AF}" type="datetime8">
              <a:rPr lang="en-GB" altLang="en-US"/>
              <a:pPr>
                <a:defRPr/>
              </a:pPr>
              <a:t>10/10/2022 19:12</a:t>
            </a:fld>
            <a:endParaRPr lang="en-GB" altLang="en-US"/>
          </a:p>
        </p:txBody>
      </p:sp>
      <p:sp>
        <p:nvSpPr>
          <p:cNvPr id="6" name="Rectangle 5">
            <a:extLst>
              <a:ext uri="{FF2B5EF4-FFF2-40B4-BE49-F238E27FC236}">
                <a16:creationId xmlns:a16="http://schemas.microsoft.com/office/drawing/2014/main" id="{FAC10641-94B0-4350-89DF-4407210F833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B4ABE18-9BF3-4969-A9F3-C702F642DB5F}"/>
              </a:ext>
            </a:extLst>
          </p:cNvPr>
          <p:cNvSpPr>
            <a:spLocks noGrp="1" noChangeArrowheads="1"/>
          </p:cNvSpPr>
          <p:nvPr>
            <p:ph type="sldNum" sz="quarter" idx="12"/>
          </p:nvPr>
        </p:nvSpPr>
        <p:spPr>
          <a:ln/>
        </p:spPr>
        <p:txBody>
          <a:bodyPr/>
          <a:lstStyle>
            <a:lvl1pPr>
              <a:defRPr/>
            </a:lvl1pPr>
          </a:lstStyle>
          <a:p>
            <a:pPr>
              <a:defRPr/>
            </a:pPr>
            <a:fld id="{05764F4D-50DC-4965-8F7D-13EF198A83F8}" type="slidenum">
              <a:rPr lang="en-GB" altLang="en-US"/>
              <a:pPr>
                <a:defRPr/>
              </a:pPr>
              <a:t>‹#›</a:t>
            </a:fld>
            <a:endParaRPr lang="en-GB" altLang="en-US"/>
          </a:p>
        </p:txBody>
      </p:sp>
    </p:spTree>
    <p:extLst>
      <p:ext uri="{BB962C8B-B14F-4D97-AF65-F5344CB8AC3E}">
        <p14:creationId xmlns:p14="http://schemas.microsoft.com/office/powerpoint/2010/main" val="195697802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AA04269-3A5A-4E60-92EC-B1120816B87B}"/>
              </a:ext>
            </a:extLst>
          </p:cNvPr>
          <p:cNvSpPr>
            <a:spLocks noGrp="1" noChangeArrowheads="1"/>
          </p:cNvSpPr>
          <p:nvPr>
            <p:ph type="dt" sz="half" idx="10"/>
          </p:nvPr>
        </p:nvSpPr>
        <p:spPr>
          <a:ln/>
        </p:spPr>
        <p:txBody>
          <a:bodyPr/>
          <a:lstStyle>
            <a:lvl1pPr>
              <a:defRPr/>
            </a:lvl1pPr>
          </a:lstStyle>
          <a:p>
            <a:pPr>
              <a:defRPr/>
            </a:pPr>
            <a:fld id="{8A8FDF73-4882-4FB0-94A5-25D0408786D7}" type="datetime8">
              <a:rPr lang="en-GB" altLang="en-US"/>
              <a:pPr>
                <a:defRPr/>
              </a:pPr>
              <a:t>10/10/2022 19:12</a:t>
            </a:fld>
            <a:endParaRPr lang="en-GB" altLang="en-US"/>
          </a:p>
        </p:txBody>
      </p:sp>
      <p:sp>
        <p:nvSpPr>
          <p:cNvPr id="6" name="Rectangle 5">
            <a:extLst>
              <a:ext uri="{FF2B5EF4-FFF2-40B4-BE49-F238E27FC236}">
                <a16:creationId xmlns:a16="http://schemas.microsoft.com/office/drawing/2014/main" id="{13ACD51B-6833-4447-89E2-74F5186C482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E5501E3-AA2C-4C3E-B2A1-9383AD2B8F69}"/>
              </a:ext>
            </a:extLst>
          </p:cNvPr>
          <p:cNvSpPr>
            <a:spLocks noGrp="1" noChangeArrowheads="1"/>
          </p:cNvSpPr>
          <p:nvPr>
            <p:ph type="sldNum" sz="quarter" idx="12"/>
          </p:nvPr>
        </p:nvSpPr>
        <p:spPr>
          <a:ln/>
        </p:spPr>
        <p:txBody>
          <a:bodyPr/>
          <a:lstStyle>
            <a:lvl1pPr>
              <a:defRPr/>
            </a:lvl1pPr>
          </a:lstStyle>
          <a:p>
            <a:pPr>
              <a:defRPr/>
            </a:pPr>
            <a:fld id="{F5E914AC-2FFF-452E-A266-E21F75846EA0}" type="slidenum">
              <a:rPr lang="en-GB" altLang="en-US"/>
              <a:pPr>
                <a:defRPr/>
              </a:pPr>
              <a:t>‹#›</a:t>
            </a:fld>
            <a:endParaRPr lang="en-GB" altLang="en-US"/>
          </a:p>
        </p:txBody>
      </p:sp>
    </p:spTree>
    <p:extLst>
      <p:ext uri="{BB962C8B-B14F-4D97-AF65-F5344CB8AC3E}">
        <p14:creationId xmlns:p14="http://schemas.microsoft.com/office/powerpoint/2010/main" val="106189645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C2C714D-03B4-4D79-84C1-8A6821475CB4}"/>
              </a:ext>
            </a:extLst>
          </p:cNvPr>
          <p:cNvSpPr>
            <a:spLocks noGrp="1" noChangeArrowheads="1"/>
          </p:cNvSpPr>
          <p:nvPr>
            <p:ph type="dt" sz="half" idx="10"/>
          </p:nvPr>
        </p:nvSpPr>
        <p:spPr>
          <a:ln/>
        </p:spPr>
        <p:txBody>
          <a:bodyPr/>
          <a:lstStyle>
            <a:lvl1pPr>
              <a:defRPr/>
            </a:lvl1pPr>
          </a:lstStyle>
          <a:p>
            <a:pPr>
              <a:defRPr/>
            </a:pPr>
            <a:fld id="{35228C1B-9FDA-42D7-812D-4C0B0CA76741}" type="datetime8">
              <a:rPr lang="en-GB" altLang="en-US"/>
              <a:pPr>
                <a:defRPr/>
              </a:pPr>
              <a:t>10/10/2022 19:12</a:t>
            </a:fld>
            <a:endParaRPr lang="en-GB" altLang="en-US"/>
          </a:p>
        </p:txBody>
      </p:sp>
      <p:sp>
        <p:nvSpPr>
          <p:cNvPr id="5" name="Rectangle 5">
            <a:extLst>
              <a:ext uri="{FF2B5EF4-FFF2-40B4-BE49-F238E27FC236}">
                <a16:creationId xmlns:a16="http://schemas.microsoft.com/office/drawing/2014/main" id="{B3AADFFA-70BE-4F66-9849-0FE5E5C416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AEC4802-7D63-4642-9600-AB1342ABB48A}"/>
              </a:ext>
            </a:extLst>
          </p:cNvPr>
          <p:cNvSpPr>
            <a:spLocks noGrp="1" noChangeArrowheads="1"/>
          </p:cNvSpPr>
          <p:nvPr>
            <p:ph type="sldNum" sz="quarter" idx="12"/>
          </p:nvPr>
        </p:nvSpPr>
        <p:spPr>
          <a:ln/>
        </p:spPr>
        <p:txBody>
          <a:bodyPr/>
          <a:lstStyle>
            <a:lvl1pPr>
              <a:defRPr/>
            </a:lvl1pPr>
          </a:lstStyle>
          <a:p>
            <a:pPr>
              <a:defRPr/>
            </a:pPr>
            <a:fld id="{A32B4038-30E5-4E81-84BB-61A2BA64850C}" type="slidenum">
              <a:rPr lang="en-GB" altLang="en-US"/>
              <a:pPr>
                <a:defRPr/>
              </a:pPr>
              <a:t>‹#›</a:t>
            </a:fld>
            <a:endParaRPr lang="en-GB" altLang="en-US"/>
          </a:p>
        </p:txBody>
      </p:sp>
    </p:spTree>
    <p:extLst>
      <p:ext uri="{BB962C8B-B14F-4D97-AF65-F5344CB8AC3E}">
        <p14:creationId xmlns:p14="http://schemas.microsoft.com/office/powerpoint/2010/main" val="412218370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20955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81000"/>
            <a:ext cx="61341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CAB3B1-805C-4737-9B54-8ADBC1FA1D3C}"/>
              </a:ext>
            </a:extLst>
          </p:cNvPr>
          <p:cNvSpPr>
            <a:spLocks noGrp="1" noChangeArrowheads="1"/>
          </p:cNvSpPr>
          <p:nvPr>
            <p:ph type="dt" sz="half" idx="10"/>
          </p:nvPr>
        </p:nvSpPr>
        <p:spPr>
          <a:ln/>
        </p:spPr>
        <p:txBody>
          <a:bodyPr/>
          <a:lstStyle>
            <a:lvl1pPr>
              <a:defRPr/>
            </a:lvl1pPr>
          </a:lstStyle>
          <a:p>
            <a:pPr>
              <a:defRPr/>
            </a:pPr>
            <a:fld id="{254A44F9-87B5-4301-8818-C569912EE99F}" type="datetime8">
              <a:rPr lang="en-GB" altLang="en-US"/>
              <a:pPr>
                <a:defRPr/>
              </a:pPr>
              <a:t>10/10/2022 19:12</a:t>
            </a:fld>
            <a:endParaRPr lang="en-GB" altLang="en-US"/>
          </a:p>
        </p:txBody>
      </p:sp>
      <p:sp>
        <p:nvSpPr>
          <p:cNvPr id="5" name="Rectangle 5">
            <a:extLst>
              <a:ext uri="{FF2B5EF4-FFF2-40B4-BE49-F238E27FC236}">
                <a16:creationId xmlns:a16="http://schemas.microsoft.com/office/drawing/2014/main" id="{8D95C66B-192D-4B1E-9A7B-AD38FA2DC62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52529272-DE81-46FE-86DE-5958DD8D046D}"/>
              </a:ext>
            </a:extLst>
          </p:cNvPr>
          <p:cNvSpPr>
            <a:spLocks noGrp="1" noChangeArrowheads="1"/>
          </p:cNvSpPr>
          <p:nvPr>
            <p:ph type="sldNum" sz="quarter" idx="12"/>
          </p:nvPr>
        </p:nvSpPr>
        <p:spPr>
          <a:ln/>
        </p:spPr>
        <p:txBody>
          <a:bodyPr/>
          <a:lstStyle>
            <a:lvl1pPr>
              <a:defRPr/>
            </a:lvl1pPr>
          </a:lstStyle>
          <a:p>
            <a:pPr>
              <a:defRPr/>
            </a:pPr>
            <a:fld id="{185C3947-C445-4E43-BA3C-FA25E5C709DE}" type="slidenum">
              <a:rPr lang="en-GB" altLang="en-US"/>
              <a:pPr>
                <a:defRPr/>
              </a:pPr>
              <a:t>‹#›</a:t>
            </a:fld>
            <a:endParaRPr lang="en-GB" altLang="en-US"/>
          </a:p>
        </p:txBody>
      </p:sp>
    </p:spTree>
    <p:extLst>
      <p:ext uri="{BB962C8B-B14F-4D97-AF65-F5344CB8AC3E}">
        <p14:creationId xmlns:p14="http://schemas.microsoft.com/office/powerpoint/2010/main" val="2234617642"/>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ClipArt Placeholder 2"/>
          <p:cNvSpPr>
            <a:spLocks noGrp="1"/>
          </p:cNvSpPr>
          <p:nvPr>
            <p:ph type="clipArt" sz="half" idx="1"/>
          </p:nvPr>
        </p:nvSpPr>
        <p:spPr>
          <a:xfrm>
            <a:off x="457200" y="1981200"/>
            <a:ext cx="4038600" cy="4114800"/>
          </a:xfrm>
        </p:spPr>
        <p:txBody>
          <a:bodyPr/>
          <a:lstStyle/>
          <a:p>
            <a:pPr lvl="0"/>
            <a:endParaRPr lang="en-US" noProof="0"/>
          </a:p>
        </p:txBody>
      </p:sp>
      <p:sp>
        <p:nvSpPr>
          <p:cNvPr id="4" name="Text Placeholder 3"/>
          <p:cNvSpPr>
            <a:spLocks noGrp="1"/>
          </p:cNvSpPr>
          <p:nvPr>
            <p:ph type="body"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A8890E29-565A-4C81-BCD5-4E4FEE71A84D}"/>
              </a:ext>
            </a:extLst>
          </p:cNvPr>
          <p:cNvSpPr>
            <a:spLocks noGrp="1" noChangeArrowheads="1"/>
          </p:cNvSpPr>
          <p:nvPr>
            <p:ph type="dt" sz="half" idx="10"/>
          </p:nvPr>
        </p:nvSpPr>
        <p:spPr/>
        <p:txBody>
          <a:bodyPr/>
          <a:lstStyle>
            <a:lvl1pPr>
              <a:defRPr/>
            </a:lvl1pPr>
          </a:lstStyle>
          <a:p>
            <a:pPr>
              <a:defRPr/>
            </a:pPr>
            <a:fld id="{62FB57F7-173D-45D2-8327-C7A6C6371A5C}" type="datetime8">
              <a:rPr lang="en-GB" altLang="en-US"/>
              <a:pPr>
                <a:defRPr/>
              </a:pPr>
              <a:t>10/10/2022 19:12</a:t>
            </a:fld>
            <a:endParaRPr lang="en-US" altLang="en-US"/>
          </a:p>
        </p:txBody>
      </p:sp>
      <p:sp>
        <p:nvSpPr>
          <p:cNvPr id="6" name="Footer Placeholder 7">
            <a:extLst>
              <a:ext uri="{FF2B5EF4-FFF2-40B4-BE49-F238E27FC236}">
                <a16:creationId xmlns:a16="http://schemas.microsoft.com/office/drawing/2014/main" id="{FD17F1B3-CD58-45E9-8105-D6AC1BF5FC3A}"/>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D40BD56B-0B04-4BFE-B362-67DC23484834}"/>
              </a:ext>
            </a:extLst>
          </p:cNvPr>
          <p:cNvSpPr>
            <a:spLocks noGrp="1" noChangeArrowheads="1"/>
          </p:cNvSpPr>
          <p:nvPr>
            <p:ph type="sldNum" sz="quarter" idx="12"/>
          </p:nvPr>
        </p:nvSpPr>
        <p:spPr/>
        <p:txBody>
          <a:bodyPr/>
          <a:lstStyle>
            <a:lvl1pPr>
              <a:defRPr/>
            </a:lvl1pPr>
          </a:lstStyle>
          <a:p>
            <a:pPr>
              <a:defRPr/>
            </a:pPr>
            <a:fld id="{1AA74D4F-2247-45E2-A9F8-891D0682BAA1}" type="slidenum">
              <a:rPr lang="en-US" altLang="en-US"/>
              <a:pPr>
                <a:defRPr/>
              </a:pPr>
              <a:t>‹#›</a:t>
            </a:fld>
            <a:endParaRPr lang="en-US" altLang="en-US"/>
          </a:p>
        </p:txBody>
      </p:sp>
    </p:spTree>
    <p:extLst>
      <p:ext uri="{BB962C8B-B14F-4D97-AF65-F5344CB8AC3E}">
        <p14:creationId xmlns:p14="http://schemas.microsoft.com/office/powerpoint/2010/main" val="41719216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381000"/>
            <a:ext cx="8382000" cy="3048000"/>
          </a:xfrm>
        </p:spPr>
        <p:txBody>
          <a:bodyPr/>
          <a:lstStyle>
            <a:lvl1pPr>
              <a:defRPr/>
            </a:lvl1pPr>
          </a:lstStyle>
          <a:p>
            <a:pPr lvl="0"/>
            <a:r>
              <a:rPr lang="en-GB" noProof="0"/>
              <a:t>Click to edit Master title style</a:t>
            </a:r>
          </a:p>
        </p:txBody>
      </p:sp>
      <p:sp>
        <p:nvSpPr>
          <p:cNvPr id="6147" name="Rectangle 3"/>
          <p:cNvSpPr>
            <a:spLocks noGrp="1" noChangeArrowheads="1"/>
          </p:cNvSpPr>
          <p:nvPr>
            <p:ph type="subTitle" idx="1"/>
          </p:nvPr>
        </p:nvSpPr>
        <p:spPr>
          <a:xfrm>
            <a:off x="381000" y="3810000"/>
            <a:ext cx="8382000" cy="2667000"/>
          </a:xfrm>
        </p:spPr>
        <p:txBody>
          <a:bodyPr/>
          <a:lstStyle>
            <a:lvl1pPr marL="0" indent="0">
              <a:buFontTx/>
              <a:buNone/>
              <a:defRPr/>
            </a:lvl1pPr>
          </a:lstStyle>
          <a:p>
            <a:pPr lvl="0"/>
            <a:r>
              <a:rPr lang="en-GB" noProof="0"/>
              <a:t>Click to edit Master subtitle style</a:t>
            </a:r>
          </a:p>
        </p:txBody>
      </p:sp>
      <p:sp>
        <p:nvSpPr>
          <p:cNvPr id="4" name="Rectangle 4">
            <a:extLst>
              <a:ext uri="{FF2B5EF4-FFF2-40B4-BE49-F238E27FC236}">
                <a16:creationId xmlns:a16="http://schemas.microsoft.com/office/drawing/2014/main" id="{8C086E5F-B532-45CD-8330-895F62F979CB}"/>
              </a:ext>
            </a:extLst>
          </p:cNvPr>
          <p:cNvSpPr>
            <a:spLocks noGrp="1" noChangeArrowheads="1"/>
          </p:cNvSpPr>
          <p:nvPr>
            <p:ph type="dt" sz="half" idx="10"/>
          </p:nvPr>
        </p:nvSpPr>
        <p:spPr>
          <a:ln/>
        </p:spPr>
        <p:txBody>
          <a:bodyPr/>
          <a:lstStyle>
            <a:lvl1pPr>
              <a:defRPr/>
            </a:lvl1pPr>
          </a:lstStyle>
          <a:p>
            <a:pPr>
              <a:defRPr/>
            </a:pPr>
            <a:fld id="{94CCC695-FEE0-4165-85A5-E4FE551614B8}" type="datetime8">
              <a:rPr lang="en-GB" altLang="en-US"/>
              <a:pPr>
                <a:defRPr/>
              </a:pPr>
              <a:t>10/10/2022 19:12</a:t>
            </a:fld>
            <a:endParaRPr lang="en-GB" altLang="en-US"/>
          </a:p>
        </p:txBody>
      </p:sp>
      <p:sp>
        <p:nvSpPr>
          <p:cNvPr id="5" name="Rectangle 5">
            <a:extLst>
              <a:ext uri="{FF2B5EF4-FFF2-40B4-BE49-F238E27FC236}">
                <a16:creationId xmlns:a16="http://schemas.microsoft.com/office/drawing/2014/main" id="{C0FB3DC1-8E55-44F2-8ADB-B17311F5AFA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2CA547E-0BD3-4484-A34F-9CB26B968C4D}"/>
              </a:ext>
            </a:extLst>
          </p:cNvPr>
          <p:cNvSpPr>
            <a:spLocks noGrp="1" noChangeArrowheads="1"/>
          </p:cNvSpPr>
          <p:nvPr>
            <p:ph type="sldNum" sz="quarter" idx="12"/>
          </p:nvPr>
        </p:nvSpPr>
        <p:spPr>
          <a:ln/>
        </p:spPr>
        <p:txBody>
          <a:bodyPr/>
          <a:lstStyle>
            <a:lvl1pPr>
              <a:defRPr/>
            </a:lvl1pPr>
          </a:lstStyle>
          <a:p>
            <a:pPr>
              <a:defRPr/>
            </a:pPr>
            <a:fld id="{DEE654A3-EE10-4CD8-AB0F-BD6B38D2A970}" type="slidenum">
              <a:rPr lang="en-GB" altLang="en-US"/>
              <a:pPr>
                <a:defRPr/>
              </a:pPr>
              <a:t>‹#›</a:t>
            </a:fld>
            <a:endParaRPr lang="en-GB" altLang="en-US"/>
          </a:p>
        </p:txBody>
      </p:sp>
    </p:spTree>
    <p:extLst>
      <p:ext uri="{BB962C8B-B14F-4D97-AF65-F5344CB8AC3E}">
        <p14:creationId xmlns:p14="http://schemas.microsoft.com/office/powerpoint/2010/main" val="2029284309"/>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C80E95-C784-4028-A73B-A6197E629973}"/>
              </a:ext>
            </a:extLst>
          </p:cNvPr>
          <p:cNvSpPr>
            <a:spLocks noGrp="1" noChangeArrowheads="1"/>
          </p:cNvSpPr>
          <p:nvPr>
            <p:ph type="dt" sz="half" idx="10"/>
          </p:nvPr>
        </p:nvSpPr>
        <p:spPr>
          <a:ln/>
        </p:spPr>
        <p:txBody>
          <a:bodyPr/>
          <a:lstStyle>
            <a:lvl1pPr>
              <a:defRPr/>
            </a:lvl1pPr>
          </a:lstStyle>
          <a:p>
            <a:pPr>
              <a:defRPr/>
            </a:pPr>
            <a:fld id="{A62EAFE1-ADB6-417E-B771-59A4ACFBC38E}" type="datetime8">
              <a:rPr lang="en-GB" altLang="en-US"/>
              <a:pPr>
                <a:defRPr/>
              </a:pPr>
              <a:t>10/10/2022 19:12</a:t>
            </a:fld>
            <a:endParaRPr lang="en-GB" altLang="en-US"/>
          </a:p>
        </p:txBody>
      </p:sp>
      <p:sp>
        <p:nvSpPr>
          <p:cNvPr id="5" name="Rectangle 5">
            <a:extLst>
              <a:ext uri="{FF2B5EF4-FFF2-40B4-BE49-F238E27FC236}">
                <a16:creationId xmlns:a16="http://schemas.microsoft.com/office/drawing/2014/main" id="{838727C0-68E6-4A88-8E41-C26487FA836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498D3EE-901D-4DAE-B931-4EBFB79A0E72}"/>
              </a:ext>
            </a:extLst>
          </p:cNvPr>
          <p:cNvSpPr>
            <a:spLocks noGrp="1" noChangeArrowheads="1"/>
          </p:cNvSpPr>
          <p:nvPr>
            <p:ph type="sldNum" sz="quarter" idx="12"/>
          </p:nvPr>
        </p:nvSpPr>
        <p:spPr>
          <a:ln/>
        </p:spPr>
        <p:txBody>
          <a:bodyPr/>
          <a:lstStyle>
            <a:lvl1pPr>
              <a:defRPr/>
            </a:lvl1pPr>
          </a:lstStyle>
          <a:p>
            <a:pPr>
              <a:defRPr/>
            </a:pPr>
            <a:fld id="{F97D0755-8FBB-495C-A4DB-9BA396BCE0DB}" type="slidenum">
              <a:rPr lang="en-GB" altLang="en-US"/>
              <a:pPr>
                <a:defRPr/>
              </a:pPr>
              <a:t>‹#›</a:t>
            </a:fld>
            <a:endParaRPr lang="en-GB" altLang="en-US"/>
          </a:p>
        </p:txBody>
      </p:sp>
    </p:spTree>
    <p:extLst>
      <p:ext uri="{BB962C8B-B14F-4D97-AF65-F5344CB8AC3E}">
        <p14:creationId xmlns:p14="http://schemas.microsoft.com/office/powerpoint/2010/main" val="373191250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9847EBD-6B68-4EC1-9FCB-56ABEA1B8127}"/>
              </a:ext>
            </a:extLst>
          </p:cNvPr>
          <p:cNvSpPr>
            <a:spLocks noGrp="1" noChangeArrowheads="1"/>
          </p:cNvSpPr>
          <p:nvPr>
            <p:ph type="dt" sz="half" idx="10"/>
          </p:nvPr>
        </p:nvSpPr>
        <p:spPr>
          <a:ln/>
        </p:spPr>
        <p:txBody>
          <a:bodyPr/>
          <a:lstStyle>
            <a:lvl1pPr>
              <a:defRPr/>
            </a:lvl1pPr>
          </a:lstStyle>
          <a:p>
            <a:pPr>
              <a:defRPr/>
            </a:pPr>
            <a:fld id="{2607A566-F9AE-4AA3-92FA-7FA660DD5482}" type="datetime8">
              <a:rPr lang="en-GB" altLang="en-US"/>
              <a:pPr>
                <a:defRPr/>
              </a:pPr>
              <a:t>10/10/2022 19:12</a:t>
            </a:fld>
            <a:endParaRPr lang="en-GB" altLang="en-US"/>
          </a:p>
        </p:txBody>
      </p:sp>
      <p:sp>
        <p:nvSpPr>
          <p:cNvPr id="5" name="Rectangle 5">
            <a:extLst>
              <a:ext uri="{FF2B5EF4-FFF2-40B4-BE49-F238E27FC236}">
                <a16:creationId xmlns:a16="http://schemas.microsoft.com/office/drawing/2014/main" id="{8DC32B1B-EB44-483C-821C-4A2F3503B17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A7DE9A5-3712-4237-83D6-01C0C862F9A1}"/>
              </a:ext>
            </a:extLst>
          </p:cNvPr>
          <p:cNvSpPr>
            <a:spLocks noGrp="1" noChangeArrowheads="1"/>
          </p:cNvSpPr>
          <p:nvPr>
            <p:ph type="sldNum" sz="quarter" idx="12"/>
          </p:nvPr>
        </p:nvSpPr>
        <p:spPr>
          <a:ln/>
        </p:spPr>
        <p:txBody>
          <a:bodyPr/>
          <a:lstStyle>
            <a:lvl1pPr>
              <a:defRPr/>
            </a:lvl1pPr>
          </a:lstStyle>
          <a:p>
            <a:pPr>
              <a:defRPr/>
            </a:pPr>
            <a:fld id="{C3F60CCB-0433-498D-A9BE-20637AE2D415}" type="slidenum">
              <a:rPr lang="en-GB" altLang="en-US"/>
              <a:pPr>
                <a:defRPr/>
              </a:pPr>
              <a:t>‹#›</a:t>
            </a:fld>
            <a:endParaRPr lang="en-GB" altLang="en-US"/>
          </a:p>
        </p:txBody>
      </p:sp>
    </p:spTree>
    <p:extLst>
      <p:ext uri="{BB962C8B-B14F-4D97-AF65-F5344CB8AC3E}">
        <p14:creationId xmlns:p14="http://schemas.microsoft.com/office/powerpoint/2010/main" val="2106564900"/>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5240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F2A48F7-1561-4FE1-B65A-174C264D794D}"/>
              </a:ext>
            </a:extLst>
          </p:cNvPr>
          <p:cNvSpPr>
            <a:spLocks noGrp="1" noChangeArrowheads="1"/>
          </p:cNvSpPr>
          <p:nvPr>
            <p:ph type="dt" sz="half" idx="10"/>
          </p:nvPr>
        </p:nvSpPr>
        <p:spPr>
          <a:ln/>
        </p:spPr>
        <p:txBody>
          <a:bodyPr/>
          <a:lstStyle>
            <a:lvl1pPr>
              <a:defRPr/>
            </a:lvl1pPr>
          </a:lstStyle>
          <a:p>
            <a:pPr>
              <a:defRPr/>
            </a:pPr>
            <a:fld id="{97787F55-95F5-4B8D-AF39-FDDFDEF76C59}" type="datetime8">
              <a:rPr lang="en-GB" altLang="en-US"/>
              <a:pPr>
                <a:defRPr/>
              </a:pPr>
              <a:t>10/10/2022 19:12</a:t>
            </a:fld>
            <a:endParaRPr lang="en-GB" altLang="en-US"/>
          </a:p>
        </p:txBody>
      </p:sp>
      <p:sp>
        <p:nvSpPr>
          <p:cNvPr id="6" name="Rectangle 5">
            <a:extLst>
              <a:ext uri="{FF2B5EF4-FFF2-40B4-BE49-F238E27FC236}">
                <a16:creationId xmlns:a16="http://schemas.microsoft.com/office/drawing/2014/main" id="{D503407F-53CC-4EFE-9C90-DCE0918EB37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481A23-5475-4AF7-951B-3694A3DD7D53}"/>
              </a:ext>
            </a:extLst>
          </p:cNvPr>
          <p:cNvSpPr>
            <a:spLocks noGrp="1" noChangeArrowheads="1"/>
          </p:cNvSpPr>
          <p:nvPr>
            <p:ph type="sldNum" sz="quarter" idx="12"/>
          </p:nvPr>
        </p:nvSpPr>
        <p:spPr>
          <a:ln/>
        </p:spPr>
        <p:txBody>
          <a:bodyPr/>
          <a:lstStyle>
            <a:lvl1pPr>
              <a:defRPr/>
            </a:lvl1pPr>
          </a:lstStyle>
          <a:p>
            <a:pPr>
              <a:defRPr/>
            </a:pPr>
            <a:fld id="{1FC0CBEA-1353-4574-8FE2-41EF0E915412}" type="slidenum">
              <a:rPr lang="en-GB" altLang="en-US"/>
              <a:pPr>
                <a:defRPr/>
              </a:pPr>
              <a:t>‹#›</a:t>
            </a:fld>
            <a:endParaRPr lang="en-GB" altLang="en-US"/>
          </a:p>
        </p:txBody>
      </p:sp>
    </p:spTree>
    <p:extLst>
      <p:ext uri="{BB962C8B-B14F-4D97-AF65-F5344CB8AC3E}">
        <p14:creationId xmlns:p14="http://schemas.microsoft.com/office/powerpoint/2010/main" val="5958068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379B9-815A-4FB6-ABDF-D19DB2930733}" type="datetimeFigureOut">
              <a:rPr lang="en-US" smtClean="0"/>
              <a:pPr/>
              <a:t>10/10/22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D03E9-4B62-4FBA-A28A-67D4C03C1B06}" type="slidenum">
              <a:rPr lang="en-US" smtClean="0"/>
              <a:pPr/>
              <a:t>‹#›</a:t>
            </a:fld>
            <a:endParaRPr lang="en-US"/>
          </a:p>
        </p:txBody>
      </p:sp>
    </p:spTree>
    <p:extLst>
      <p:ext uri="{BB962C8B-B14F-4D97-AF65-F5344CB8AC3E}">
        <p14:creationId xmlns:p14="http://schemas.microsoft.com/office/powerpoint/2010/main" val="12604467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002D58A-7AA1-48BB-A514-FF308D3DECD2}"/>
              </a:ext>
            </a:extLst>
          </p:cNvPr>
          <p:cNvSpPr>
            <a:spLocks noGrp="1" noChangeArrowheads="1"/>
          </p:cNvSpPr>
          <p:nvPr>
            <p:ph type="dt" sz="half" idx="10"/>
          </p:nvPr>
        </p:nvSpPr>
        <p:spPr>
          <a:ln/>
        </p:spPr>
        <p:txBody>
          <a:bodyPr/>
          <a:lstStyle>
            <a:lvl1pPr>
              <a:defRPr/>
            </a:lvl1pPr>
          </a:lstStyle>
          <a:p>
            <a:pPr>
              <a:defRPr/>
            </a:pPr>
            <a:fld id="{E3B28743-4A92-41E7-879B-2CCD457FC838}" type="datetime8">
              <a:rPr lang="en-GB" altLang="en-US"/>
              <a:pPr>
                <a:defRPr/>
              </a:pPr>
              <a:t>10/10/2022 19:12</a:t>
            </a:fld>
            <a:endParaRPr lang="en-GB" altLang="en-US"/>
          </a:p>
        </p:txBody>
      </p:sp>
      <p:sp>
        <p:nvSpPr>
          <p:cNvPr id="8" name="Rectangle 5">
            <a:extLst>
              <a:ext uri="{FF2B5EF4-FFF2-40B4-BE49-F238E27FC236}">
                <a16:creationId xmlns:a16="http://schemas.microsoft.com/office/drawing/2014/main" id="{6CD5C5E9-0475-4F5E-8BE3-5B221638480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A08C46B7-AC4B-45DB-819A-C51D48277185}"/>
              </a:ext>
            </a:extLst>
          </p:cNvPr>
          <p:cNvSpPr>
            <a:spLocks noGrp="1" noChangeArrowheads="1"/>
          </p:cNvSpPr>
          <p:nvPr>
            <p:ph type="sldNum" sz="quarter" idx="12"/>
          </p:nvPr>
        </p:nvSpPr>
        <p:spPr>
          <a:ln/>
        </p:spPr>
        <p:txBody>
          <a:bodyPr/>
          <a:lstStyle>
            <a:lvl1pPr>
              <a:defRPr/>
            </a:lvl1pPr>
          </a:lstStyle>
          <a:p>
            <a:pPr>
              <a:defRPr/>
            </a:pPr>
            <a:fld id="{A497A3D1-902A-4E29-A88F-787A0860B16A}" type="slidenum">
              <a:rPr lang="en-GB" altLang="en-US"/>
              <a:pPr>
                <a:defRPr/>
              </a:pPr>
              <a:t>‹#›</a:t>
            </a:fld>
            <a:endParaRPr lang="en-GB" altLang="en-US"/>
          </a:p>
        </p:txBody>
      </p:sp>
    </p:spTree>
    <p:extLst>
      <p:ext uri="{BB962C8B-B14F-4D97-AF65-F5344CB8AC3E}">
        <p14:creationId xmlns:p14="http://schemas.microsoft.com/office/powerpoint/2010/main" val="2797811567"/>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1C8CE66-C6FD-4F09-890A-D4309491CD62}"/>
              </a:ext>
            </a:extLst>
          </p:cNvPr>
          <p:cNvSpPr>
            <a:spLocks noGrp="1" noChangeArrowheads="1"/>
          </p:cNvSpPr>
          <p:nvPr>
            <p:ph type="dt" sz="half" idx="10"/>
          </p:nvPr>
        </p:nvSpPr>
        <p:spPr>
          <a:ln/>
        </p:spPr>
        <p:txBody>
          <a:bodyPr/>
          <a:lstStyle>
            <a:lvl1pPr>
              <a:defRPr/>
            </a:lvl1pPr>
          </a:lstStyle>
          <a:p>
            <a:pPr>
              <a:defRPr/>
            </a:pPr>
            <a:fld id="{53DAAD16-C0C0-4567-8DFE-8BE733E7C8D5}" type="datetime8">
              <a:rPr lang="en-GB" altLang="en-US"/>
              <a:pPr>
                <a:defRPr/>
              </a:pPr>
              <a:t>10/10/2022 19:12</a:t>
            </a:fld>
            <a:endParaRPr lang="en-GB" altLang="en-US"/>
          </a:p>
        </p:txBody>
      </p:sp>
      <p:sp>
        <p:nvSpPr>
          <p:cNvPr id="4" name="Rectangle 5">
            <a:extLst>
              <a:ext uri="{FF2B5EF4-FFF2-40B4-BE49-F238E27FC236}">
                <a16:creationId xmlns:a16="http://schemas.microsoft.com/office/drawing/2014/main" id="{09175EF1-3532-4989-8757-DE2C122FDB1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11AAD585-23FB-4908-954D-43CAF4D5B031}"/>
              </a:ext>
            </a:extLst>
          </p:cNvPr>
          <p:cNvSpPr>
            <a:spLocks noGrp="1" noChangeArrowheads="1"/>
          </p:cNvSpPr>
          <p:nvPr>
            <p:ph type="sldNum" sz="quarter" idx="12"/>
          </p:nvPr>
        </p:nvSpPr>
        <p:spPr>
          <a:ln/>
        </p:spPr>
        <p:txBody>
          <a:bodyPr/>
          <a:lstStyle>
            <a:lvl1pPr>
              <a:defRPr/>
            </a:lvl1pPr>
          </a:lstStyle>
          <a:p>
            <a:pPr>
              <a:defRPr/>
            </a:pPr>
            <a:fld id="{4B521DAE-D26D-4F4E-A2A9-0B160D6EC8CB}" type="slidenum">
              <a:rPr lang="en-GB" altLang="en-US"/>
              <a:pPr>
                <a:defRPr/>
              </a:pPr>
              <a:t>‹#›</a:t>
            </a:fld>
            <a:endParaRPr lang="en-GB" altLang="en-US"/>
          </a:p>
        </p:txBody>
      </p:sp>
    </p:spTree>
    <p:extLst>
      <p:ext uri="{BB962C8B-B14F-4D97-AF65-F5344CB8AC3E}">
        <p14:creationId xmlns:p14="http://schemas.microsoft.com/office/powerpoint/2010/main" val="348328469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07D5EE1-9412-4EE3-99BA-94E0ED15CFB1}"/>
              </a:ext>
            </a:extLst>
          </p:cNvPr>
          <p:cNvSpPr>
            <a:spLocks noGrp="1" noChangeArrowheads="1"/>
          </p:cNvSpPr>
          <p:nvPr>
            <p:ph type="dt" sz="half" idx="10"/>
          </p:nvPr>
        </p:nvSpPr>
        <p:spPr>
          <a:ln/>
        </p:spPr>
        <p:txBody>
          <a:bodyPr/>
          <a:lstStyle>
            <a:lvl1pPr>
              <a:defRPr/>
            </a:lvl1pPr>
          </a:lstStyle>
          <a:p>
            <a:pPr>
              <a:defRPr/>
            </a:pPr>
            <a:fld id="{F49AFFA1-B244-4A50-8155-02CB82858E7C}" type="datetime8">
              <a:rPr lang="en-GB" altLang="en-US"/>
              <a:pPr>
                <a:defRPr/>
              </a:pPr>
              <a:t>10/10/2022 19:12</a:t>
            </a:fld>
            <a:endParaRPr lang="en-GB" altLang="en-US"/>
          </a:p>
        </p:txBody>
      </p:sp>
      <p:sp>
        <p:nvSpPr>
          <p:cNvPr id="3" name="Rectangle 5">
            <a:extLst>
              <a:ext uri="{FF2B5EF4-FFF2-40B4-BE49-F238E27FC236}">
                <a16:creationId xmlns:a16="http://schemas.microsoft.com/office/drawing/2014/main" id="{7554E613-A6AA-4AD4-928F-CB6DAD27D82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4CB08E4A-2B65-4C6A-974C-ED744BE0AC38}"/>
              </a:ext>
            </a:extLst>
          </p:cNvPr>
          <p:cNvSpPr>
            <a:spLocks noGrp="1" noChangeArrowheads="1"/>
          </p:cNvSpPr>
          <p:nvPr>
            <p:ph type="sldNum" sz="quarter" idx="12"/>
          </p:nvPr>
        </p:nvSpPr>
        <p:spPr>
          <a:ln/>
        </p:spPr>
        <p:txBody>
          <a:bodyPr/>
          <a:lstStyle>
            <a:lvl1pPr>
              <a:defRPr/>
            </a:lvl1pPr>
          </a:lstStyle>
          <a:p>
            <a:pPr>
              <a:defRPr/>
            </a:pPr>
            <a:fld id="{E7F28D51-15EC-4BEF-976E-5F5A3F649793}" type="slidenum">
              <a:rPr lang="en-GB" altLang="en-US"/>
              <a:pPr>
                <a:defRPr/>
              </a:pPr>
              <a:t>‹#›</a:t>
            </a:fld>
            <a:endParaRPr lang="en-GB" altLang="en-US"/>
          </a:p>
        </p:txBody>
      </p:sp>
    </p:spTree>
    <p:extLst>
      <p:ext uri="{BB962C8B-B14F-4D97-AF65-F5344CB8AC3E}">
        <p14:creationId xmlns:p14="http://schemas.microsoft.com/office/powerpoint/2010/main" val="217329704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481D565-60DB-4EC1-964C-C121E70480D3}"/>
              </a:ext>
            </a:extLst>
          </p:cNvPr>
          <p:cNvSpPr>
            <a:spLocks noGrp="1" noChangeArrowheads="1"/>
          </p:cNvSpPr>
          <p:nvPr>
            <p:ph type="dt" sz="half" idx="10"/>
          </p:nvPr>
        </p:nvSpPr>
        <p:spPr>
          <a:ln/>
        </p:spPr>
        <p:txBody>
          <a:bodyPr/>
          <a:lstStyle>
            <a:lvl1pPr>
              <a:defRPr/>
            </a:lvl1pPr>
          </a:lstStyle>
          <a:p>
            <a:pPr>
              <a:defRPr/>
            </a:pPr>
            <a:fld id="{05AFCE18-8352-49A4-9C9A-FBF1C891ED1A}" type="datetime8">
              <a:rPr lang="en-GB" altLang="en-US"/>
              <a:pPr>
                <a:defRPr/>
              </a:pPr>
              <a:t>10/10/2022 19:12</a:t>
            </a:fld>
            <a:endParaRPr lang="en-GB" altLang="en-US"/>
          </a:p>
        </p:txBody>
      </p:sp>
      <p:sp>
        <p:nvSpPr>
          <p:cNvPr id="6" name="Rectangle 5">
            <a:extLst>
              <a:ext uri="{FF2B5EF4-FFF2-40B4-BE49-F238E27FC236}">
                <a16:creationId xmlns:a16="http://schemas.microsoft.com/office/drawing/2014/main" id="{0797E1BD-4C96-4884-B676-6C87D5CA9B0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DD76AC2-E078-4AA4-AE7C-D50BF124DBAC}"/>
              </a:ext>
            </a:extLst>
          </p:cNvPr>
          <p:cNvSpPr>
            <a:spLocks noGrp="1" noChangeArrowheads="1"/>
          </p:cNvSpPr>
          <p:nvPr>
            <p:ph type="sldNum" sz="quarter" idx="12"/>
          </p:nvPr>
        </p:nvSpPr>
        <p:spPr>
          <a:ln/>
        </p:spPr>
        <p:txBody>
          <a:bodyPr/>
          <a:lstStyle>
            <a:lvl1pPr>
              <a:defRPr/>
            </a:lvl1pPr>
          </a:lstStyle>
          <a:p>
            <a:pPr>
              <a:defRPr/>
            </a:pPr>
            <a:fld id="{937E07D8-294C-4954-AE48-4A39AD3D25B1}" type="slidenum">
              <a:rPr lang="en-GB" altLang="en-US"/>
              <a:pPr>
                <a:defRPr/>
              </a:pPr>
              <a:t>‹#›</a:t>
            </a:fld>
            <a:endParaRPr lang="en-GB" altLang="en-US"/>
          </a:p>
        </p:txBody>
      </p:sp>
    </p:spTree>
    <p:extLst>
      <p:ext uri="{BB962C8B-B14F-4D97-AF65-F5344CB8AC3E}">
        <p14:creationId xmlns:p14="http://schemas.microsoft.com/office/powerpoint/2010/main" val="4081123645"/>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3CB289A-69EE-4981-9E2D-56FF9664CA43}"/>
              </a:ext>
            </a:extLst>
          </p:cNvPr>
          <p:cNvSpPr>
            <a:spLocks noGrp="1" noChangeArrowheads="1"/>
          </p:cNvSpPr>
          <p:nvPr>
            <p:ph type="dt" sz="half" idx="10"/>
          </p:nvPr>
        </p:nvSpPr>
        <p:spPr>
          <a:ln/>
        </p:spPr>
        <p:txBody>
          <a:bodyPr/>
          <a:lstStyle>
            <a:lvl1pPr>
              <a:defRPr/>
            </a:lvl1pPr>
          </a:lstStyle>
          <a:p>
            <a:pPr>
              <a:defRPr/>
            </a:pPr>
            <a:fld id="{02243B27-15E1-4327-BA2D-B3511D6DD0A3}" type="datetime8">
              <a:rPr lang="en-GB" altLang="en-US"/>
              <a:pPr>
                <a:defRPr/>
              </a:pPr>
              <a:t>10/10/2022 19:12</a:t>
            </a:fld>
            <a:endParaRPr lang="en-GB" altLang="en-US"/>
          </a:p>
        </p:txBody>
      </p:sp>
      <p:sp>
        <p:nvSpPr>
          <p:cNvPr id="6" name="Rectangle 5">
            <a:extLst>
              <a:ext uri="{FF2B5EF4-FFF2-40B4-BE49-F238E27FC236}">
                <a16:creationId xmlns:a16="http://schemas.microsoft.com/office/drawing/2014/main" id="{E36F6EBA-CFF0-4DF2-96E8-19BEA68077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ECC3F65-B7B5-48D7-952B-E75388A78211}"/>
              </a:ext>
            </a:extLst>
          </p:cNvPr>
          <p:cNvSpPr>
            <a:spLocks noGrp="1" noChangeArrowheads="1"/>
          </p:cNvSpPr>
          <p:nvPr>
            <p:ph type="sldNum" sz="quarter" idx="12"/>
          </p:nvPr>
        </p:nvSpPr>
        <p:spPr>
          <a:ln/>
        </p:spPr>
        <p:txBody>
          <a:bodyPr/>
          <a:lstStyle>
            <a:lvl1pPr>
              <a:defRPr/>
            </a:lvl1pPr>
          </a:lstStyle>
          <a:p>
            <a:pPr>
              <a:defRPr/>
            </a:pPr>
            <a:fld id="{9C24F396-EBA2-406D-AEA4-65511A02EC29}" type="slidenum">
              <a:rPr lang="en-GB" altLang="en-US"/>
              <a:pPr>
                <a:defRPr/>
              </a:pPr>
              <a:t>‹#›</a:t>
            </a:fld>
            <a:endParaRPr lang="en-GB" altLang="en-US"/>
          </a:p>
        </p:txBody>
      </p:sp>
    </p:spTree>
    <p:extLst>
      <p:ext uri="{BB962C8B-B14F-4D97-AF65-F5344CB8AC3E}">
        <p14:creationId xmlns:p14="http://schemas.microsoft.com/office/powerpoint/2010/main" val="1486427436"/>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EE56FCF-564C-4EA9-925A-CB37A8C6E332}"/>
              </a:ext>
            </a:extLst>
          </p:cNvPr>
          <p:cNvSpPr>
            <a:spLocks noGrp="1" noChangeArrowheads="1"/>
          </p:cNvSpPr>
          <p:nvPr>
            <p:ph type="dt" sz="half" idx="10"/>
          </p:nvPr>
        </p:nvSpPr>
        <p:spPr>
          <a:ln/>
        </p:spPr>
        <p:txBody>
          <a:bodyPr/>
          <a:lstStyle>
            <a:lvl1pPr>
              <a:defRPr/>
            </a:lvl1pPr>
          </a:lstStyle>
          <a:p>
            <a:pPr>
              <a:defRPr/>
            </a:pPr>
            <a:fld id="{581A000F-F386-4E33-9E31-D087E81DE6D2}" type="datetime8">
              <a:rPr lang="en-GB" altLang="en-US"/>
              <a:pPr>
                <a:defRPr/>
              </a:pPr>
              <a:t>10/10/2022 19:12</a:t>
            </a:fld>
            <a:endParaRPr lang="en-GB" altLang="en-US"/>
          </a:p>
        </p:txBody>
      </p:sp>
      <p:sp>
        <p:nvSpPr>
          <p:cNvPr id="5" name="Rectangle 5">
            <a:extLst>
              <a:ext uri="{FF2B5EF4-FFF2-40B4-BE49-F238E27FC236}">
                <a16:creationId xmlns:a16="http://schemas.microsoft.com/office/drawing/2014/main" id="{761B8B89-2790-4C4F-8A2E-8F28E69519A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3BABD29-5C3F-494B-B831-DE78D940B922}"/>
              </a:ext>
            </a:extLst>
          </p:cNvPr>
          <p:cNvSpPr>
            <a:spLocks noGrp="1" noChangeArrowheads="1"/>
          </p:cNvSpPr>
          <p:nvPr>
            <p:ph type="sldNum" sz="quarter" idx="12"/>
          </p:nvPr>
        </p:nvSpPr>
        <p:spPr>
          <a:ln/>
        </p:spPr>
        <p:txBody>
          <a:bodyPr/>
          <a:lstStyle>
            <a:lvl1pPr>
              <a:defRPr/>
            </a:lvl1pPr>
          </a:lstStyle>
          <a:p>
            <a:pPr>
              <a:defRPr/>
            </a:pPr>
            <a:fld id="{A85BA109-B1D0-48F5-8840-A606BB20E70F}" type="slidenum">
              <a:rPr lang="en-GB" altLang="en-US"/>
              <a:pPr>
                <a:defRPr/>
              </a:pPr>
              <a:t>‹#›</a:t>
            </a:fld>
            <a:endParaRPr lang="en-GB" altLang="en-US"/>
          </a:p>
        </p:txBody>
      </p:sp>
    </p:spTree>
    <p:extLst>
      <p:ext uri="{BB962C8B-B14F-4D97-AF65-F5344CB8AC3E}">
        <p14:creationId xmlns:p14="http://schemas.microsoft.com/office/powerpoint/2010/main" val="277634834"/>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20955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81000"/>
            <a:ext cx="61341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81A453-3854-457E-90BE-949CF381D140}"/>
              </a:ext>
            </a:extLst>
          </p:cNvPr>
          <p:cNvSpPr>
            <a:spLocks noGrp="1" noChangeArrowheads="1"/>
          </p:cNvSpPr>
          <p:nvPr>
            <p:ph type="dt" sz="half" idx="10"/>
          </p:nvPr>
        </p:nvSpPr>
        <p:spPr>
          <a:ln/>
        </p:spPr>
        <p:txBody>
          <a:bodyPr/>
          <a:lstStyle>
            <a:lvl1pPr>
              <a:defRPr/>
            </a:lvl1pPr>
          </a:lstStyle>
          <a:p>
            <a:pPr>
              <a:defRPr/>
            </a:pPr>
            <a:fld id="{758CB5D5-4C0C-43D9-A1B1-7D4644835674}" type="datetime8">
              <a:rPr lang="en-GB" altLang="en-US"/>
              <a:pPr>
                <a:defRPr/>
              </a:pPr>
              <a:t>10/10/2022 19:12</a:t>
            </a:fld>
            <a:endParaRPr lang="en-GB" altLang="en-US"/>
          </a:p>
        </p:txBody>
      </p:sp>
      <p:sp>
        <p:nvSpPr>
          <p:cNvPr id="5" name="Rectangle 5">
            <a:extLst>
              <a:ext uri="{FF2B5EF4-FFF2-40B4-BE49-F238E27FC236}">
                <a16:creationId xmlns:a16="http://schemas.microsoft.com/office/drawing/2014/main" id="{2DC0A445-50C9-449E-9D48-A311EF638E8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F1464AD-F7C7-48CA-B155-8150A087A102}"/>
              </a:ext>
            </a:extLst>
          </p:cNvPr>
          <p:cNvSpPr>
            <a:spLocks noGrp="1" noChangeArrowheads="1"/>
          </p:cNvSpPr>
          <p:nvPr>
            <p:ph type="sldNum" sz="quarter" idx="12"/>
          </p:nvPr>
        </p:nvSpPr>
        <p:spPr>
          <a:ln/>
        </p:spPr>
        <p:txBody>
          <a:bodyPr/>
          <a:lstStyle>
            <a:lvl1pPr>
              <a:defRPr/>
            </a:lvl1pPr>
          </a:lstStyle>
          <a:p>
            <a:pPr>
              <a:defRPr/>
            </a:pPr>
            <a:fld id="{578AD379-31EA-4E33-8ADA-5A2CF8A739FA}" type="slidenum">
              <a:rPr lang="en-GB" altLang="en-US"/>
              <a:pPr>
                <a:defRPr/>
              </a:pPr>
              <a:t>‹#›</a:t>
            </a:fld>
            <a:endParaRPr lang="en-GB" altLang="en-US"/>
          </a:p>
        </p:txBody>
      </p:sp>
    </p:spTree>
    <p:extLst>
      <p:ext uri="{BB962C8B-B14F-4D97-AF65-F5344CB8AC3E}">
        <p14:creationId xmlns:p14="http://schemas.microsoft.com/office/powerpoint/2010/main" val="255449074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381000"/>
            <a:ext cx="8382000" cy="3048000"/>
          </a:xfrm>
        </p:spPr>
        <p:txBody>
          <a:bodyPr/>
          <a:lstStyle>
            <a:lvl1pPr>
              <a:defRPr/>
            </a:lvl1pPr>
          </a:lstStyle>
          <a:p>
            <a:pPr lvl="0"/>
            <a:r>
              <a:rPr lang="en-GB" noProof="0"/>
              <a:t>Click to edit Master title style</a:t>
            </a:r>
          </a:p>
        </p:txBody>
      </p:sp>
      <p:sp>
        <p:nvSpPr>
          <p:cNvPr id="6147" name="Rectangle 3"/>
          <p:cNvSpPr>
            <a:spLocks noGrp="1" noChangeArrowheads="1"/>
          </p:cNvSpPr>
          <p:nvPr>
            <p:ph type="subTitle" idx="1"/>
          </p:nvPr>
        </p:nvSpPr>
        <p:spPr>
          <a:xfrm>
            <a:off x="381000" y="3810000"/>
            <a:ext cx="8382000" cy="2667000"/>
          </a:xfrm>
        </p:spPr>
        <p:txBody>
          <a:bodyPr/>
          <a:lstStyle>
            <a:lvl1pPr marL="0" indent="0">
              <a:buFontTx/>
              <a:buNone/>
              <a:defRPr/>
            </a:lvl1pPr>
          </a:lstStyle>
          <a:p>
            <a:pPr lvl="0"/>
            <a:r>
              <a:rPr lang="en-GB"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482F442-B4E4-44FC-A9AF-16A8AACC1EFF}" type="datetime8">
              <a:rPr lang="en-GB"/>
              <a:pPr>
                <a:defRPr/>
              </a:pPr>
              <a:t>10/10/2022 19:12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ED1132D-37E4-4C45-A0B9-98122990492F}" type="slidenum">
              <a:rPr lang="en-GB" altLang="en-US"/>
              <a:pPr>
                <a:defRPr/>
              </a:pPr>
              <a:t>‹#›</a:t>
            </a:fld>
            <a:endParaRPr lang="en-GB" altLang="en-US"/>
          </a:p>
        </p:txBody>
      </p:sp>
    </p:spTree>
    <p:extLst>
      <p:ext uri="{BB962C8B-B14F-4D97-AF65-F5344CB8AC3E}">
        <p14:creationId xmlns:p14="http://schemas.microsoft.com/office/powerpoint/2010/main" val="2776146086"/>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FD5729E-F38B-431D-B2C1-0C92F4600A30}" type="datetime8">
              <a:rPr lang="en-GB"/>
              <a:pPr>
                <a:defRPr/>
              </a:pPr>
              <a:t>10/10/2022 19:12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8CB0363-84BB-42A7-AE00-3BE8D003D6F6}" type="slidenum">
              <a:rPr lang="en-GB" altLang="en-US"/>
              <a:pPr>
                <a:defRPr/>
              </a:pPr>
              <a:t>‹#›</a:t>
            </a:fld>
            <a:endParaRPr lang="en-GB" altLang="en-US"/>
          </a:p>
        </p:txBody>
      </p:sp>
    </p:spTree>
    <p:extLst>
      <p:ext uri="{BB962C8B-B14F-4D97-AF65-F5344CB8AC3E}">
        <p14:creationId xmlns:p14="http://schemas.microsoft.com/office/powerpoint/2010/main" val="416346380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24D8ADB-D044-41FC-BBAE-88838B293FA4}" type="datetime8">
              <a:rPr lang="en-GB"/>
              <a:pPr>
                <a:defRPr/>
              </a:pPr>
              <a:t>10/10/2022 19:12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6CC6E1D-60F7-4871-9EC6-CE95D5823504}" type="slidenum">
              <a:rPr lang="en-GB" altLang="en-US"/>
              <a:pPr>
                <a:defRPr/>
              </a:pPr>
              <a:t>‹#›</a:t>
            </a:fld>
            <a:endParaRPr lang="en-GB" altLang="en-US"/>
          </a:p>
        </p:txBody>
      </p:sp>
    </p:spTree>
    <p:extLst>
      <p:ext uri="{BB962C8B-B14F-4D97-AF65-F5344CB8AC3E}">
        <p14:creationId xmlns:p14="http://schemas.microsoft.com/office/powerpoint/2010/main" val="41934020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381000"/>
            <a:ext cx="8382000" cy="3048000"/>
          </a:xfrm>
        </p:spPr>
        <p:txBody>
          <a:bodyPr/>
          <a:lstStyle>
            <a:lvl1pPr>
              <a:defRPr/>
            </a:lvl1pPr>
          </a:lstStyle>
          <a:p>
            <a:pPr lvl="0"/>
            <a:r>
              <a:rPr lang="en-GB" noProof="0"/>
              <a:t>Click to edit Master title style</a:t>
            </a:r>
          </a:p>
        </p:txBody>
      </p:sp>
      <p:sp>
        <p:nvSpPr>
          <p:cNvPr id="6147" name="Rectangle 3"/>
          <p:cNvSpPr>
            <a:spLocks noGrp="1" noChangeArrowheads="1"/>
          </p:cNvSpPr>
          <p:nvPr>
            <p:ph type="subTitle" idx="1"/>
          </p:nvPr>
        </p:nvSpPr>
        <p:spPr>
          <a:xfrm>
            <a:off x="381000" y="3810000"/>
            <a:ext cx="8382000" cy="2667000"/>
          </a:xfrm>
        </p:spPr>
        <p:txBody>
          <a:bodyPr/>
          <a:lstStyle>
            <a:lvl1pPr marL="0" indent="0">
              <a:buFontTx/>
              <a:buNone/>
              <a:defRPr/>
            </a:lvl1pPr>
          </a:lstStyle>
          <a:p>
            <a:pPr lvl="0"/>
            <a:r>
              <a:rPr lang="en-GB"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60E16C-F23B-43BD-B4CF-D12BEFBD34CE}" type="datetime8">
              <a:rPr lang="en-GB" altLang="en-US"/>
              <a:pPr>
                <a:defRPr/>
              </a:pPr>
              <a:t>10/10/2022 19:12</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7A2337-7AEB-4389-8714-FF43D23F8365}" type="slidenum">
              <a:rPr lang="en-GB" altLang="en-US"/>
              <a:pPr>
                <a:defRPr/>
              </a:pPr>
              <a:t>‹#›</a:t>
            </a:fld>
            <a:endParaRPr lang="en-GB" altLang="en-US"/>
          </a:p>
        </p:txBody>
      </p:sp>
    </p:spTree>
    <p:extLst>
      <p:ext uri="{BB962C8B-B14F-4D97-AF65-F5344CB8AC3E}">
        <p14:creationId xmlns:p14="http://schemas.microsoft.com/office/powerpoint/2010/main" val="3163783469"/>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5240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6C3FF75-FE4A-4224-A8EB-3D30FAA00C74}" type="datetime8">
              <a:rPr lang="en-GB"/>
              <a:pPr>
                <a:defRPr/>
              </a:pPr>
              <a:t>10/10/2022 19:12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F97A8E1-2CC9-49DB-95B4-54E6BEF4C3CC}" type="slidenum">
              <a:rPr lang="en-GB" altLang="en-US"/>
              <a:pPr>
                <a:defRPr/>
              </a:pPr>
              <a:t>‹#›</a:t>
            </a:fld>
            <a:endParaRPr lang="en-GB" altLang="en-US"/>
          </a:p>
        </p:txBody>
      </p:sp>
    </p:spTree>
    <p:extLst>
      <p:ext uri="{BB962C8B-B14F-4D97-AF65-F5344CB8AC3E}">
        <p14:creationId xmlns:p14="http://schemas.microsoft.com/office/powerpoint/2010/main" val="2923671411"/>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90EE053-D34F-40C6-96ED-ACC3ACBB0E27}" type="datetime8">
              <a:rPr lang="en-GB"/>
              <a:pPr>
                <a:defRPr/>
              </a:pPr>
              <a:t>10/10/2022 19:12</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FFABDD9-A0F8-4B89-A702-CF63BAD410BC}" type="slidenum">
              <a:rPr lang="en-GB" altLang="en-US"/>
              <a:pPr>
                <a:defRPr/>
              </a:pPr>
              <a:t>‹#›</a:t>
            </a:fld>
            <a:endParaRPr lang="en-GB" altLang="en-US"/>
          </a:p>
        </p:txBody>
      </p:sp>
    </p:spTree>
    <p:extLst>
      <p:ext uri="{BB962C8B-B14F-4D97-AF65-F5344CB8AC3E}">
        <p14:creationId xmlns:p14="http://schemas.microsoft.com/office/powerpoint/2010/main" val="1740016832"/>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DB0D62F-E22F-467C-A26E-EFD290C72538}" type="datetime8">
              <a:rPr lang="en-GB"/>
              <a:pPr>
                <a:defRPr/>
              </a:pPr>
              <a:t>10/10/2022 19:12</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DF0B620-0114-4CCE-BA95-9EEA90025C3E}" type="slidenum">
              <a:rPr lang="en-GB" altLang="en-US"/>
              <a:pPr>
                <a:defRPr/>
              </a:pPr>
              <a:t>‹#›</a:t>
            </a:fld>
            <a:endParaRPr lang="en-GB" altLang="en-US"/>
          </a:p>
        </p:txBody>
      </p:sp>
    </p:spTree>
    <p:extLst>
      <p:ext uri="{BB962C8B-B14F-4D97-AF65-F5344CB8AC3E}">
        <p14:creationId xmlns:p14="http://schemas.microsoft.com/office/powerpoint/2010/main" val="3715647296"/>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B898120-B017-495F-A10E-95FBE26A8E41}" type="datetime8">
              <a:rPr lang="en-GB"/>
              <a:pPr>
                <a:defRPr/>
              </a:pPr>
              <a:t>10/10/2022 19:12</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A6F892E-9CC4-404C-94A7-4F320887BB11}" type="slidenum">
              <a:rPr lang="en-GB" altLang="en-US"/>
              <a:pPr>
                <a:defRPr/>
              </a:pPr>
              <a:t>‹#›</a:t>
            </a:fld>
            <a:endParaRPr lang="en-GB" altLang="en-US"/>
          </a:p>
        </p:txBody>
      </p:sp>
    </p:spTree>
    <p:extLst>
      <p:ext uri="{BB962C8B-B14F-4D97-AF65-F5344CB8AC3E}">
        <p14:creationId xmlns:p14="http://schemas.microsoft.com/office/powerpoint/2010/main" val="176072518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A01837-4B63-45F4-85A5-1728E49175D7}" type="datetime8">
              <a:rPr lang="en-GB"/>
              <a:pPr>
                <a:defRPr/>
              </a:pPr>
              <a:t>10/10/2022 19:12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1A6DFDD-1497-4474-ABE0-4CF284508ED8}" type="slidenum">
              <a:rPr lang="en-GB" altLang="en-US"/>
              <a:pPr>
                <a:defRPr/>
              </a:pPr>
              <a:t>‹#›</a:t>
            </a:fld>
            <a:endParaRPr lang="en-GB" altLang="en-US"/>
          </a:p>
        </p:txBody>
      </p:sp>
    </p:spTree>
    <p:extLst>
      <p:ext uri="{BB962C8B-B14F-4D97-AF65-F5344CB8AC3E}">
        <p14:creationId xmlns:p14="http://schemas.microsoft.com/office/powerpoint/2010/main" val="258101570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95CFFDA-DE9E-416F-B958-D1541C87B3A1}" type="datetime8">
              <a:rPr lang="en-GB"/>
              <a:pPr>
                <a:defRPr/>
              </a:pPr>
              <a:t>10/10/2022 19:12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204169-1711-45D2-B685-4DC5C10D055B}" type="slidenum">
              <a:rPr lang="en-GB" altLang="en-US"/>
              <a:pPr>
                <a:defRPr/>
              </a:pPr>
              <a:t>‹#›</a:t>
            </a:fld>
            <a:endParaRPr lang="en-GB" altLang="en-US"/>
          </a:p>
        </p:txBody>
      </p:sp>
    </p:spTree>
    <p:extLst>
      <p:ext uri="{BB962C8B-B14F-4D97-AF65-F5344CB8AC3E}">
        <p14:creationId xmlns:p14="http://schemas.microsoft.com/office/powerpoint/2010/main" val="3518012747"/>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FC47CCC-701E-4A20-A396-AD2A1ECBB552}" type="datetime8">
              <a:rPr lang="en-GB"/>
              <a:pPr>
                <a:defRPr/>
              </a:pPr>
              <a:t>10/10/2022 19:12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9C9C448-B289-43EC-A56F-15299D1E50E7}" type="slidenum">
              <a:rPr lang="en-GB" altLang="en-US"/>
              <a:pPr>
                <a:defRPr/>
              </a:pPr>
              <a:t>‹#›</a:t>
            </a:fld>
            <a:endParaRPr lang="en-GB" altLang="en-US"/>
          </a:p>
        </p:txBody>
      </p:sp>
    </p:spTree>
    <p:extLst>
      <p:ext uri="{BB962C8B-B14F-4D97-AF65-F5344CB8AC3E}">
        <p14:creationId xmlns:p14="http://schemas.microsoft.com/office/powerpoint/2010/main" val="841141669"/>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20955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81000"/>
            <a:ext cx="61341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D500AF7-DB74-4AFF-8982-FF1CD07B5E7F}" type="datetime8">
              <a:rPr lang="en-GB"/>
              <a:pPr>
                <a:defRPr/>
              </a:pPr>
              <a:t>10/10/2022 19:12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C34B971-8B4D-45E7-B851-AC516B06036F}" type="slidenum">
              <a:rPr lang="en-GB" altLang="en-US"/>
              <a:pPr>
                <a:defRPr/>
              </a:pPr>
              <a:t>‹#›</a:t>
            </a:fld>
            <a:endParaRPr lang="en-GB" altLang="en-US"/>
          </a:p>
        </p:txBody>
      </p:sp>
    </p:spTree>
    <p:extLst>
      <p:ext uri="{BB962C8B-B14F-4D97-AF65-F5344CB8AC3E}">
        <p14:creationId xmlns:p14="http://schemas.microsoft.com/office/powerpoint/2010/main" val="974724451"/>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972EFB55-B5EF-487F-9A43-C7F80F97E3ED}" type="slidenum">
              <a:rPr lang="en-US" altLang="en-US"/>
              <a:pPr>
                <a:defRPr/>
              </a:pPr>
              <a:t>‹#›</a:t>
            </a:fld>
            <a:endParaRPr lang="en-US" altLang="en-US"/>
          </a:p>
        </p:txBody>
      </p:sp>
    </p:spTree>
    <p:extLst>
      <p:ext uri="{BB962C8B-B14F-4D97-AF65-F5344CB8AC3E}">
        <p14:creationId xmlns:p14="http://schemas.microsoft.com/office/powerpoint/2010/main" val="4570440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1378"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74137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A707456-D889-4322-B3BF-879B5807F935}" type="datetime8">
              <a:rPr lang="en-GB" altLang="en-US"/>
              <a:pPr>
                <a:defRPr/>
              </a:pPr>
              <a:t>10/10/2022 19:12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E75E87-6A26-41A0-8C1D-A00CAE859288}" type="slidenum">
              <a:rPr lang="en-US" altLang="en-US"/>
              <a:pPr/>
              <a:t>‹#›</a:t>
            </a:fld>
            <a:endParaRPr lang="en-US" altLang="en-US"/>
          </a:p>
        </p:txBody>
      </p:sp>
    </p:spTree>
    <p:extLst>
      <p:ext uri="{BB962C8B-B14F-4D97-AF65-F5344CB8AC3E}">
        <p14:creationId xmlns:p14="http://schemas.microsoft.com/office/powerpoint/2010/main" val="62264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71A6B6E-5B34-4892-AD20-10EDD5F47E70}" type="datetime8">
              <a:rPr lang="en-GB" altLang="en-US"/>
              <a:pPr>
                <a:defRPr/>
              </a:pPr>
              <a:t>10/10/2022 19:12</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53B054B-5DF9-4712-844C-F1D373B07242}" type="slidenum">
              <a:rPr lang="en-GB" altLang="en-US"/>
              <a:pPr>
                <a:defRPr/>
              </a:pPr>
              <a:t>‹#›</a:t>
            </a:fld>
            <a:endParaRPr lang="en-GB" altLang="en-US"/>
          </a:p>
        </p:txBody>
      </p:sp>
    </p:spTree>
    <p:extLst>
      <p:ext uri="{BB962C8B-B14F-4D97-AF65-F5344CB8AC3E}">
        <p14:creationId xmlns:p14="http://schemas.microsoft.com/office/powerpoint/2010/main" val="4272263362"/>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FE7AA84-4B02-4A31-AEEA-61EEC4766FB3}" type="datetime8">
              <a:rPr lang="en-GB" altLang="en-US"/>
              <a:pPr>
                <a:defRPr/>
              </a:pPr>
              <a:t>10/10/2022 19:12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12BAFC4-5340-4991-83E3-D255F12E6208}" type="slidenum">
              <a:rPr lang="en-US" altLang="en-US"/>
              <a:pPr/>
              <a:t>‹#›</a:t>
            </a:fld>
            <a:endParaRPr lang="en-US" altLang="en-US"/>
          </a:p>
        </p:txBody>
      </p:sp>
    </p:spTree>
    <p:extLst>
      <p:ext uri="{BB962C8B-B14F-4D97-AF65-F5344CB8AC3E}">
        <p14:creationId xmlns:p14="http://schemas.microsoft.com/office/powerpoint/2010/main" val="282155606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B5BCB59-2213-43CA-9B54-9F8B17CB7F1F}" type="datetime8">
              <a:rPr lang="en-GB" altLang="en-US"/>
              <a:pPr>
                <a:defRPr/>
              </a:pPr>
              <a:t>10/10/2022 19:12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B8A382E-585B-42CD-8C1E-EAEC267D3AF8}" type="slidenum">
              <a:rPr lang="en-US" altLang="en-US"/>
              <a:pPr/>
              <a:t>‹#›</a:t>
            </a:fld>
            <a:endParaRPr lang="en-US" altLang="en-US"/>
          </a:p>
        </p:txBody>
      </p:sp>
    </p:spTree>
    <p:extLst>
      <p:ext uri="{BB962C8B-B14F-4D97-AF65-F5344CB8AC3E}">
        <p14:creationId xmlns:p14="http://schemas.microsoft.com/office/powerpoint/2010/main" val="5193873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A1B17F0-6F2E-46FE-8FE9-4C3472A9F86B}" type="datetime8">
              <a:rPr lang="en-GB" altLang="en-US"/>
              <a:pPr>
                <a:defRPr/>
              </a:pPr>
              <a:t>10/10/2022 19:12</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5910583-B640-4099-AE2D-9169B6FE0B58}" type="slidenum">
              <a:rPr lang="en-US" altLang="en-US"/>
              <a:pPr/>
              <a:t>‹#›</a:t>
            </a:fld>
            <a:endParaRPr lang="en-US" altLang="en-US"/>
          </a:p>
        </p:txBody>
      </p:sp>
    </p:spTree>
    <p:extLst>
      <p:ext uri="{BB962C8B-B14F-4D97-AF65-F5344CB8AC3E}">
        <p14:creationId xmlns:p14="http://schemas.microsoft.com/office/powerpoint/2010/main" val="7303848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7165BBC-C99B-43EA-8BC2-93D36CDD7C7D}" type="datetime8">
              <a:rPr lang="en-GB" altLang="en-US"/>
              <a:pPr>
                <a:defRPr/>
              </a:pPr>
              <a:t>10/10/2022 19:12</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1C4086D-C64E-494F-9A2A-E9D386D96E10}" type="slidenum">
              <a:rPr lang="en-US" altLang="en-US"/>
              <a:pPr/>
              <a:t>‹#›</a:t>
            </a:fld>
            <a:endParaRPr lang="en-US" altLang="en-US"/>
          </a:p>
        </p:txBody>
      </p:sp>
    </p:spTree>
    <p:extLst>
      <p:ext uri="{BB962C8B-B14F-4D97-AF65-F5344CB8AC3E}">
        <p14:creationId xmlns:p14="http://schemas.microsoft.com/office/powerpoint/2010/main" val="42736714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0143F00-92B5-4867-BF2F-497D3CBCB45E}" type="datetime8">
              <a:rPr lang="en-GB" altLang="en-US"/>
              <a:pPr>
                <a:defRPr/>
              </a:pPr>
              <a:t>10/10/2022 19:12</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C8367FC-DCDF-471D-9F24-DAC9B8A259F5}" type="slidenum">
              <a:rPr lang="en-US" altLang="en-US"/>
              <a:pPr/>
              <a:t>‹#›</a:t>
            </a:fld>
            <a:endParaRPr lang="en-US" altLang="en-US"/>
          </a:p>
        </p:txBody>
      </p:sp>
    </p:spTree>
    <p:extLst>
      <p:ext uri="{BB962C8B-B14F-4D97-AF65-F5344CB8AC3E}">
        <p14:creationId xmlns:p14="http://schemas.microsoft.com/office/powerpoint/2010/main" val="24513473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63F0D6D-5D23-4C3B-8483-087AA907B517}" type="datetime8">
              <a:rPr lang="en-GB" altLang="en-US"/>
              <a:pPr>
                <a:defRPr/>
              </a:pPr>
              <a:t>10/10/2022 19:12</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8CA5E89-7FDC-40D0-85E1-C1AC49ADEB49}" type="slidenum">
              <a:rPr lang="en-US" altLang="en-US"/>
              <a:pPr/>
              <a:t>‹#›</a:t>
            </a:fld>
            <a:endParaRPr lang="en-US" altLang="en-US"/>
          </a:p>
        </p:txBody>
      </p:sp>
    </p:spTree>
    <p:extLst>
      <p:ext uri="{BB962C8B-B14F-4D97-AF65-F5344CB8AC3E}">
        <p14:creationId xmlns:p14="http://schemas.microsoft.com/office/powerpoint/2010/main" val="18346838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E7EAB52-E83A-41B0-9C8B-AC18A2849EBF}" type="datetime8">
              <a:rPr lang="en-GB" altLang="en-US"/>
              <a:pPr>
                <a:defRPr/>
              </a:pPr>
              <a:t>10/10/2022 19:12</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73356C4-FF81-4CE3-96D1-30EC3A09E392}" type="slidenum">
              <a:rPr lang="en-US" altLang="en-US"/>
              <a:pPr/>
              <a:t>‹#›</a:t>
            </a:fld>
            <a:endParaRPr lang="en-US" altLang="en-US"/>
          </a:p>
        </p:txBody>
      </p:sp>
    </p:spTree>
    <p:extLst>
      <p:ext uri="{BB962C8B-B14F-4D97-AF65-F5344CB8AC3E}">
        <p14:creationId xmlns:p14="http://schemas.microsoft.com/office/powerpoint/2010/main" val="27849311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28BD93C-067A-4F98-B750-3ED30C37E344}" type="datetime8">
              <a:rPr lang="en-GB" altLang="en-US"/>
              <a:pPr>
                <a:defRPr/>
              </a:pPr>
              <a:t>10/10/2022 19:12</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9AC5DB1-41FB-462E-9F5F-55E022887349}" type="slidenum">
              <a:rPr lang="en-US" altLang="en-US"/>
              <a:pPr/>
              <a:t>‹#›</a:t>
            </a:fld>
            <a:endParaRPr lang="en-US" altLang="en-US"/>
          </a:p>
        </p:txBody>
      </p:sp>
    </p:spTree>
    <p:extLst>
      <p:ext uri="{BB962C8B-B14F-4D97-AF65-F5344CB8AC3E}">
        <p14:creationId xmlns:p14="http://schemas.microsoft.com/office/powerpoint/2010/main" val="175081880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AD719B1-F493-4BC4-8D35-06FFA825AD36}" type="datetime8">
              <a:rPr lang="en-GB" altLang="en-US"/>
              <a:pPr>
                <a:defRPr/>
              </a:pPr>
              <a:t>10/10/2022 19:12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6EEDAC-69D5-4BD1-A67A-5978A5F4227B}" type="slidenum">
              <a:rPr lang="en-US" altLang="en-US"/>
              <a:pPr/>
              <a:t>‹#›</a:t>
            </a:fld>
            <a:endParaRPr lang="en-US" altLang="en-US"/>
          </a:p>
        </p:txBody>
      </p:sp>
    </p:spTree>
    <p:extLst>
      <p:ext uri="{BB962C8B-B14F-4D97-AF65-F5344CB8AC3E}">
        <p14:creationId xmlns:p14="http://schemas.microsoft.com/office/powerpoint/2010/main" val="82144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4A442FC-DC45-412E-942A-A35AECB02C68}" type="datetime8">
              <a:rPr lang="en-GB" altLang="en-US"/>
              <a:pPr>
                <a:defRPr/>
              </a:pPr>
              <a:t>10/10/2022 19:12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C4A77-F145-456F-9587-4DD00A35F0FB}" type="slidenum">
              <a:rPr lang="en-US" altLang="en-US"/>
              <a:pPr/>
              <a:t>‹#›</a:t>
            </a:fld>
            <a:endParaRPr lang="en-US" altLang="en-US"/>
          </a:p>
        </p:txBody>
      </p:sp>
    </p:spTree>
    <p:extLst>
      <p:ext uri="{BB962C8B-B14F-4D97-AF65-F5344CB8AC3E}">
        <p14:creationId xmlns:p14="http://schemas.microsoft.com/office/powerpoint/2010/main" val="4142196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CE7697D-1751-41A2-AB34-5ADD38652105}" type="datetime8">
              <a:rPr lang="en-GB" altLang="en-US"/>
              <a:pPr>
                <a:defRPr/>
              </a:pPr>
              <a:t>10/10/2022 19:12</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FBF4D93-43F0-4623-A05F-F642EDBDFF64}" type="slidenum">
              <a:rPr lang="en-GB" altLang="en-US"/>
              <a:pPr>
                <a:defRPr/>
              </a:pPr>
              <a:t>‹#›</a:t>
            </a:fld>
            <a:endParaRPr lang="en-GB" altLang="en-US"/>
          </a:p>
        </p:txBody>
      </p:sp>
    </p:spTree>
    <p:extLst>
      <p:ext uri="{BB962C8B-B14F-4D97-AF65-F5344CB8AC3E}">
        <p14:creationId xmlns:p14="http://schemas.microsoft.com/office/powerpoint/2010/main" val="220425372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ClipArt Placeholder 2"/>
          <p:cNvSpPr>
            <a:spLocks noGrp="1"/>
          </p:cNvSpPr>
          <p:nvPr>
            <p:ph type="clipArt" sz="half" idx="1"/>
          </p:nvPr>
        </p:nvSpPr>
        <p:spPr>
          <a:xfrm>
            <a:off x="457200" y="1981200"/>
            <a:ext cx="4038600" cy="4114800"/>
          </a:xfrm>
        </p:spPr>
        <p:txBody>
          <a:bodyPr/>
          <a:lstStyle/>
          <a:p>
            <a:pPr lvl="0"/>
            <a:endParaRPr lang="en-US" noProof="0"/>
          </a:p>
        </p:txBody>
      </p:sp>
      <p:sp>
        <p:nvSpPr>
          <p:cNvPr id="4" name="Text Placeholder 3"/>
          <p:cNvSpPr>
            <a:spLocks noGrp="1"/>
          </p:cNvSpPr>
          <p:nvPr>
            <p:ph type="body"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9FA35E6-8E78-4126-917D-5E68BA6C28FA}" type="datetime8">
              <a:rPr lang="en-GB" altLang="en-US"/>
              <a:pPr>
                <a:defRPr/>
              </a:pPr>
              <a:t>10/10/2022 19:12</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6CB9633-D203-4FBC-BD7D-4AAFEB351454}" type="slidenum">
              <a:rPr lang="en-US" altLang="en-US"/>
              <a:pPr/>
              <a:t>‹#›</a:t>
            </a:fld>
            <a:endParaRPr lang="en-US" altLang="en-US"/>
          </a:p>
        </p:txBody>
      </p:sp>
    </p:spTree>
    <p:extLst>
      <p:ext uri="{BB962C8B-B14F-4D97-AF65-F5344CB8AC3E}">
        <p14:creationId xmlns:p14="http://schemas.microsoft.com/office/powerpoint/2010/main" val="3736281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5240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FBA8889-4A18-462C-B7BB-81B3C65F5546}" type="datetime8">
              <a:rPr lang="en-GB" altLang="en-US"/>
              <a:pPr>
                <a:defRPr/>
              </a:pPr>
              <a:t>10/10/2022 19:12</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CE9FE03-3E08-4901-9BCC-DBE4191A5B4D}" type="slidenum">
              <a:rPr lang="en-GB" altLang="en-US"/>
              <a:pPr>
                <a:defRPr/>
              </a:pPr>
              <a:t>‹#›</a:t>
            </a:fld>
            <a:endParaRPr lang="en-GB" altLang="en-US"/>
          </a:p>
        </p:txBody>
      </p:sp>
    </p:spTree>
    <p:extLst>
      <p:ext uri="{BB962C8B-B14F-4D97-AF65-F5344CB8AC3E}">
        <p14:creationId xmlns:p14="http://schemas.microsoft.com/office/powerpoint/2010/main" val="344601677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B0D934E-E5F1-46A1-BE5C-2B1E0CE6DB6D}" type="datetime8">
              <a:rPr lang="en-GB" altLang="en-US"/>
              <a:pPr>
                <a:defRPr/>
              </a:pPr>
              <a:t>10/10/2022 19:12</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3F55BA8-E46D-436B-AF67-0C5CD2570AF6}" type="slidenum">
              <a:rPr lang="en-GB" altLang="en-US"/>
              <a:pPr>
                <a:defRPr/>
              </a:pPr>
              <a:t>‹#›</a:t>
            </a:fld>
            <a:endParaRPr lang="en-GB" altLang="en-US"/>
          </a:p>
        </p:txBody>
      </p:sp>
    </p:spTree>
    <p:extLst>
      <p:ext uri="{BB962C8B-B14F-4D97-AF65-F5344CB8AC3E}">
        <p14:creationId xmlns:p14="http://schemas.microsoft.com/office/powerpoint/2010/main" val="34796965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F0DAEB4-2F05-4B29-A447-850BFBF93C53}" type="datetime8">
              <a:rPr lang="en-GB" altLang="en-US"/>
              <a:pPr>
                <a:defRPr/>
              </a:pPr>
              <a:t>10/10/2022 19:12</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77ECAD0-0C8C-48FD-A575-1C3D7480ED59}" type="slidenum">
              <a:rPr lang="en-GB" altLang="en-US"/>
              <a:pPr>
                <a:defRPr/>
              </a:pPr>
              <a:t>‹#›</a:t>
            </a:fld>
            <a:endParaRPr lang="en-GB" altLang="en-US"/>
          </a:p>
        </p:txBody>
      </p:sp>
    </p:spTree>
    <p:extLst>
      <p:ext uri="{BB962C8B-B14F-4D97-AF65-F5344CB8AC3E}">
        <p14:creationId xmlns:p14="http://schemas.microsoft.com/office/powerpoint/2010/main" val="19687537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72D5819-9CB1-46DE-A6B5-1F22F174AE4C}" type="datetime8">
              <a:rPr lang="en-GB" altLang="en-US"/>
              <a:pPr>
                <a:defRPr/>
              </a:pPr>
              <a:t>10/10/2022 19:12</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F8BE84B-68A8-4615-80BC-4D9A94329027}" type="slidenum">
              <a:rPr lang="en-GB" altLang="en-US"/>
              <a:pPr>
                <a:defRPr/>
              </a:pPr>
              <a:t>‹#›</a:t>
            </a:fld>
            <a:endParaRPr lang="en-GB" altLang="en-US"/>
          </a:p>
        </p:txBody>
      </p:sp>
    </p:spTree>
    <p:extLst>
      <p:ext uri="{BB962C8B-B14F-4D97-AF65-F5344CB8AC3E}">
        <p14:creationId xmlns:p14="http://schemas.microsoft.com/office/powerpoint/2010/main" val="262180644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C38BF6E-B08F-4CD1-83B5-3A62204BB3E7}" type="datetime8">
              <a:rPr lang="en-GB" altLang="en-US"/>
              <a:pPr>
                <a:defRPr/>
              </a:pPr>
              <a:t>10/10/2022 19:12</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7CE28D0-F645-4EB8-97A3-11E320562DCD}" type="slidenum">
              <a:rPr lang="en-GB" altLang="en-US"/>
              <a:pPr>
                <a:defRPr/>
              </a:pPr>
              <a:t>‹#›</a:t>
            </a:fld>
            <a:endParaRPr lang="en-GB" altLang="en-US"/>
          </a:p>
        </p:txBody>
      </p:sp>
    </p:spTree>
    <p:extLst>
      <p:ext uri="{BB962C8B-B14F-4D97-AF65-F5344CB8AC3E}">
        <p14:creationId xmlns:p14="http://schemas.microsoft.com/office/powerpoint/2010/main" val="9482697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379B9-815A-4FB6-ABDF-D19DB2930733}" type="datetimeFigureOut">
              <a:rPr lang="en-US" smtClean="0"/>
              <a:pPr/>
              <a:t>10/10/22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D03E9-4B62-4FBA-A28A-67D4C03C1B06}" type="slidenum">
              <a:rPr lang="en-US" smtClean="0"/>
              <a:pPr/>
              <a:t>‹#›</a:t>
            </a:fld>
            <a:endParaRPr lang="en-US"/>
          </a:p>
        </p:txBody>
      </p:sp>
    </p:spTree>
    <p:extLst>
      <p:ext uri="{BB962C8B-B14F-4D97-AF65-F5344CB8AC3E}">
        <p14:creationId xmlns:p14="http://schemas.microsoft.com/office/powerpoint/2010/main" val="703028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9409C86-9CC0-4BBB-AABB-306F087D9AC6}" type="datetime8">
              <a:rPr lang="en-GB" altLang="en-US"/>
              <a:pPr>
                <a:defRPr/>
              </a:pPr>
              <a:t>10/10/2022 19:12</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C377121-054D-4906-90E7-4856BAF42A99}" type="slidenum">
              <a:rPr lang="en-GB" altLang="en-US"/>
              <a:pPr>
                <a:defRPr/>
              </a:pPr>
              <a:t>‹#›</a:t>
            </a:fld>
            <a:endParaRPr lang="en-GB" altLang="en-US"/>
          </a:p>
        </p:txBody>
      </p:sp>
    </p:spTree>
    <p:extLst>
      <p:ext uri="{BB962C8B-B14F-4D97-AF65-F5344CB8AC3E}">
        <p14:creationId xmlns:p14="http://schemas.microsoft.com/office/powerpoint/2010/main" val="196986275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BF75D64-02E3-44C3-AE13-3824F7A4613A}" type="datetime8">
              <a:rPr lang="en-GB" altLang="en-US"/>
              <a:pPr>
                <a:defRPr/>
              </a:pPr>
              <a:t>10/10/2022 19:12</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8B89AB8-5D9F-4F7C-A128-7CC8CDB1A03C}" type="slidenum">
              <a:rPr lang="en-GB" altLang="en-US"/>
              <a:pPr>
                <a:defRPr/>
              </a:pPr>
              <a:t>‹#›</a:t>
            </a:fld>
            <a:endParaRPr lang="en-GB" altLang="en-US"/>
          </a:p>
        </p:txBody>
      </p:sp>
    </p:spTree>
    <p:extLst>
      <p:ext uri="{BB962C8B-B14F-4D97-AF65-F5344CB8AC3E}">
        <p14:creationId xmlns:p14="http://schemas.microsoft.com/office/powerpoint/2010/main" val="366164770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20955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81000"/>
            <a:ext cx="61341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D20E0AA-DE1B-4728-91B2-A94C0FF5692F}" type="datetime8">
              <a:rPr lang="en-GB" altLang="en-US"/>
              <a:pPr>
                <a:defRPr/>
              </a:pPr>
              <a:t>10/10/2022 19:12</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75B86B5-F76D-4F69-AAA9-A37A0D71CFC6}" type="slidenum">
              <a:rPr lang="en-GB" altLang="en-US"/>
              <a:pPr>
                <a:defRPr/>
              </a:pPr>
              <a:t>‹#›</a:t>
            </a:fld>
            <a:endParaRPr lang="en-GB" altLang="en-US"/>
          </a:p>
        </p:txBody>
      </p:sp>
    </p:spTree>
    <p:extLst>
      <p:ext uri="{BB962C8B-B14F-4D97-AF65-F5344CB8AC3E}">
        <p14:creationId xmlns:p14="http://schemas.microsoft.com/office/powerpoint/2010/main" val="208738277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1378"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74137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D7F8CB2-530E-4BAE-A3A7-43DD27FEDC1A}" type="datetime8">
              <a:rPr lang="en-GB" altLang="en-US">
                <a:solidFill>
                  <a:srgbClr val="FFFFFF"/>
                </a:solidFill>
              </a:rPr>
              <a:pPr>
                <a:defRPr/>
              </a:pPr>
              <a:t>10/10/2022 19:12</a:t>
            </a:fld>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9CA6B2-1854-4422-A601-6AAC8DDA60D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89869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9B4895-97FD-4BB3-984D-D05BACB9B5D8}" type="datetime8">
              <a:rPr lang="en-GB" altLang="en-US">
                <a:solidFill>
                  <a:srgbClr val="FFFFFF"/>
                </a:solidFill>
              </a:rPr>
              <a:pPr>
                <a:defRPr/>
              </a:pPr>
              <a:t>10/10/2022 19:12</a:t>
            </a:fld>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77CEA-7D5C-4559-BDAB-FE8A557D776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7504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0F90AA8-D4EE-4C1E-ACF2-A49FA83083CF}" type="datetime8">
              <a:rPr lang="en-GB" altLang="en-US">
                <a:solidFill>
                  <a:srgbClr val="FFFFFF"/>
                </a:solidFill>
              </a:rPr>
              <a:pPr>
                <a:defRPr/>
              </a:pPr>
              <a:t>10/10/2022 19:12</a:t>
            </a:fld>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55EFED-F8CB-4BAD-BE8D-B4226194BB0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140722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1A864CE-257D-4B33-B69A-8E772FBB141C}" type="datetime8">
              <a:rPr lang="en-GB" altLang="en-US">
                <a:solidFill>
                  <a:srgbClr val="FFFFFF"/>
                </a:solidFill>
              </a:rPr>
              <a:pPr>
                <a:defRPr/>
              </a:pPr>
              <a:t>10/10/2022 19:12</a:t>
            </a:fld>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1EB883-FCEC-4E74-B36C-CB2DB478666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65394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83DE664-F7E9-4645-94E0-FE85505A7CB9}" type="datetime8">
              <a:rPr lang="en-GB" altLang="en-US">
                <a:solidFill>
                  <a:srgbClr val="FFFFFF"/>
                </a:solidFill>
              </a:rPr>
              <a:pPr>
                <a:defRPr/>
              </a:pPr>
              <a:t>10/10/2022 19:12</a:t>
            </a:fld>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8FF6DF-8EAD-4945-ACCB-A8CE1449B63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737049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B7D65B7-0445-4C10-9EF8-A4C5F34778CB}" type="datetime8">
              <a:rPr lang="en-GB" altLang="en-US">
                <a:solidFill>
                  <a:srgbClr val="FFFFFF"/>
                </a:solidFill>
              </a:rPr>
              <a:pPr>
                <a:defRPr/>
              </a:pPr>
              <a:t>10/10/2022 19:12</a:t>
            </a:fld>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5C4716-9DA6-48AA-A180-89F13DB164D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43124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CE4902C-FE36-46CA-B582-0D985CBA94C4}" type="datetime8">
              <a:rPr lang="en-GB" altLang="en-US">
                <a:solidFill>
                  <a:srgbClr val="FFFFFF"/>
                </a:solidFill>
              </a:rPr>
              <a:pPr>
                <a:defRPr/>
              </a:pPr>
              <a:t>10/10/2022 19:12</a:t>
            </a:fld>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ED2251-A51E-47B1-A1AA-513B7C45050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9284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F379B9-815A-4FB6-ABDF-D19DB2930733}" type="datetimeFigureOut">
              <a:rPr lang="en-US" smtClean="0"/>
              <a:pPr/>
              <a:t>10/10/22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D03E9-4B62-4FBA-A28A-67D4C03C1B06}" type="slidenum">
              <a:rPr lang="en-US" smtClean="0"/>
              <a:pPr/>
              <a:t>‹#›</a:t>
            </a:fld>
            <a:endParaRPr lang="en-US"/>
          </a:p>
        </p:txBody>
      </p:sp>
    </p:spTree>
    <p:extLst>
      <p:ext uri="{BB962C8B-B14F-4D97-AF65-F5344CB8AC3E}">
        <p14:creationId xmlns:p14="http://schemas.microsoft.com/office/powerpoint/2010/main" val="16299000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9A4689E-37F0-48EE-8BBE-BA8110D5D64C}" type="datetime8">
              <a:rPr lang="en-GB" altLang="en-US">
                <a:solidFill>
                  <a:srgbClr val="FFFFFF"/>
                </a:solidFill>
              </a:rPr>
              <a:pPr>
                <a:defRPr/>
              </a:pPr>
              <a:t>10/10/2022 19:12</a:t>
            </a:fld>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6BB655-0FB3-4DF9-B4BA-F7896B0E3AB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80848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62B10BB-F4A1-43B0-8BB4-C06734E02603}" type="datetime8">
              <a:rPr lang="en-GB" altLang="en-US">
                <a:solidFill>
                  <a:srgbClr val="FFFFFF"/>
                </a:solidFill>
              </a:rPr>
              <a:pPr>
                <a:defRPr/>
              </a:pPr>
              <a:t>10/10/2022 19:12</a:t>
            </a:fld>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F645A0-9EEF-4FDD-94AE-A4742F68601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94008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4E9369C-8E6B-46F7-8933-0B01B2DEAEE1}" type="datetime8">
              <a:rPr lang="en-GB" altLang="en-US">
                <a:solidFill>
                  <a:srgbClr val="FFFFFF"/>
                </a:solidFill>
              </a:rPr>
              <a:pPr>
                <a:defRPr/>
              </a:pPr>
              <a:t>10/10/2022 19:12</a:t>
            </a:fld>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368BD-1CE7-4EAD-BE02-A486689181F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46957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CD48B41-1036-4997-9D81-B90F1E550E9E}" type="datetime8">
              <a:rPr lang="en-GB" altLang="en-US">
                <a:solidFill>
                  <a:srgbClr val="FFFFFF"/>
                </a:solidFill>
              </a:rPr>
              <a:pPr>
                <a:defRPr/>
              </a:pPr>
              <a:t>10/10/2022 19:12</a:t>
            </a:fld>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CFB97D-0AA7-4110-A944-9AF43724EAA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82105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ClipArt Placeholder 2"/>
          <p:cNvSpPr>
            <a:spLocks noGrp="1"/>
          </p:cNvSpPr>
          <p:nvPr>
            <p:ph type="clipArt" sz="half" idx="1"/>
          </p:nvPr>
        </p:nvSpPr>
        <p:spPr>
          <a:xfrm>
            <a:off x="457200" y="1981200"/>
            <a:ext cx="4038600" cy="4114800"/>
          </a:xfrm>
        </p:spPr>
        <p:txBody>
          <a:bodyPr/>
          <a:lstStyle/>
          <a:p>
            <a:pPr lvl="0"/>
            <a:endParaRPr lang="en-US" noProof="0"/>
          </a:p>
        </p:txBody>
      </p:sp>
      <p:sp>
        <p:nvSpPr>
          <p:cNvPr id="4" name="Text Placeholder 3"/>
          <p:cNvSpPr>
            <a:spLocks noGrp="1"/>
          </p:cNvSpPr>
          <p:nvPr>
            <p:ph type="body"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4DED827-1875-487C-98E9-6FB67D3A1B76}" type="datetime8">
              <a:rPr lang="en-GB" altLang="en-US">
                <a:solidFill>
                  <a:srgbClr val="FFFFFF"/>
                </a:solidFill>
              </a:rPr>
              <a:pPr>
                <a:defRPr/>
              </a:pPr>
              <a:t>10/10/2022 19:12</a:t>
            </a:fld>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55F785-2AE9-4310-9411-41D0305E8C1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54117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b="1">
                <a:latin typeface="Times New Roman" pitchFamily="18" charset="0"/>
              </a:defRPr>
            </a:lvl1pPr>
          </a:lstStyle>
          <a:p>
            <a:pPr>
              <a:defRPr/>
            </a:pPr>
            <a:fld id="{6A973A1B-8C6A-4BDE-804E-DEFA2CEF7AAA}" type="datetime1">
              <a:rPr lang="en-US" altLang="en-US"/>
              <a:pPr>
                <a:defRPr/>
              </a:pPr>
              <a:t>10/10/22</a:t>
            </a:fld>
            <a:endParaRPr lang="en-US"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AC2315F9-816A-4077-94A2-EFB98110AD0D}" type="slidenum">
              <a:rPr lang="en-US" altLang="en-US"/>
              <a:pPr>
                <a:defRPr/>
              </a:pPr>
              <a:t>‹#›</a:t>
            </a:fld>
            <a:endParaRPr lang="en-US" altLang="en-US"/>
          </a:p>
        </p:txBody>
      </p:sp>
    </p:spTree>
    <p:extLst>
      <p:ext uri="{BB962C8B-B14F-4D97-AF65-F5344CB8AC3E}">
        <p14:creationId xmlns:p14="http://schemas.microsoft.com/office/powerpoint/2010/main" val="716901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b="1">
                <a:latin typeface="Times New Roman" pitchFamily="18" charset="0"/>
              </a:defRPr>
            </a:lvl1pPr>
          </a:lstStyle>
          <a:p>
            <a:pPr>
              <a:defRPr/>
            </a:pPr>
            <a:fld id="{F36D4338-A7C2-4CB3-BC91-05E012414085}" type="datetime1">
              <a:rPr lang="en-US" altLang="en-US"/>
              <a:pPr>
                <a:defRPr/>
              </a:pPr>
              <a:t>10/10/22</a:t>
            </a:fld>
            <a:endParaRPr lang="en-US"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39702435-5CC3-480B-9B9F-6901E068B434}" type="slidenum">
              <a:rPr lang="en-US" altLang="en-US"/>
              <a:pPr>
                <a:defRPr/>
              </a:pPr>
              <a:t>‹#›</a:t>
            </a:fld>
            <a:endParaRPr lang="en-US" altLang="en-US"/>
          </a:p>
        </p:txBody>
      </p:sp>
    </p:spTree>
    <p:extLst>
      <p:ext uri="{BB962C8B-B14F-4D97-AF65-F5344CB8AC3E}">
        <p14:creationId xmlns:p14="http://schemas.microsoft.com/office/powerpoint/2010/main" val="3115663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b="1">
                <a:latin typeface="Times New Roman" pitchFamily="18" charset="0"/>
              </a:defRPr>
            </a:lvl1pPr>
          </a:lstStyle>
          <a:p>
            <a:pPr>
              <a:defRPr/>
            </a:pPr>
            <a:fld id="{010102F3-EED9-4FF2-A19C-2CB9AD8AE1ED}" type="datetime1">
              <a:rPr lang="en-US" altLang="en-US"/>
              <a:pPr>
                <a:defRPr/>
              </a:pPr>
              <a:t>10/10/22</a:t>
            </a:fld>
            <a:endParaRPr lang="en-US"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947BF554-C220-4880-81CB-CB704DB89E59}" type="slidenum">
              <a:rPr lang="en-US" altLang="en-US"/>
              <a:pPr>
                <a:defRPr/>
              </a:pPr>
              <a:t>‹#›</a:t>
            </a:fld>
            <a:endParaRPr lang="en-US" altLang="en-US"/>
          </a:p>
        </p:txBody>
      </p:sp>
    </p:spTree>
    <p:extLst>
      <p:ext uri="{BB962C8B-B14F-4D97-AF65-F5344CB8AC3E}">
        <p14:creationId xmlns:p14="http://schemas.microsoft.com/office/powerpoint/2010/main" val="86790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b="1">
                <a:latin typeface="Times New Roman" pitchFamily="18" charset="0"/>
              </a:defRPr>
            </a:lvl1pPr>
          </a:lstStyle>
          <a:p>
            <a:pPr>
              <a:defRPr/>
            </a:pPr>
            <a:fld id="{3DF6E382-0D81-4072-ADD4-5CFD88964CBC}" type="datetime1">
              <a:rPr lang="en-US" altLang="en-US"/>
              <a:pPr>
                <a:defRPr/>
              </a:pPr>
              <a:t>10/10/22</a:t>
            </a:fld>
            <a:endParaRPr lang="en-US"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6CC6B709-7C4C-4809-9065-7F8606697A76}" type="slidenum">
              <a:rPr lang="en-US" altLang="en-US"/>
              <a:pPr>
                <a:defRPr/>
              </a:pPr>
              <a:t>‹#›</a:t>
            </a:fld>
            <a:endParaRPr lang="en-US" altLang="en-US"/>
          </a:p>
        </p:txBody>
      </p:sp>
    </p:spTree>
    <p:extLst>
      <p:ext uri="{BB962C8B-B14F-4D97-AF65-F5344CB8AC3E}">
        <p14:creationId xmlns:p14="http://schemas.microsoft.com/office/powerpoint/2010/main" val="41268781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b="1">
                <a:latin typeface="Times New Roman" pitchFamily="18" charset="0"/>
              </a:defRPr>
            </a:lvl1pPr>
          </a:lstStyle>
          <a:p>
            <a:pPr>
              <a:defRPr/>
            </a:pPr>
            <a:fld id="{A95B9DEF-7579-4661-A288-ADB03B306330}" type="datetime1">
              <a:rPr lang="en-US" altLang="en-US"/>
              <a:pPr>
                <a:defRPr/>
              </a:pPr>
              <a:t>10/10/22</a:t>
            </a:fld>
            <a:endParaRPr lang="en-US" alt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FFA2BA5F-CE31-4643-9C6C-AC1F17297C75}" type="slidenum">
              <a:rPr lang="en-US" altLang="en-US"/>
              <a:pPr>
                <a:defRPr/>
              </a:pPr>
              <a:t>‹#›</a:t>
            </a:fld>
            <a:endParaRPr lang="en-US" altLang="en-US"/>
          </a:p>
        </p:txBody>
      </p:sp>
    </p:spTree>
    <p:extLst>
      <p:ext uri="{BB962C8B-B14F-4D97-AF65-F5344CB8AC3E}">
        <p14:creationId xmlns:p14="http://schemas.microsoft.com/office/powerpoint/2010/main" val="361844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F379B9-815A-4FB6-ABDF-D19DB2930733}" type="datetimeFigureOut">
              <a:rPr lang="en-US" smtClean="0"/>
              <a:pPr/>
              <a:t>10/10/22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D03E9-4B62-4FBA-A28A-67D4C03C1B06}" type="slidenum">
              <a:rPr lang="en-US" smtClean="0"/>
              <a:pPr/>
              <a:t>‹#›</a:t>
            </a:fld>
            <a:endParaRPr lang="en-US"/>
          </a:p>
        </p:txBody>
      </p:sp>
    </p:spTree>
    <p:extLst>
      <p:ext uri="{BB962C8B-B14F-4D97-AF65-F5344CB8AC3E}">
        <p14:creationId xmlns:p14="http://schemas.microsoft.com/office/powerpoint/2010/main" val="25792656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b="1">
                <a:latin typeface="Times New Roman" pitchFamily="18" charset="0"/>
              </a:defRPr>
            </a:lvl1pPr>
          </a:lstStyle>
          <a:p>
            <a:pPr>
              <a:defRPr/>
            </a:pPr>
            <a:fld id="{34DFEAD7-01DC-4153-B5F0-EC61C20BDC89}" type="datetime1">
              <a:rPr lang="en-US" altLang="en-US"/>
              <a:pPr>
                <a:defRPr/>
              </a:pPr>
              <a:t>10/10/22</a:t>
            </a:fld>
            <a:endParaRPr lang="en-US" alt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5334096A-6639-4A90-A140-4E473AF0BCD5}" type="slidenum">
              <a:rPr lang="en-US" altLang="en-US"/>
              <a:pPr>
                <a:defRPr/>
              </a:pPr>
              <a:t>‹#›</a:t>
            </a:fld>
            <a:endParaRPr lang="en-US" altLang="en-US"/>
          </a:p>
        </p:txBody>
      </p:sp>
    </p:spTree>
    <p:extLst>
      <p:ext uri="{BB962C8B-B14F-4D97-AF65-F5344CB8AC3E}">
        <p14:creationId xmlns:p14="http://schemas.microsoft.com/office/powerpoint/2010/main" val="4214211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1">
                <a:latin typeface="Times New Roman" pitchFamily="18" charset="0"/>
              </a:defRPr>
            </a:lvl1pPr>
          </a:lstStyle>
          <a:p>
            <a:pPr>
              <a:defRPr/>
            </a:pPr>
            <a:fld id="{8A7A4C0A-2FC6-4AEC-8888-B5040C24C922}" type="datetime1">
              <a:rPr lang="en-US" altLang="en-US"/>
              <a:pPr>
                <a:defRPr/>
              </a:pPr>
              <a:t>10/10/22</a:t>
            </a:fld>
            <a:endParaRPr lang="en-US" alt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50D0B548-BFE6-42AD-B760-1B2D89459FA2}" type="slidenum">
              <a:rPr lang="en-US" altLang="en-US"/>
              <a:pPr>
                <a:defRPr/>
              </a:pPr>
              <a:t>‹#›</a:t>
            </a:fld>
            <a:endParaRPr lang="en-US" altLang="en-US"/>
          </a:p>
        </p:txBody>
      </p:sp>
    </p:spTree>
    <p:extLst>
      <p:ext uri="{BB962C8B-B14F-4D97-AF65-F5344CB8AC3E}">
        <p14:creationId xmlns:p14="http://schemas.microsoft.com/office/powerpoint/2010/main" val="33658611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b="1">
                <a:latin typeface="Times New Roman" pitchFamily="18" charset="0"/>
              </a:defRPr>
            </a:lvl1pPr>
          </a:lstStyle>
          <a:p>
            <a:pPr>
              <a:defRPr/>
            </a:pPr>
            <a:fld id="{54E8137B-F90E-4D08-BC99-3428B1F879C0}" type="datetime1">
              <a:rPr lang="en-US" altLang="en-US"/>
              <a:pPr>
                <a:defRPr/>
              </a:pPr>
              <a:t>10/10/22</a:t>
            </a:fld>
            <a:endParaRPr lang="en-US"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AA9A4E47-0ABB-4160-85DF-9A0108584A6F}" type="slidenum">
              <a:rPr lang="en-US" altLang="en-US"/>
              <a:pPr>
                <a:defRPr/>
              </a:pPr>
              <a:t>‹#›</a:t>
            </a:fld>
            <a:endParaRPr lang="en-US" altLang="en-US"/>
          </a:p>
        </p:txBody>
      </p:sp>
    </p:spTree>
    <p:extLst>
      <p:ext uri="{BB962C8B-B14F-4D97-AF65-F5344CB8AC3E}">
        <p14:creationId xmlns:p14="http://schemas.microsoft.com/office/powerpoint/2010/main" val="1852402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b="1">
                <a:latin typeface="Times New Roman" pitchFamily="18" charset="0"/>
              </a:defRPr>
            </a:lvl1pPr>
          </a:lstStyle>
          <a:p>
            <a:pPr>
              <a:defRPr/>
            </a:pPr>
            <a:fld id="{B87964C1-86F5-4FC6-A369-5C33C5EA0A28}" type="datetime1">
              <a:rPr lang="en-US" altLang="en-US"/>
              <a:pPr>
                <a:defRPr/>
              </a:pPr>
              <a:t>10/10/22</a:t>
            </a:fld>
            <a:endParaRPr lang="en-US"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B4240FE8-90AD-47D4-9207-7E483CB9EC9E}" type="slidenum">
              <a:rPr lang="en-US" altLang="en-US"/>
              <a:pPr>
                <a:defRPr/>
              </a:pPr>
              <a:t>‹#›</a:t>
            </a:fld>
            <a:endParaRPr lang="en-US" altLang="en-US"/>
          </a:p>
        </p:txBody>
      </p:sp>
    </p:spTree>
    <p:extLst>
      <p:ext uri="{BB962C8B-B14F-4D97-AF65-F5344CB8AC3E}">
        <p14:creationId xmlns:p14="http://schemas.microsoft.com/office/powerpoint/2010/main" val="39712158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b="1">
                <a:latin typeface="Times New Roman" pitchFamily="18" charset="0"/>
              </a:defRPr>
            </a:lvl1pPr>
          </a:lstStyle>
          <a:p>
            <a:pPr>
              <a:defRPr/>
            </a:pPr>
            <a:fld id="{CD1136BA-6D14-48AE-AFD9-B19F14333231}" type="datetime1">
              <a:rPr lang="en-US" altLang="en-US"/>
              <a:pPr>
                <a:defRPr/>
              </a:pPr>
              <a:t>10/10/22</a:t>
            </a:fld>
            <a:endParaRPr lang="en-US"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12CAF220-8ACC-4E05-9643-B55432615D73}" type="slidenum">
              <a:rPr lang="en-US" altLang="en-US"/>
              <a:pPr>
                <a:defRPr/>
              </a:pPr>
              <a:t>‹#›</a:t>
            </a:fld>
            <a:endParaRPr lang="en-US" altLang="en-US"/>
          </a:p>
        </p:txBody>
      </p:sp>
    </p:spTree>
    <p:extLst>
      <p:ext uri="{BB962C8B-B14F-4D97-AF65-F5344CB8AC3E}">
        <p14:creationId xmlns:p14="http://schemas.microsoft.com/office/powerpoint/2010/main" val="7783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b="1">
                <a:latin typeface="Times New Roman" pitchFamily="18" charset="0"/>
              </a:defRPr>
            </a:lvl1pPr>
          </a:lstStyle>
          <a:p>
            <a:pPr>
              <a:defRPr/>
            </a:pPr>
            <a:fld id="{9DAB3E25-D32B-4F5F-8141-7912D119D6F0}" type="datetime1">
              <a:rPr lang="en-US" altLang="en-US"/>
              <a:pPr>
                <a:defRPr/>
              </a:pPr>
              <a:t>10/10/22</a:t>
            </a:fld>
            <a:endParaRPr lang="en-US"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ACB301CC-D464-45F4-827A-C788330D573E}" type="slidenum">
              <a:rPr lang="en-US" altLang="en-US"/>
              <a:pPr>
                <a:defRPr/>
              </a:pPr>
              <a:t>‹#›</a:t>
            </a:fld>
            <a:endParaRPr lang="en-US" altLang="en-US"/>
          </a:p>
        </p:txBody>
      </p:sp>
    </p:spTree>
    <p:extLst>
      <p:ext uri="{BB962C8B-B14F-4D97-AF65-F5344CB8AC3E}">
        <p14:creationId xmlns:p14="http://schemas.microsoft.com/office/powerpoint/2010/main" val="20470807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1378"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74137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a:extLst>
              <a:ext uri="{FF2B5EF4-FFF2-40B4-BE49-F238E27FC236}">
                <a16:creationId xmlns:a16="http://schemas.microsoft.com/office/drawing/2014/main" id="{EDF721CD-A518-4107-A26A-FF42F1B10592}"/>
              </a:ext>
            </a:extLst>
          </p:cNvPr>
          <p:cNvSpPr>
            <a:spLocks noGrp="1" noChangeArrowheads="1"/>
          </p:cNvSpPr>
          <p:nvPr>
            <p:ph type="dt" sz="half" idx="10"/>
          </p:nvPr>
        </p:nvSpPr>
        <p:spPr>
          <a:ln/>
        </p:spPr>
        <p:txBody>
          <a:bodyPr/>
          <a:lstStyle>
            <a:lvl1pPr>
              <a:defRPr/>
            </a:lvl1pPr>
          </a:lstStyle>
          <a:p>
            <a:pPr>
              <a:defRPr/>
            </a:pPr>
            <a:fld id="{66A3F1BE-4EF3-4BD8-BA48-2568884F4651}" type="datetime8">
              <a:rPr lang="en-GB"/>
              <a:pPr>
                <a:defRPr/>
              </a:pPr>
              <a:t>10/10/2022 19:12</a:t>
            </a:fld>
            <a:endParaRPr lang="en-US"/>
          </a:p>
        </p:txBody>
      </p:sp>
      <p:sp>
        <p:nvSpPr>
          <p:cNvPr id="5" name="Rectangle 5">
            <a:extLst>
              <a:ext uri="{FF2B5EF4-FFF2-40B4-BE49-F238E27FC236}">
                <a16:creationId xmlns:a16="http://schemas.microsoft.com/office/drawing/2014/main" id="{DF709B42-3C26-455C-86F3-C953CF1E11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2FA6D00-C4A1-45C9-A4E1-497B5E5EC779}"/>
              </a:ext>
            </a:extLst>
          </p:cNvPr>
          <p:cNvSpPr>
            <a:spLocks noGrp="1" noChangeArrowheads="1"/>
          </p:cNvSpPr>
          <p:nvPr>
            <p:ph type="sldNum" sz="quarter" idx="12"/>
          </p:nvPr>
        </p:nvSpPr>
        <p:spPr>
          <a:ln/>
        </p:spPr>
        <p:txBody>
          <a:bodyPr/>
          <a:lstStyle>
            <a:lvl1pPr>
              <a:defRPr/>
            </a:lvl1pPr>
          </a:lstStyle>
          <a:p>
            <a:pPr>
              <a:defRPr/>
            </a:pPr>
            <a:fld id="{41984BBC-B638-4249-A77B-0F0606BAA2D3}" type="slidenum">
              <a:rPr lang="en-US" altLang="en-US"/>
              <a:pPr>
                <a:defRPr/>
              </a:pPr>
              <a:t>‹#›</a:t>
            </a:fld>
            <a:endParaRPr lang="en-US" altLang="en-US"/>
          </a:p>
        </p:txBody>
      </p:sp>
    </p:spTree>
    <p:extLst>
      <p:ext uri="{BB962C8B-B14F-4D97-AF65-F5344CB8AC3E}">
        <p14:creationId xmlns:p14="http://schemas.microsoft.com/office/powerpoint/2010/main" val="3200740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0B6BCE-7067-407E-9FC1-327C60275E58}"/>
              </a:ext>
            </a:extLst>
          </p:cNvPr>
          <p:cNvSpPr>
            <a:spLocks noGrp="1" noChangeArrowheads="1"/>
          </p:cNvSpPr>
          <p:nvPr>
            <p:ph type="dt" sz="half" idx="10"/>
          </p:nvPr>
        </p:nvSpPr>
        <p:spPr>
          <a:ln/>
        </p:spPr>
        <p:txBody>
          <a:bodyPr/>
          <a:lstStyle>
            <a:lvl1pPr>
              <a:defRPr/>
            </a:lvl1pPr>
          </a:lstStyle>
          <a:p>
            <a:pPr>
              <a:defRPr/>
            </a:pPr>
            <a:fld id="{4793B45E-0AA2-46E1-BA9F-354A59E56D7B}" type="datetime8">
              <a:rPr lang="en-GB"/>
              <a:pPr>
                <a:defRPr/>
              </a:pPr>
              <a:t>10/10/2022 19:12</a:t>
            </a:fld>
            <a:endParaRPr lang="en-US"/>
          </a:p>
        </p:txBody>
      </p:sp>
      <p:sp>
        <p:nvSpPr>
          <p:cNvPr id="5" name="Rectangle 5">
            <a:extLst>
              <a:ext uri="{FF2B5EF4-FFF2-40B4-BE49-F238E27FC236}">
                <a16:creationId xmlns:a16="http://schemas.microsoft.com/office/drawing/2014/main" id="{72A541A1-EA15-46FD-8780-3ACCF01171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54517F6-C6E6-4375-AF87-27CB0DC24907}"/>
              </a:ext>
            </a:extLst>
          </p:cNvPr>
          <p:cNvSpPr>
            <a:spLocks noGrp="1" noChangeArrowheads="1"/>
          </p:cNvSpPr>
          <p:nvPr>
            <p:ph type="sldNum" sz="quarter" idx="12"/>
          </p:nvPr>
        </p:nvSpPr>
        <p:spPr>
          <a:ln/>
        </p:spPr>
        <p:txBody>
          <a:bodyPr/>
          <a:lstStyle>
            <a:lvl1pPr>
              <a:defRPr/>
            </a:lvl1pPr>
          </a:lstStyle>
          <a:p>
            <a:pPr>
              <a:defRPr/>
            </a:pPr>
            <a:fld id="{F66CEF0C-1579-47D1-9223-F35188D459E8}" type="slidenum">
              <a:rPr lang="en-US" altLang="en-US"/>
              <a:pPr>
                <a:defRPr/>
              </a:pPr>
              <a:t>‹#›</a:t>
            </a:fld>
            <a:endParaRPr lang="en-US" altLang="en-US"/>
          </a:p>
        </p:txBody>
      </p:sp>
    </p:spTree>
    <p:extLst>
      <p:ext uri="{BB962C8B-B14F-4D97-AF65-F5344CB8AC3E}">
        <p14:creationId xmlns:p14="http://schemas.microsoft.com/office/powerpoint/2010/main" val="1124248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C02A9CF-F1E0-4760-8203-F0C3690325DF}"/>
              </a:ext>
            </a:extLst>
          </p:cNvPr>
          <p:cNvSpPr>
            <a:spLocks noGrp="1" noChangeArrowheads="1"/>
          </p:cNvSpPr>
          <p:nvPr>
            <p:ph type="dt" sz="half" idx="10"/>
          </p:nvPr>
        </p:nvSpPr>
        <p:spPr>
          <a:ln/>
        </p:spPr>
        <p:txBody>
          <a:bodyPr/>
          <a:lstStyle>
            <a:lvl1pPr>
              <a:defRPr/>
            </a:lvl1pPr>
          </a:lstStyle>
          <a:p>
            <a:pPr>
              <a:defRPr/>
            </a:pPr>
            <a:fld id="{A7CE3603-A063-4B90-A17D-26DA3834B65E}" type="datetime8">
              <a:rPr lang="en-GB"/>
              <a:pPr>
                <a:defRPr/>
              </a:pPr>
              <a:t>10/10/2022 19:12</a:t>
            </a:fld>
            <a:endParaRPr lang="en-US"/>
          </a:p>
        </p:txBody>
      </p:sp>
      <p:sp>
        <p:nvSpPr>
          <p:cNvPr id="5" name="Rectangle 5">
            <a:extLst>
              <a:ext uri="{FF2B5EF4-FFF2-40B4-BE49-F238E27FC236}">
                <a16:creationId xmlns:a16="http://schemas.microsoft.com/office/drawing/2014/main" id="{980A7C25-8C16-4E91-B20C-5535FAF5BD2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5B6A112-24B0-42BD-947F-3933FF3D2F21}"/>
              </a:ext>
            </a:extLst>
          </p:cNvPr>
          <p:cNvSpPr>
            <a:spLocks noGrp="1" noChangeArrowheads="1"/>
          </p:cNvSpPr>
          <p:nvPr>
            <p:ph type="sldNum" sz="quarter" idx="12"/>
          </p:nvPr>
        </p:nvSpPr>
        <p:spPr>
          <a:ln/>
        </p:spPr>
        <p:txBody>
          <a:bodyPr/>
          <a:lstStyle>
            <a:lvl1pPr>
              <a:defRPr/>
            </a:lvl1pPr>
          </a:lstStyle>
          <a:p>
            <a:pPr>
              <a:defRPr/>
            </a:pPr>
            <a:fld id="{3CB766F7-CB53-4DCF-A696-118001FCD002}" type="slidenum">
              <a:rPr lang="en-US" altLang="en-US"/>
              <a:pPr>
                <a:defRPr/>
              </a:pPr>
              <a:t>‹#›</a:t>
            </a:fld>
            <a:endParaRPr lang="en-US" altLang="en-US"/>
          </a:p>
        </p:txBody>
      </p:sp>
    </p:spTree>
    <p:extLst>
      <p:ext uri="{BB962C8B-B14F-4D97-AF65-F5344CB8AC3E}">
        <p14:creationId xmlns:p14="http://schemas.microsoft.com/office/powerpoint/2010/main" val="2567969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CD90FE0-076F-41DC-965B-17BFBFF753F6}"/>
              </a:ext>
            </a:extLst>
          </p:cNvPr>
          <p:cNvSpPr>
            <a:spLocks noGrp="1" noChangeArrowheads="1"/>
          </p:cNvSpPr>
          <p:nvPr>
            <p:ph type="dt" sz="half" idx="10"/>
          </p:nvPr>
        </p:nvSpPr>
        <p:spPr>
          <a:ln/>
        </p:spPr>
        <p:txBody>
          <a:bodyPr/>
          <a:lstStyle>
            <a:lvl1pPr>
              <a:defRPr/>
            </a:lvl1pPr>
          </a:lstStyle>
          <a:p>
            <a:pPr>
              <a:defRPr/>
            </a:pPr>
            <a:fld id="{632D395C-A86F-4091-B9C1-91F8825A36EC}" type="datetime8">
              <a:rPr lang="en-GB"/>
              <a:pPr>
                <a:defRPr/>
              </a:pPr>
              <a:t>10/10/2022 19:12</a:t>
            </a:fld>
            <a:endParaRPr lang="en-US"/>
          </a:p>
        </p:txBody>
      </p:sp>
      <p:sp>
        <p:nvSpPr>
          <p:cNvPr id="6" name="Rectangle 5">
            <a:extLst>
              <a:ext uri="{FF2B5EF4-FFF2-40B4-BE49-F238E27FC236}">
                <a16:creationId xmlns:a16="http://schemas.microsoft.com/office/drawing/2014/main" id="{17C998B8-33B6-4F00-8259-D2F365ED55F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9E9AA29-969F-4058-AB44-5EDB8577407C}"/>
              </a:ext>
            </a:extLst>
          </p:cNvPr>
          <p:cNvSpPr>
            <a:spLocks noGrp="1" noChangeArrowheads="1"/>
          </p:cNvSpPr>
          <p:nvPr>
            <p:ph type="sldNum" sz="quarter" idx="12"/>
          </p:nvPr>
        </p:nvSpPr>
        <p:spPr>
          <a:ln/>
        </p:spPr>
        <p:txBody>
          <a:bodyPr/>
          <a:lstStyle>
            <a:lvl1pPr>
              <a:defRPr/>
            </a:lvl1pPr>
          </a:lstStyle>
          <a:p>
            <a:pPr>
              <a:defRPr/>
            </a:pPr>
            <a:fld id="{A6D3359E-18B4-462D-8B1E-72310B5BF594}" type="slidenum">
              <a:rPr lang="en-US" altLang="en-US"/>
              <a:pPr>
                <a:defRPr/>
              </a:pPr>
              <a:t>‹#›</a:t>
            </a:fld>
            <a:endParaRPr lang="en-US" altLang="en-US"/>
          </a:p>
        </p:txBody>
      </p:sp>
    </p:spTree>
    <p:extLst>
      <p:ext uri="{BB962C8B-B14F-4D97-AF65-F5344CB8AC3E}">
        <p14:creationId xmlns:p14="http://schemas.microsoft.com/office/powerpoint/2010/main" val="2276189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F379B9-815A-4FB6-ABDF-D19DB2930733}" type="datetimeFigureOut">
              <a:rPr lang="en-US" smtClean="0"/>
              <a:pPr/>
              <a:t>10/10/22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AD03E9-4B62-4FBA-A28A-67D4C03C1B06}" type="slidenum">
              <a:rPr lang="en-US" smtClean="0"/>
              <a:pPr/>
              <a:t>‹#›</a:t>
            </a:fld>
            <a:endParaRPr lang="en-US"/>
          </a:p>
        </p:txBody>
      </p:sp>
    </p:spTree>
    <p:extLst>
      <p:ext uri="{BB962C8B-B14F-4D97-AF65-F5344CB8AC3E}">
        <p14:creationId xmlns:p14="http://schemas.microsoft.com/office/powerpoint/2010/main" val="427652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915361D-7CE3-493C-B70F-F921DDA6677F}"/>
              </a:ext>
            </a:extLst>
          </p:cNvPr>
          <p:cNvSpPr>
            <a:spLocks noGrp="1" noChangeArrowheads="1"/>
          </p:cNvSpPr>
          <p:nvPr>
            <p:ph type="dt" sz="half" idx="10"/>
          </p:nvPr>
        </p:nvSpPr>
        <p:spPr>
          <a:ln/>
        </p:spPr>
        <p:txBody>
          <a:bodyPr/>
          <a:lstStyle>
            <a:lvl1pPr>
              <a:defRPr/>
            </a:lvl1pPr>
          </a:lstStyle>
          <a:p>
            <a:pPr>
              <a:defRPr/>
            </a:pPr>
            <a:fld id="{A79A113D-0876-43F0-8DF3-6BC1FDA7EAE1}" type="datetime8">
              <a:rPr lang="en-GB"/>
              <a:pPr>
                <a:defRPr/>
              </a:pPr>
              <a:t>10/10/2022 19:12</a:t>
            </a:fld>
            <a:endParaRPr lang="en-US"/>
          </a:p>
        </p:txBody>
      </p:sp>
      <p:sp>
        <p:nvSpPr>
          <p:cNvPr id="8" name="Rectangle 5">
            <a:extLst>
              <a:ext uri="{FF2B5EF4-FFF2-40B4-BE49-F238E27FC236}">
                <a16:creationId xmlns:a16="http://schemas.microsoft.com/office/drawing/2014/main" id="{BE7AB7CB-67CB-4254-AB6C-B1A60EA171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7F06CFA-0DE5-4359-B82E-87F1012D4AE3}"/>
              </a:ext>
            </a:extLst>
          </p:cNvPr>
          <p:cNvSpPr>
            <a:spLocks noGrp="1" noChangeArrowheads="1"/>
          </p:cNvSpPr>
          <p:nvPr>
            <p:ph type="sldNum" sz="quarter" idx="12"/>
          </p:nvPr>
        </p:nvSpPr>
        <p:spPr>
          <a:ln/>
        </p:spPr>
        <p:txBody>
          <a:bodyPr/>
          <a:lstStyle>
            <a:lvl1pPr>
              <a:defRPr/>
            </a:lvl1pPr>
          </a:lstStyle>
          <a:p>
            <a:pPr>
              <a:defRPr/>
            </a:pPr>
            <a:fld id="{E15D5396-D968-49D8-8D2F-9AF906C02042}" type="slidenum">
              <a:rPr lang="en-US" altLang="en-US"/>
              <a:pPr>
                <a:defRPr/>
              </a:pPr>
              <a:t>‹#›</a:t>
            </a:fld>
            <a:endParaRPr lang="en-US" altLang="en-US"/>
          </a:p>
        </p:txBody>
      </p:sp>
    </p:spTree>
    <p:extLst>
      <p:ext uri="{BB962C8B-B14F-4D97-AF65-F5344CB8AC3E}">
        <p14:creationId xmlns:p14="http://schemas.microsoft.com/office/powerpoint/2010/main" val="37687562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02B1EBD-45A9-4BF6-BA25-10BA9816C295}"/>
              </a:ext>
            </a:extLst>
          </p:cNvPr>
          <p:cNvSpPr>
            <a:spLocks noGrp="1" noChangeArrowheads="1"/>
          </p:cNvSpPr>
          <p:nvPr>
            <p:ph type="dt" sz="half" idx="10"/>
          </p:nvPr>
        </p:nvSpPr>
        <p:spPr>
          <a:ln/>
        </p:spPr>
        <p:txBody>
          <a:bodyPr/>
          <a:lstStyle>
            <a:lvl1pPr>
              <a:defRPr/>
            </a:lvl1pPr>
          </a:lstStyle>
          <a:p>
            <a:pPr>
              <a:defRPr/>
            </a:pPr>
            <a:fld id="{0F172CE9-4B1E-48E1-B778-87DC6CD18A04}" type="datetime8">
              <a:rPr lang="en-GB"/>
              <a:pPr>
                <a:defRPr/>
              </a:pPr>
              <a:t>10/10/2022 19:12</a:t>
            </a:fld>
            <a:endParaRPr lang="en-US"/>
          </a:p>
        </p:txBody>
      </p:sp>
      <p:sp>
        <p:nvSpPr>
          <p:cNvPr id="4" name="Rectangle 5">
            <a:extLst>
              <a:ext uri="{FF2B5EF4-FFF2-40B4-BE49-F238E27FC236}">
                <a16:creationId xmlns:a16="http://schemas.microsoft.com/office/drawing/2014/main" id="{9F981F75-C018-4975-93B7-05D0162DDB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5E791B3-2D82-4CAF-8924-2C9B746A96DE}"/>
              </a:ext>
            </a:extLst>
          </p:cNvPr>
          <p:cNvSpPr>
            <a:spLocks noGrp="1" noChangeArrowheads="1"/>
          </p:cNvSpPr>
          <p:nvPr>
            <p:ph type="sldNum" sz="quarter" idx="12"/>
          </p:nvPr>
        </p:nvSpPr>
        <p:spPr>
          <a:ln/>
        </p:spPr>
        <p:txBody>
          <a:bodyPr/>
          <a:lstStyle>
            <a:lvl1pPr>
              <a:defRPr/>
            </a:lvl1pPr>
          </a:lstStyle>
          <a:p>
            <a:pPr>
              <a:defRPr/>
            </a:pPr>
            <a:fld id="{20BF3B12-F0C7-47D5-8516-CCF908CBF86C}" type="slidenum">
              <a:rPr lang="en-US" altLang="en-US"/>
              <a:pPr>
                <a:defRPr/>
              </a:pPr>
              <a:t>‹#›</a:t>
            </a:fld>
            <a:endParaRPr lang="en-US" altLang="en-US"/>
          </a:p>
        </p:txBody>
      </p:sp>
    </p:spTree>
    <p:extLst>
      <p:ext uri="{BB962C8B-B14F-4D97-AF65-F5344CB8AC3E}">
        <p14:creationId xmlns:p14="http://schemas.microsoft.com/office/powerpoint/2010/main" val="42710661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47EB933-8A73-4CC9-8D13-15D77B351F2A}"/>
              </a:ext>
            </a:extLst>
          </p:cNvPr>
          <p:cNvSpPr>
            <a:spLocks noGrp="1" noChangeArrowheads="1"/>
          </p:cNvSpPr>
          <p:nvPr>
            <p:ph type="dt" sz="half" idx="10"/>
          </p:nvPr>
        </p:nvSpPr>
        <p:spPr>
          <a:ln/>
        </p:spPr>
        <p:txBody>
          <a:bodyPr/>
          <a:lstStyle>
            <a:lvl1pPr>
              <a:defRPr/>
            </a:lvl1pPr>
          </a:lstStyle>
          <a:p>
            <a:pPr>
              <a:defRPr/>
            </a:pPr>
            <a:fld id="{6CC31F45-063E-4E8A-A3EC-DBB8A422CC71}" type="datetime8">
              <a:rPr lang="en-GB"/>
              <a:pPr>
                <a:defRPr/>
              </a:pPr>
              <a:t>10/10/2022 19:12</a:t>
            </a:fld>
            <a:endParaRPr lang="en-US"/>
          </a:p>
        </p:txBody>
      </p:sp>
      <p:sp>
        <p:nvSpPr>
          <p:cNvPr id="3" name="Rectangle 5">
            <a:extLst>
              <a:ext uri="{FF2B5EF4-FFF2-40B4-BE49-F238E27FC236}">
                <a16:creationId xmlns:a16="http://schemas.microsoft.com/office/drawing/2014/main" id="{AD212F96-2D4A-434D-AB0E-28E02D4556A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BF1B96E6-9C44-4099-88FA-C8B021B4AB8B}"/>
              </a:ext>
            </a:extLst>
          </p:cNvPr>
          <p:cNvSpPr>
            <a:spLocks noGrp="1" noChangeArrowheads="1"/>
          </p:cNvSpPr>
          <p:nvPr>
            <p:ph type="sldNum" sz="quarter" idx="12"/>
          </p:nvPr>
        </p:nvSpPr>
        <p:spPr>
          <a:ln/>
        </p:spPr>
        <p:txBody>
          <a:bodyPr/>
          <a:lstStyle>
            <a:lvl1pPr>
              <a:defRPr/>
            </a:lvl1pPr>
          </a:lstStyle>
          <a:p>
            <a:pPr>
              <a:defRPr/>
            </a:pPr>
            <a:fld id="{1805F485-A43C-4760-9157-ACDCB297C3EC}" type="slidenum">
              <a:rPr lang="en-US" altLang="en-US"/>
              <a:pPr>
                <a:defRPr/>
              </a:pPr>
              <a:t>‹#›</a:t>
            </a:fld>
            <a:endParaRPr lang="en-US" altLang="en-US"/>
          </a:p>
        </p:txBody>
      </p:sp>
    </p:spTree>
    <p:extLst>
      <p:ext uri="{BB962C8B-B14F-4D97-AF65-F5344CB8AC3E}">
        <p14:creationId xmlns:p14="http://schemas.microsoft.com/office/powerpoint/2010/main" val="8543153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905E796-17C8-4D9D-9C1F-CDBEE11C99AE}"/>
              </a:ext>
            </a:extLst>
          </p:cNvPr>
          <p:cNvSpPr>
            <a:spLocks noGrp="1" noChangeArrowheads="1"/>
          </p:cNvSpPr>
          <p:nvPr>
            <p:ph type="dt" sz="half" idx="10"/>
          </p:nvPr>
        </p:nvSpPr>
        <p:spPr>
          <a:ln/>
        </p:spPr>
        <p:txBody>
          <a:bodyPr/>
          <a:lstStyle>
            <a:lvl1pPr>
              <a:defRPr/>
            </a:lvl1pPr>
          </a:lstStyle>
          <a:p>
            <a:pPr>
              <a:defRPr/>
            </a:pPr>
            <a:fld id="{F2B57B68-F2F8-45C7-9F9F-E6A228A58124}" type="datetime8">
              <a:rPr lang="en-GB"/>
              <a:pPr>
                <a:defRPr/>
              </a:pPr>
              <a:t>10/10/2022 19:12</a:t>
            </a:fld>
            <a:endParaRPr lang="en-US"/>
          </a:p>
        </p:txBody>
      </p:sp>
      <p:sp>
        <p:nvSpPr>
          <p:cNvPr id="6" name="Rectangle 5">
            <a:extLst>
              <a:ext uri="{FF2B5EF4-FFF2-40B4-BE49-F238E27FC236}">
                <a16:creationId xmlns:a16="http://schemas.microsoft.com/office/drawing/2014/main" id="{F741F5DE-DE34-48CC-9CA3-F7607C3740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FED7202-61FC-44F1-9C70-75C7C7641F0A}"/>
              </a:ext>
            </a:extLst>
          </p:cNvPr>
          <p:cNvSpPr>
            <a:spLocks noGrp="1" noChangeArrowheads="1"/>
          </p:cNvSpPr>
          <p:nvPr>
            <p:ph type="sldNum" sz="quarter" idx="12"/>
          </p:nvPr>
        </p:nvSpPr>
        <p:spPr>
          <a:ln/>
        </p:spPr>
        <p:txBody>
          <a:bodyPr/>
          <a:lstStyle>
            <a:lvl1pPr>
              <a:defRPr/>
            </a:lvl1pPr>
          </a:lstStyle>
          <a:p>
            <a:pPr>
              <a:defRPr/>
            </a:pPr>
            <a:fld id="{650B01A1-E2C1-4B1C-A304-322519A1F641}" type="slidenum">
              <a:rPr lang="en-US" altLang="en-US"/>
              <a:pPr>
                <a:defRPr/>
              </a:pPr>
              <a:t>‹#›</a:t>
            </a:fld>
            <a:endParaRPr lang="en-US" altLang="en-US"/>
          </a:p>
        </p:txBody>
      </p:sp>
    </p:spTree>
    <p:extLst>
      <p:ext uri="{BB962C8B-B14F-4D97-AF65-F5344CB8AC3E}">
        <p14:creationId xmlns:p14="http://schemas.microsoft.com/office/powerpoint/2010/main" val="33700454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5C3966A-3786-40C3-B40A-6BD0BF8EA926}"/>
              </a:ext>
            </a:extLst>
          </p:cNvPr>
          <p:cNvSpPr>
            <a:spLocks noGrp="1" noChangeArrowheads="1"/>
          </p:cNvSpPr>
          <p:nvPr>
            <p:ph type="dt" sz="half" idx="10"/>
          </p:nvPr>
        </p:nvSpPr>
        <p:spPr>
          <a:ln/>
        </p:spPr>
        <p:txBody>
          <a:bodyPr/>
          <a:lstStyle>
            <a:lvl1pPr>
              <a:defRPr/>
            </a:lvl1pPr>
          </a:lstStyle>
          <a:p>
            <a:pPr>
              <a:defRPr/>
            </a:pPr>
            <a:fld id="{65D67A77-AACF-4C03-80B9-E266F2DCA749}" type="datetime8">
              <a:rPr lang="en-GB"/>
              <a:pPr>
                <a:defRPr/>
              </a:pPr>
              <a:t>10/10/2022 19:12</a:t>
            </a:fld>
            <a:endParaRPr lang="en-US"/>
          </a:p>
        </p:txBody>
      </p:sp>
      <p:sp>
        <p:nvSpPr>
          <p:cNvPr id="6" name="Rectangle 5">
            <a:extLst>
              <a:ext uri="{FF2B5EF4-FFF2-40B4-BE49-F238E27FC236}">
                <a16:creationId xmlns:a16="http://schemas.microsoft.com/office/drawing/2014/main" id="{58EF871C-CEC3-41EC-AA60-79D2698409D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DC777E4-D9BF-48F6-9994-ACFF99062B59}"/>
              </a:ext>
            </a:extLst>
          </p:cNvPr>
          <p:cNvSpPr>
            <a:spLocks noGrp="1" noChangeArrowheads="1"/>
          </p:cNvSpPr>
          <p:nvPr>
            <p:ph type="sldNum" sz="quarter" idx="12"/>
          </p:nvPr>
        </p:nvSpPr>
        <p:spPr>
          <a:ln/>
        </p:spPr>
        <p:txBody>
          <a:bodyPr/>
          <a:lstStyle>
            <a:lvl1pPr>
              <a:defRPr/>
            </a:lvl1pPr>
          </a:lstStyle>
          <a:p>
            <a:pPr>
              <a:defRPr/>
            </a:pPr>
            <a:fld id="{85C6F8B5-0ED7-44AF-9847-9618DB07C56E}" type="slidenum">
              <a:rPr lang="en-US" altLang="en-US"/>
              <a:pPr>
                <a:defRPr/>
              </a:pPr>
              <a:t>‹#›</a:t>
            </a:fld>
            <a:endParaRPr lang="en-US" altLang="en-US"/>
          </a:p>
        </p:txBody>
      </p:sp>
    </p:spTree>
    <p:extLst>
      <p:ext uri="{BB962C8B-B14F-4D97-AF65-F5344CB8AC3E}">
        <p14:creationId xmlns:p14="http://schemas.microsoft.com/office/powerpoint/2010/main" val="27614058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2EAB2F-02EF-4B86-8833-3C29C63B7FB9}"/>
              </a:ext>
            </a:extLst>
          </p:cNvPr>
          <p:cNvSpPr>
            <a:spLocks noGrp="1" noChangeArrowheads="1"/>
          </p:cNvSpPr>
          <p:nvPr>
            <p:ph type="dt" sz="half" idx="10"/>
          </p:nvPr>
        </p:nvSpPr>
        <p:spPr>
          <a:ln/>
        </p:spPr>
        <p:txBody>
          <a:bodyPr/>
          <a:lstStyle>
            <a:lvl1pPr>
              <a:defRPr/>
            </a:lvl1pPr>
          </a:lstStyle>
          <a:p>
            <a:pPr>
              <a:defRPr/>
            </a:pPr>
            <a:fld id="{289BF5F6-8CE4-4A5D-A2F9-B0A25526D1DD}" type="datetime8">
              <a:rPr lang="en-GB"/>
              <a:pPr>
                <a:defRPr/>
              </a:pPr>
              <a:t>10/10/2022 19:12</a:t>
            </a:fld>
            <a:endParaRPr lang="en-US"/>
          </a:p>
        </p:txBody>
      </p:sp>
      <p:sp>
        <p:nvSpPr>
          <p:cNvPr id="5" name="Rectangle 5">
            <a:extLst>
              <a:ext uri="{FF2B5EF4-FFF2-40B4-BE49-F238E27FC236}">
                <a16:creationId xmlns:a16="http://schemas.microsoft.com/office/drawing/2014/main" id="{3DDD26D6-2685-4DBE-A946-A55D59F526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4D546E6-7AF9-47FD-BFDD-1B378ACB0F67}"/>
              </a:ext>
            </a:extLst>
          </p:cNvPr>
          <p:cNvSpPr>
            <a:spLocks noGrp="1" noChangeArrowheads="1"/>
          </p:cNvSpPr>
          <p:nvPr>
            <p:ph type="sldNum" sz="quarter" idx="12"/>
          </p:nvPr>
        </p:nvSpPr>
        <p:spPr>
          <a:ln/>
        </p:spPr>
        <p:txBody>
          <a:bodyPr/>
          <a:lstStyle>
            <a:lvl1pPr>
              <a:defRPr/>
            </a:lvl1pPr>
          </a:lstStyle>
          <a:p>
            <a:pPr>
              <a:defRPr/>
            </a:pPr>
            <a:fld id="{7FD4D039-6536-4AE3-86EA-C088DEB424D2}" type="slidenum">
              <a:rPr lang="en-US" altLang="en-US"/>
              <a:pPr>
                <a:defRPr/>
              </a:pPr>
              <a:t>‹#›</a:t>
            </a:fld>
            <a:endParaRPr lang="en-US" altLang="en-US"/>
          </a:p>
        </p:txBody>
      </p:sp>
    </p:spTree>
    <p:extLst>
      <p:ext uri="{BB962C8B-B14F-4D97-AF65-F5344CB8AC3E}">
        <p14:creationId xmlns:p14="http://schemas.microsoft.com/office/powerpoint/2010/main" val="25661693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B8AAC1-8526-472E-8D29-9F418A7092C5}"/>
              </a:ext>
            </a:extLst>
          </p:cNvPr>
          <p:cNvSpPr>
            <a:spLocks noGrp="1" noChangeArrowheads="1"/>
          </p:cNvSpPr>
          <p:nvPr>
            <p:ph type="dt" sz="half" idx="10"/>
          </p:nvPr>
        </p:nvSpPr>
        <p:spPr>
          <a:ln/>
        </p:spPr>
        <p:txBody>
          <a:bodyPr/>
          <a:lstStyle>
            <a:lvl1pPr>
              <a:defRPr/>
            </a:lvl1pPr>
          </a:lstStyle>
          <a:p>
            <a:pPr>
              <a:defRPr/>
            </a:pPr>
            <a:fld id="{F2B11D5F-C297-4B55-962B-8517A55170E6}" type="datetime8">
              <a:rPr lang="en-GB"/>
              <a:pPr>
                <a:defRPr/>
              </a:pPr>
              <a:t>10/10/2022 19:12</a:t>
            </a:fld>
            <a:endParaRPr lang="en-US"/>
          </a:p>
        </p:txBody>
      </p:sp>
      <p:sp>
        <p:nvSpPr>
          <p:cNvPr id="5" name="Rectangle 5">
            <a:extLst>
              <a:ext uri="{FF2B5EF4-FFF2-40B4-BE49-F238E27FC236}">
                <a16:creationId xmlns:a16="http://schemas.microsoft.com/office/drawing/2014/main" id="{69C8E35A-820C-47B2-8C31-253C437CA88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9B559AE-D37C-4C7D-AE6A-55133AF0817B}"/>
              </a:ext>
            </a:extLst>
          </p:cNvPr>
          <p:cNvSpPr>
            <a:spLocks noGrp="1" noChangeArrowheads="1"/>
          </p:cNvSpPr>
          <p:nvPr>
            <p:ph type="sldNum" sz="quarter" idx="12"/>
          </p:nvPr>
        </p:nvSpPr>
        <p:spPr>
          <a:ln/>
        </p:spPr>
        <p:txBody>
          <a:bodyPr/>
          <a:lstStyle>
            <a:lvl1pPr>
              <a:defRPr/>
            </a:lvl1pPr>
          </a:lstStyle>
          <a:p>
            <a:pPr>
              <a:defRPr/>
            </a:pPr>
            <a:fld id="{63283F9D-048E-45BB-96E6-1EC00C49F2A7}" type="slidenum">
              <a:rPr lang="en-US" altLang="en-US"/>
              <a:pPr>
                <a:defRPr/>
              </a:pPr>
              <a:t>‹#›</a:t>
            </a:fld>
            <a:endParaRPr lang="en-US" altLang="en-US"/>
          </a:p>
        </p:txBody>
      </p:sp>
    </p:spTree>
    <p:extLst>
      <p:ext uri="{BB962C8B-B14F-4D97-AF65-F5344CB8AC3E}">
        <p14:creationId xmlns:p14="http://schemas.microsoft.com/office/powerpoint/2010/main" val="29265173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ClipArt Placeholder 2"/>
          <p:cNvSpPr>
            <a:spLocks noGrp="1"/>
          </p:cNvSpPr>
          <p:nvPr>
            <p:ph type="clipArt" sz="half" idx="1"/>
          </p:nvPr>
        </p:nvSpPr>
        <p:spPr>
          <a:xfrm>
            <a:off x="457200" y="1981200"/>
            <a:ext cx="4038600" cy="4114800"/>
          </a:xfrm>
        </p:spPr>
        <p:txBody>
          <a:bodyPr/>
          <a:lstStyle/>
          <a:p>
            <a:pPr lvl="0"/>
            <a:endParaRPr lang="en-US" noProof="0"/>
          </a:p>
        </p:txBody>
      </p:sp>
      <p:sp>
        <p:nvSpPr>
          <p:cNvPr id="4" name="Text Placeholder 3"/>
          <p:cNvSpPr>
            <a:spLocks noGrp="1"/>
          </p:cNvSpPr>
          <p:nvPr>
            <p:ph type="body"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D03B08E-9438-4B02-BA45-EC8CC721DD28}"/>
              </a:ext>
            </a:extLst>
          </p:cNvPr>
          <p:cNvSpPr>
            <a:spLocks noGrp="1" noChangeArrowheads="1"/>
          </p:cNvSpPr>
          <p:nvPr>
            <p:ph type="dt" sz="half" idx="10"/>
          </p:nvPr>
        </p:nvSpPr>
        <p:spPr>
          <a:ln/>
        </p:spPr>
        <p:txBody>
          <a:bodyPr/>
          <a:lstStyle>
            <a:lvl1pPr>
              <a:defRPr/>
            </a:lvl1pPr>
          </a:lstStyle>
          <a:p>
            <a:pPr>
              <a:defRPr/>
            </a:pPr>
            <a:fld id="{001FBAB4-958F-4201-963F-0D7A81EE8B9E}" type="datetime8">
              <a:rPr lang="en-GB"/>
              <a:pPr>
                <a:defRPr/>
              </a:pPr>
              <a:t>10/10/2022 19:12</a:t>
            </a:fld>
            <a:endParaRPr lang="en-US"/>
          </a:p>
        </p:txBody>
      </p:sp>
      <p:sp>
        <p:nvSpPr>
          <p:cNvPr id="6" name="Rectangle 5">
            <a:extLst>
              <a:ext uri="{FF2B5EF4-FFF2-40B4-BE49-F238E27FC236}">
                <a16:creationId xmlns:a16="http://schemas.microsoft.com/office/drawing/2014/main" id="{BA2BF689-84EB-4191-9FF8-C8592FFFA6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2741249-6F84-45BC-9324-DC1C4A077E5E}"/>
              </a:ext>
            </a:extLst>
          </p:cNvPr>
          <p:cNvSpPr>
            <a:spLocks noGrp="1" noChangeArrowheads="1"/>
          </p:cNvSpPr>
          <p:nvPr>
            <p:ph type="sldNum" sz="quarter" idx="12"/>
          </p:nvPr>
        </p:nvSpPr>
        <p:spPr>
          <a:ln/>
        </p:spPr>
        <p:txBody>
          <a:bodyPr/>
          <a:lstStyle>
            <a:lvl1pPr>
              <a:defRPr/>
            </a:lvl1pPr>
          </a:lstStyle>
          <a:p>
            <a:pPr>
              <a:defRPr/>
            </a:pPr>
            <a:fld id="{9F40C9C4-DB8A-47A8-8C07-930BF5A5FE18}" type="slidenum">
              <a:rPr lang="en-US" altLang="en-US"/>
              <a:pPr>
                <a:defRPr/>
              </a:pPr>
              <a:t>‹#›</a:t>
            </a:fld>
            <a:endParaRPr lang="en-US" altLang="en-US"/>
          </a:p>
        </p:txBody>
      </p:sp>
    </p:spTree>
    <p:extLst>
      <p:ext uri="{BB962C8B-B14F-4D97-AF65-F5344CB8AC3E}">
        <p14:creationId xmlns:p14="http://schemas.microsoft.com/office/powerpoint/2010/main" val="12121945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381000"/>
            <a:ext cx="8382000" cy="3048000"/>
          </a:xfrm>
        </p:spPr>
        <p:txBody>
          <a:bodyPr/>
          <a:lstStyle>
            <a:lvl1pPr>
              <a:defRPr/>
            </a:lvl1pPr>
          </a:lstStyle>
          <a:p>
            <a:pPr lvl="0"/>
            <a:r>
              <a:rPr lang="en-GB" noProof="0"/>
              <a:t>Click to edit Master title style</a:t>
            </a:r>
          </a:p>
        </p:txBody>
      </p:sp>
      <p:sp>
        <p:nvSpPr>
          <p:cNvPr id="6147" name="Rectangle 3"/>
          <p:cNvSpPr>
            <a:spLocks noGrp="1" noChangeArrowheads="1"/>
          </p:cNvSpPr>
          <p:nvPr>
            <p:ph type="subTitle" idx="1"/>
          </p:nvPr>
        </p:nvSpPr>
        <p:spPr>
          <a:xfrm>
            <a:off x="381000" y="3810000"/>
            <a:ext cx="8382000" cy="2667000"/>
          </a:xfrm>
        </p:spPr>
        <p:txBody>
          <a:bodyPr/>
          <a:lstStyle>
            <a:lvl1pPr marL="0" indent="0">
              <a:buFontTx/>
              <a:buNone/>
              <a:defRPr/>
            </a:lvl1pPr>
          </a:lstStyle>
          <a:p>
            <a:pPr lvl="0"/>
            <a:r>
              <a:rPr lang="en-GB"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0622B46D-CAC8-4149-9102-C1A1DF981806}" type="datetime8">
              <a:rPr lang="en-GB"/>
              <a:pPr>
                <a:defRPr/>
              </a:pPr>
              <a:t>10/10/2022 19:12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8112C8A-2196-484E-8391-AB6635F6FB7E}" type="slidenum">
              <a:rPr lang="en-GB"/>
              <a:pPr>
                <a:defRPr/>
              </a:pPr>
              <a:t>‹#›</a:t>
            </a:fld>
            <a:endParaRPr lang="en-GB"/>
          </a:p>
        </p:txBody>
      </p:sp>
    </p:spTree>
    <p:extLst>
      <p:ext uri="{BB962C8B-B14F-4D97-AF65-F5344CB8AC3E}">
        <p14:creationId xmlns:p14="http://schemas.microsoft.com/office/powerpoint/2010/main" val="360239358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8E81352-5A28-4195-99DE-511E84544B06}" type="datetime8">
              <a:rPr lang="en-GB"/>
              <a:pPr>
                <a:defRPr/>
              </a:pPr>
              <a:t>10/10/2022 19:12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C002568-53F9-4BF4-BA75-49FAEC3F1C10}" type="slidenum">
              <a:rPr lang="en-GB"/>
              <a:pPr>
                <a:defRPr/>
              </a:pPr>
              <a:t>‹#›</a:t>
            </a:fld>
            <a:endParaRPr lang="en-GB"/>
          </a:p>
        </p:txBody>
      </p:sp>
    </p:spTree>
    <p:extLst>
      <p:ext uri="{BB962C8B-B14F-4D97-AF65-F5344CB8AC3E}">
        <p14:creationId xmlns:p14="http://schemas.microsoft.com/office/powerpoint/2010/main" val="29402268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F379B9-815A-4FB6-ABDF-D19DB2930733}" type="datetimeFigureOut">
              <a:rPr lang="en-US" smtClean="0"/>
              <a:pPr/>
              <a:t>10/10/22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AD03E9-4B62-4FBA-A28A-67D4C03C1B06}" type="slidenum">
              <a:rPr lang="en-US" smtClean="0"/>
              <a:pPr/>
              <a:t>‹#›</a:t>
            </a:fld>
            <a:endParaRPr lang="en-US"/>
          </a:p>
        </p:txBody>
      </p:sp>
    </p:spTree>
    <p:extLst>
      <p:ext uri="{BB962C8B-B14F-4D97-AF65-F5344CB8AC3E}">
        <p14:creationId xmlns:p14="http://schemas.microsoft.com/office/powerpoint/2010/main" val="37958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51D6F92-7AA8-421E-B0F4-68CD6763A52E}" type="datetime8">
              <a:rPr lang="en-GB"/>
              <a:pPr>
                <a:defRPr/>
              </a:pPr>
              <a:t>10/10/2022 19:12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8B0E2FF-9122-4D21-9FD4-6EDAC798BC4A}" type="slidenum">
              <a:rPr lang="en-GB"/>
              <a:pPr>
                <a:defRPr/>
              </a:pPr>
              <a:t>‹#›</a:t>
            </a:fld>
            <a:endParaRPr lang="en-GB"/>
          </a:p>
        </p:txBody>
      </p:sp>
    </p:spTree>
    <p:extLst>
      <p:ext uri="{BB962C8B-B14F-4D97-AF65-F5344CB8AC3E}">
        <p14:creationId xmlns:p14="http://schemas.microsoft.com/office/powerpoint/2010/main" val="93185247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5240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48A28B3-5322-47B1-A3F6-3F41DD9196E4}" type="datetime8">
              <a:rPr lang="en-GB"/>
              <a:pPr>
                <a:defRPr/>
              </a:pPr>
              <a:t>10/10/2022 19:12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83850B2-6CC0-48EE-9AC5-8DA7115F52A1}" type="slidenum">
              <a:rPr lang="en-GB"/>
              <a:pPr>
                <a:defRPr/>
              </a:pPr>
              <a:t>‹#›</a:t>
            </a:fld>
            <a:endParaRPr lang="en-GB"/>
          </a:p>
        </p:txBody>
      </p:sp>
    </p:spTree>
    <p:extLst>
      <p:ext uri="{BB962C8B-B14F-4D97-AF65-F5344CB8AC3E}">
        <p14:creationId xmlns:p14="http://schemas.microsoft.com/office/powerpoint/2010/main" val="11893913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7B03E27-1954-4960-98E8-771358A6F535}" type="datetime8">
              <a:rPr lang="en-GB"/>
              <a:pPr>
                <a:defRPr/>
              </a:pPr>
              <a:t>10/10/2022 19:12</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26060EE-DD0A-46CC-ACE4-9AF35A92877B}" type="slidenum">
              <a:rPr lang="en-GB"/>
              <a:pPr>
                <a:defRPr/>
              </a:pPr>
              <a:t>‹#›</a:t>
            </a:fld>
            <a:endParaRPr lang="en-GB"/>
          </a:p>
        </p:txBody>
      </p:sp>
    </p:spTree>
    <p:extLst>
      <p:ext uri="{BB962C8B-B14F-4D97-AF65-F5344CB8AC3E}">
        <p14:creationId xmlns:p14="http://schemas.microsoft.com/office/powerpoint/2010/main" val="192506762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366A82C-990F-47E2-AA19-CFBAF5DDC768}" type="datetime8">
              <a:rPr lang="en-GB"/>
              <a:pPr>
                <a:defRPr/>
              </a:pPr>
              <a:t>10/10/2022 19:12</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49FC100-379E-41A0-BD5D-EA117255FB85}" type="slidenum">
              <a:rPr lang="en-GB"/>
              <a:pPr>
                <a:defRPr/>
              </a:pPr>
              <a:t>‹#›</a:t>
            </a:fld>
            <a:endParaRPr lang="en-GB"/>
          </a:p>
        </p:txBody>
      </p:sp>
    </p:spTree>
    <p:extLst>
      <p:ext uri="{BB962C8B-B14F-4D97-AF65-F5344CB8AC3E}">
        <p14:creationId xmlns:p14="http://schemas.microsoft.com/office/powerpoint/2010/main" val="374320226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C350392-BC54-463A-979E-DED14023DF46}" type="datetime8">
              <a:rPr lang="en-GB"/>
              <a:pPr>
                <a:defRPr/>
              </a:pPr>
              <a:t>10/10/2022 19:12</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7F1EC46-CC8D-47F3-A20C-71D7ACB0CD56}" type="slidenum">
              <a:rPr lang="en-GB"/>
              <a:pPr>
                <a:defRPr/>
              </a:pPr>
              <a:t>‹#›</a:t>
            </a:fld>
            <a:endParaRPr lang="en-GB"/>
          </a:p>
        </p:txBody>
      </p:sp>
    </p:spTree>
    <p:extLst>
      <p:ext uri="{BB962C8B-B14F-4D97-AF65-F5344CB8AC3E}">
        <p14:creationId xmlns:p14="http://schemas.microsoft.com/office/powerpoint/2010/main" val="263935542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CD843F0-F6C4-4AE1-B1A9-7B4BF500B74B}" type="datetime8">
              <a:rPr lang="en-GB"/>
              <a:pPr>
                <a:defRPr/>
              </a:pPr>
              <a:t>10/10/2022 19:12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5AC968F-8DBD-4904-A7A1-0E195BBF060E}" type="slidenum">
              <a:rPr lang="en-GB"/>
              <a:pPr>
                <a:defRPr/>
              </a:pPr>
              <a:t>‹#›</a:t>
            </a:fld>
            <a:endParaRPr lang="en-GB"/>
          </a:p>
        </p:txBody>
      </p:sp>
    </p:spTree>
    <p:extLst>
      <p:ext uri="{BB962C8B-B14F-4D97-AF65-F5344CB8AC3E}">
        <p14:creationId xmlns:p14="http://schemas.microsoft.com/office/powerpoint/2010/main" val="305657224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5B6A736-8275-43DA-A5F2-7DB97BBDCD7E}" type="datetime8">
              <a:rPr lang="en-GB"/>
              <a:pPr>
                <a:defRPr/>
              </a:pPr>
              <a:t>10/10/2022 19:12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4ACAB0B-917D-4DDF-B6B5-178FEF78C13D}" type="slidenum">
              <a:rPr lang="en-GB"/>
              <a:pPr>
                <a:defRPr/>
              </a:pPr>
              <a:t>‹#›</a:t>
            </a:fld>
            <a:endParaRPr lang="en-GB"/>
          </a:p>
        </p:txBody>
      </p:sp>
    </p:spTree>
    <p:extLst>
      <p:ext uri="{BB962C8B-B14F-4D97-AF65-F5344CB8AC3E}">
        <p14:creationId xmlns:p14="http://schemas.microsoft.com/office/powerpoint/2010/main" val="319270118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337499F-73FA-4378-AB83-03F5B55DF9AD}" type="datetime8">
              <a:rPr lang="en-GB"/>
              <a:pPr>
                <a:defRPr/>
              </a:pPr>
              <a:t>10/10/2022 19:12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6F90243-1E3E-404C-8B2C-EB36F2F766BF}" type="slidenum">
              <a:rPr lang="en-GB"/>
              <a:pPr>
                <a:defRPr/>
              </a:pPr>
              <a:t>‹#›</a:t>
            </a:fld>
            <a:endParaRPr lang="en-GB"/>
          </a:p>
        </p:txBody>
      </p:sp>
    </p:spTree>
    <p:extLst>
      <p:ext uri="{BB962C8B-B14F-4D97-AF65-F5344CB8AC3E}">
        <p14:creationId xmlns:p14="http://schemas.microsoft.com/office/powerpoint/2010/main" val="270384027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20955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81000"/>
            <a:ext cx="61341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F340E3B-4501-4710-8B78-D82C6A906B11}" type="datetime8">
              <a:rPr lang="en-GB"/>
              <a:pPr>
                <a:defRPr/>
              </a:pPr>
              <a:t>10/10/2022 19:12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8219756-F399-4969-B025-4997B5A4E2C7}" type="slidenum">
              <a:rPr lang="en-GB"/>
              <a:pPr>
                <a:defRPr/>
              </a:pPr>
              <a:t>‹#›</a:t>
            </a:fld>
            <a:endParaRPr lang="en-GB"/>
          </a:p>
        </p:txBody>
      </p:sp>
    </p:spTree>
    <p:extLst>
      <p:ext uri="{BB962C8B-B14F-4D97-AF65-F5344CB8AC3E}">
        <p14:creationId xmlns:p14="http://schemas.microsoft.com/office/powerpoint/2010/main" val="257784898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ClipArt Placeholder 2"/>
          <p:cNvSpPr>
            <a:spLocks noGrp="1"/>
          </p:cNvSpPr>
          <p:nvPr>
            <p:ph type="clipArt" sz="half" idx="1"/>
          </p:nvPr>
        </p:nvSpPr>
        <p:spPr>
          <a:xfrm>
            <a:off x="457200" y="1981200"/>
            <a:ext cx="4038600" cy="4114800"/>
          </a:xfrm>
        </p:spPr>
        <p:txBody>
          <a:bodyPr/>
          <a:lstStyle/>
          <a:p>
            <a:pPr lvl="0"/>
            <a:endParaRPr lang="en-US" noProof="0"/>
          </a:p>
        </p:txBody>
      </p:sp>
      <p:sp>
        <p:nvSpPr>
          <p:cNvPr id="4" name="Text Placeholder 3"/>
          <p:cNvSpPr>
            <a:spLocks noGrp="1"/>
          </p:cNvSpPr>
          <p:nvPr>
            <p:ph type="body"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B8253C57-9646-4BF5-A951-03ED075C05DA}" type="datetime8">
              <a:rPr lang="en-GB"/>
              <a:pPr>
                <a:defRPr/>
              </a:pPr>
              <a:t>10/10/2022 19:12</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1705420-4396-40E8-84C6-09414D8440BE}" type="slidenum">
              <a:rPr lang="en-US"/>
              <a:pPr>
                <a:defRPr/>
              </a:pPr>
              <a:t>‹#›</a:t>
            </a:fld>
            <a:endParaRPr lang="en-US"/>
          </a:p>
        </p:txBody>
      </p:sp>
    </p:spTree>
    <p:extLst>
      <p:ext uri="{BB962C8B-B14F-4D97-AF65-F5344CB8AC3E}">
        <p14:creationId xmlns:p14="http://schemas.microsoft.com/office/powerpoint/2010/main" val="388225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F379B9-815A-4FB6-ABDF-D19DB2930733}" type="datetimeFigureOut">
              <a:rPr lang="en-US" smtClean="0"/>
              <a:pPr/>
              <a:t>10/10/22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AD03E9-4B62-4FBA-A28A-67D4C03C1B06}" type="slidenum">
              <a:rPr lang="en-US" smtClean="0"/>
              <a:pPr/>
              <a:t>‹#›</a:t>
            </a:fld>
            <a:endParaRPr lang="en-US"/>
          </a:p>
        </p:txBody>
      </p:sp>
    </p:spTree>
    <p:extLst>
      <p:ext uri="{BB962C8B-B14F-4D97-AF65-F5344CB8AC3E}">
        <p14:creationId xmlns:p14="http://schemas.microsoft.com/office/powerpoint/2010/main" val="39846931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1378"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74137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a:extLst>
              <a:ext uri="{FF2B5EF4-FFF2-40B4-BE49-F238E27FC236}">
                <a16:creationId xmlns:a16="http://schemas.microsoft.com/office/drawing/2014/main" id="{C64A34F6-577E-4A7F-B0DC-74002E71BBA5}"/>
              </a:ext>
            </a:extLst>
          </p:cNvPr>
          <p:cNvSpPr>
            <a:spLocks noGrp="1" noChangeArrowheads="1"/>
          </p:cNvSpPr>
          <p:nvPr>
            <p:ph type="dt" sz="half" idx="10"/>
          </p:nvPr>
        </p:nvSpPr>
        <p:spPr>
          <a:ln/>
        </p:spPr>
        <p:txBody>
          <a:bodyPr/>
          <a:lstStyle>
            <a:lvl1pPr>
              <a:defRPr/>
            </a:lvl1pPr>
          </a:lstStyle>
          <a:p>
            <a:pPr>
              <a:defRPr/>
            </a:pPr>
            <a:fld id="{AB1D6A16-05A1-457A-A5B7-A6879C1110B5}" type="datetime8">
              <a:rPr lang="en-GB"/>
              <a:pPr>
                <a:defRPr/>
              </a:pPr>
              <a:t>10/10/2022 19:12</a:t>
            </a:fld>
            <a:endParaRPr lang="en-US"/>
          </a:p>
        </p:txBody>
      </p:sp>
      <p:sp>
        <p:nvSpPr>
          <p:cNvPr id="5" name="Rectangle 5">
            <a:extLst>
              <a:ext uri="{FF2B5EF4-FFF2-40B4-BE49-F238E27FC236}">
                <a16:creationId xmlns:a16="http://schemas.microsoft.com/office/drawing/2014/main" id="{1DB1E627-D51A-473B-AE3A-BD48DF5B8B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3598D02-0E45-4D29-9044-6B1D86CE184A}"/>
              </a:ext>
            </a:extLst>
          </p:cNvPr>
          <p:cNvSpPr>
            <a:spLocks noGrp="1" noChangeArrowheads="1"/>
          </p:cNvSpPr>
          <p:nvPr>
            <p:ph type="sldNum" sz="quarter" idx="12"/>
          </p:nvPr>
        </p:nvSpPr>
        <p:spPr>
          <a:ln/>
        </p:spPr>
        <p:txBody>
          <a:bodyPr/>
          <a:lstStyle>
            <a:lvl1pPr>
              <a:defRPr/>
            </a:lvl1pPr>
          </a:lstStyle>
          <a:p>
            <a:pPr>
              <a:defRPr/>
            </a:pPr>
            <a:fld id="{68766E31-EDE6-4DD4-941B-1967BCC43424}" type="slidenum">
              <a:rPr lang="en-US" altLang="en-US"/>
              <a:pPr>
                <a:defRPr/>
              </a:pPr>
              <a:t>‹#›</a:t>
            </a:fld>
            <a:endParaRPr lang="en-US" altLang="en-US"/>
          </a:p>
        </p:txBody>
      </p:sp>
    </p:spTree>
    <p:extLst>
      <p:ext uri="{BB962C8B-B14F-4D97-AF65-F5344CB8AC3E}">
        <p14:creationId xmlns:p14="http://schemas.microsoft.com/office/powerpoint/2010/main" val="42645343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A8B86C5-B5C6-4CEB-ABB7-B34BC5761F7B}"/>
              </a:ext>
            </a:extLst>
          </p:cNvPr>
          <p:cNvSpPr>
            <a:spLocks noGrp="1" noChangeArrowheads="1"/>
          </p:cNvSpPr>
          <p:nvPr>
            <p:ph type="dt" sz="half" idx="10"/>
          </p:nvPr>
        </p:nvSpPr>
        <p:spPr>
          <a:ln/>
        </p:spPr>
        <p:txBody>
          <a:bodyPr/>
          <a:lstStyle>
            <a:lvl1pPr>
              <a:defRPr/>
            </a:lvl1pPr>
          </a:lstStyle>
          <a:p>
            <a:pPr>
              <a:defRPr/>
            </a:pPr>
            <a:fld id="{AFB31EB5-BD1E-4A26-AC39-D7B0349C7EEF}" type="datetime8">
              <a:rPr lang="en-GB"/>
              <a:pPr>
                <a:defRPr/>
              </a:pPr>
              <a:t>10/10/2022 19:12</a:t>
            </a:fld>
            <a:endParaRPr lang="en-US"/>
          </a:p>
        </p:txBody>
      </p:sp>
      <p:sp>
        <p:nvSpPr>
          <p:cNvPr id="5" name="Rectangle 5">
            <a:extLst>
              <a:ext uri="{FF2B5EF4-FFF2-40B4-BE49-F238E27FC236}">
                <a16:creationId xmlns:a16="http://schemas.microsoft.com/office/drawing/2014/main" id="{10A5EE7B-A330-40E6-AAED-064C7051E5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3353AB-0419-40A2-B46E-4F29463D4890}"/>
              </a:ext>
            </a:extLst>
          </p:cNvPr>
          <p:cNvSpPr>
            <a:spLocks noGrp="1" noChangeArrowheads="1"/>
          </p:cNvSpPr>
          <p:nvPr>
            <p:ph type="sldNum" sz="quarter" idx="12"/>
          </p:nvPr>
        </p:nvSpPr>
        <p:spPr>
          <a:ln/>
        </p:spPr>
        <p:txBody>
          <a:bodyPr/>
          <a:lstStyle>
            <a:lvl1pPr>
              <a:defRPr/>
            </a:lvl1pPr>
          </a:lstStyle>
          <a:p>
            <a:pPr>
              <a:defRPr/>
            </a:pPr>
            <a:fld id="{DAE78783-F865-406D-8C4F-27B87C0D5DE7}" type="slidenum">
              <a:rPr lang="en-US" altLang="en-US"/>
              <a:pPr>
                <a:defRPr/>
              </a:pPr>
              <a:t>‹#›</a:t>
            </a:fld>
            <a:endParaRPr lang="en-US" altLang="en-US"/>
          </a:p>
        </p:txBody>
      </p:sp>
    </p:spTree>
    <p:extLst>
      <p:ext uri="{BB962C8B-B14F-4D97-AF65-F5344CB8AC3E}">
        <p14:creationId xmlns:p14="http://schemas.microsoft.com/office/powerpoint/2010/main" val="7876460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2D19FF9-7CA3-44BC-A553-FDA27AEF13B3}"/>
              </a:ext>
            </a:extLst>
          </p:cNvPr>
          <p:cNvSpPr>
            <a:spLocks noGrp="1" noChangeArrowheads="1"/>
          </p:cNvSpPr>
          <p:nvPr>
            <p:ph type="dt" sz="half" idx="10"/>
          </p:nvPr>
        </p:nvSpPr>
        <p:spPr>
          <a:ln/>
        </p:spPr>
        <p:txBody>
          <a:bodyPr/>
          <a:lstStyle>
            <a:lvl1pPr>
              <a:defRPr/>
            </a:lvl1pPr>
          </a:lstStyle>
          <a:p>
            <a:pPr>
              <a:defRPr/>
            </a:pPr>
            <a:fld id="{8DD1AC90-AC3E-4837-88E4-C9E6DBC1C820}" type="datetime8">
              <a:rPr lang="en-GB"/>
              <a:pPr>
                <a:defRPr/>
              </a:pPr>
              <a:t>10/10/2022 19:12</a:t>
            </a:fld>
            <a:endParaRPr lang="en-US"/>
          </a:p>
        </p:txBody>
      </p:sp>
      <p:sp>
        <p:nvSpPr>
          <p:cNvPr id="5" name="Rectangle 5">
            <a:extLst>
              <a:ext uri="{FF2B5EF4-FFF2-40B4-BE49-F238E27FC236}">
                <a16:creationId xmlns:a16="http://schemas.microsoft.com/office/drawing/2014/main" id="{B26B4838-7AD8-416E-8EA7-275264C9E2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44E0B2F-9836-493B-8D8F-BD6AEC876DC9}"/>
              </a:ext>
            </a:extLst>
          </p:cNvPr>
          <p:cNvSpPr>
            <a:spLocks noGrp="1" noChangeArrowheads="1"/>
          </p:cNvSpPr>
          <p:nvPr>
            <p:ph type="sldNum" sz="quarter" idx="12"/>
          </p:nvPr>
        </p:nvSpPr>
        <p:spPr>
          <a:ln/>
        </p:spPr>
        <p:txBody>
          <a:bodyPr/>
          <a:lstStyle>
            <a:lvl1pPr>
              <a:defRPr/>
            </a:lvl1pPr>
          </a:lstStyle>
          <a:p>
            <a:pPr>
              <a:defRPr/>
            </a:pPr>
            <a:fld id="{1A15D8B2-4377-4F71-9120-3FA42F295BC7}" type="slidenum">
              <a:rPr lang="en-US" altLang="en-US"/>
              <a:pPr>
                <a:defRPr/>
              </a:pPr>
              <a:t>‹#›</a:t>
            </a:fld>
            <a:endParaRPr lang="en-US" altLang="en-US"/>
          </a:p>
        </p:txBody>
      </p:sp>
    </p:spTree>
    <p:extLst>
      <p:ext uri="{BB962C8B-B14F-4D97-AF65-F5344CB8AC3E}">
        <p14:creationId xmlns:p14="http://schemas.microsoft.com/office/powerpoint/2010/main" val="7141172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A7DB396-3BB6-47A3-8DF0-FC79E8A0BA8F}"/>
              </a:ext>
            </a:extLst>
          </p:cNvPr>
          <p:cNvSpPr>
            <a:spLocks noGrp="1" noChangeArrowheads="1"/>
          </p:cNvSpPr>
          <p:nvPr>
            <p:ph type="dt" sz="half" idx="10"/>
          </p:nvPr>
        </p:nvSpPr>
        <p:spPr>
          <a:ln/>
        </p:spPr>
        <p:txBody>
          <a:bodyPr/>
          <a:lstStyle>
            <a:lvl1pPr>
              <a:defRPr/>
            </a:lvl1pPr>
          </a:lstStyle>
          <a:p>
            <a:pPr>
              <a:defRPr/>
            </a:pPr>
            <a:fld id="{1702420B-34F1-45C3-8405-B1649B19C79E}" type="datetime8">
              <a:rPr lang="en-GB"/>
              <a:pPr>
                <a:defRPr/>
              </a:pPr>
              <a:t>10/10/2022 19:12</a:t>
            </a:fld>
            <a:endParaRPr lang="en-US"/>
          </a:p>
        </p:txBody>
      </p:sp>
      <p:sp>
        <p:nvSpPr>
          <p:cNvPr id="6" name="Rectangle 5">
            <a:extLst>
              <a:ext uri="{FF2B5EF4-FFF2-40B4-BE49-F238E27FC236}">
                <a16:creationId xmlns:a16="http://schemas.microsoft.com/office/drawing/2014/main" id="{F494D52B-66E5-4D6C-8FB9-127101B10E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B4D26AF-69B0-4A9A-A2C6-C7FE4F449920}"/>
              </a:ext>
            </a:extLst>
          </p:cNvPr>
          <p:cNvSpPr>
            <a:spLocks noGrp="1" noChangeArrowheads="1"/>
          </p:cNvSpPr>
          <p:nvPr>
            <p:ph type="sldNum" sz="quarter" idx="12"/>
          </p:nvPr>
        </p:nvSpPr>
        <p:spPr>
          <a:ln/>
        </p:spPr>
        <p:txBody>
          <a:bodyPr/>
          <a:lstStyle>
            <a:lvl1pPr>
              <a:defRPr/>
            </a:lvl1pPr>
          </a:lstStyle>
          <a:p>
            <a:pPr>
              <a:defRPr/>
            </a:pPr>
            <a:fld id="{839CD8E0-29BE-4CAD-889E-0F8DA4AC5B52}" type="slidenum">
              <a:rPr lang="en-US" altLang="en-US"/>
              <a:pPr>
                <a:defRPr/>
              </a:pPr>
              <a:t>‹#›</a:t>
            </a:fld>
            <a:endParaRPr lang="en-US" altLang="en-US"/>
          </a:p>
        </p:txBody>
      </p:sp>
    </p:spTree>
    <p:extLst>
      <p:ext uri="{BB962C8B-B14F-4D97-AF65-F5344CB8AC3E}">
        <p14:creationId xmlns:p14="http://schemas.microsoft.com/office/powerpoint/2010/main" val="2561835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897D206-ADDE-4727-92CB-C09ACD281151}"/>
              </a:ext>
            </a:extLst>
          </p:cNvPr>
          <p:cNvSpPr>
            <a:spLocks noGrp="1" noChangeArrowheads="1"/>
          </p:cNvSpPr>
          <p:nvPr>
            <p:ph type="dt" sz="half" idx="10"/>
          </p:nvPr>
        </p:nvSpPr>
        <p:spPr>
          <a:ln/>
        </p:spPr>
        <p:txBody>
          <a:bodyPr/>
          <a:lstStyle>
            <a:lvl1pPr>
              <a:defRPr/>
            </a:lvl1pPr>
          </a:lstStyle>
          <a:p>
            <a:pPr>
              <a:defRPr/>
            </a:pPr>
            <a:fld id="{34D148FF-CDE0-4D68-B1C1-1C22FDFC6D10}" type="datetime8">
              <a:rPr lang="en-GB"/>
              <a:pPr>
                <a:defRPr/>
              </a:pPr>
              <a:t>10/10/2022 19:12</a:t>
            </a:fld>
            <a:endParaRPr lang="en-US"/>
          </a:p>
        </p:txBody>
      </p:sp>
      <p:sp>
        <p:nvSpPr>
          <p:cNvPr id="8" name="Rectangle 5">
            <a:extLst>
              <a:ext uri="{FF2B5EF4-FFF2-40B4-BE49-F238E27FC236}">
                <a16:creationId xmlns:a16="http://schemas.microsoft.com/office/drawing/2014/main" id="{8AC7146D-D083-4490-AD2E-B5D57C6FB7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5831543-9EA4-4D32-8DF7-36965C45279B}"/>
              </a:ext>
            </a:extLst>
          </p:cNvPr>
          <p:cNvSpPr>
            <a:spLocks noGrp="1" noChangeArrowheads="1"/>
          </p:cNvSpPr>
          <p:nvPr>
            <p:ph type="sldNum" sz="quarter" idx="12"/>
          </p:nvPr>
        </p:nvSpPr>
        <p:spPr>
          <a:ln/>
        </p:spPr>
        <p:txBody>
          <a:bodyPr/>
          <a:lstStyle>
            <a:lvl1pPr>
              <a:defRPr/>
            </a:lvl1pPr>
          </a:lstStyle>
          <a:p>
            <a:pPr>
              <a:defRPr/>
            </a:pPr>
            <a:fld id="{51274329-85C2-4AE1-B3A9-063FB977ADC5}" type="slidenum">
              <a:rPr lang="en-US" altLang="en-US"/>
              <a:pPr>
                <a:defRPr/>
              </a:pPr>
              <a:t>‹#›</a:t>
            </a:fld>
            <a:endParaRPr lang="en-US" altLang="en-US"/>
          </a:p>
        </p:txBody>
      </p:sp>
    </p:spTree>
    <p:extLst>
      <p:ext uri="{BB962C8B-B14F-4D97-AF65-F5344CB8AC3E}">
        <p14:creationId xmlns:p14="http://schemas.microsoft.com/office/powerpoint/2010/main" val="4415812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D044D81-D38C-47AA-89DA-4490DF192781}"/>
              </a:ext>
            </a:extLst>
          </p:cNvPr>
          <p:cNvSpPr>
            <a:spLocks noGrp="1" noChangeArrowheads="1"/>
          </p:cNvSpPr>
          <p:nvPr>
            <p:ph type="dt" sz="half" idx="10"/>
          </p:nvPr>
        </p:nvSpPr>
        <p:spPr>
          <a:ln/>
        </p:spPr>
        <p:txBody>
          <a:bodyPr/>
          <a:lstStyle>
            <a:lvl1pPr>
              <a:defRPr/>
            </a:lvl1pPr>
          </a:lstStyle>
          <a:p>
            <a:pPr>
              <a:defRPr/>
            </a:pPr>
            <a:fld id="{213608F0-8ECA-47DD-ACCA-A0610CF412DB}" type="datetime8">
              <a:rPr lang="en-GB"/>
              <a:pPr>
                <a:defRPr/>
              </a:pPr>
              <a:t>10/10/2022 19:12</a:t>
            </a:fld>
            <a:endParaRPr lang="en-US"/>
          </a:p>
        </p:txBody>
      </p:sp>
      <p:sp>
        <p:nvSpPr>
          <p:cNvPr id="4" name="Rectangle 5">
            <a:extLst>
              <a:ext uri="{FF2B5EF4-FFF2-40B4-BE49-F238E27FC236}">
                <a16:creationId xmlns:a16="http://schemas.microsoft.com/office/drawing/2014/main" id="{524FFDEE-CD7B-489A-BAD2-1F5C2442E3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92B9EB5-9A69-4FF7-9D2C-E6AC9635FAA2}"/>
              </a:ext>
            </a:extLst>
          </p:cNvPr>
          <p:cNvSpPr>
            <a:spLocks noGrp="1" noChangeArrowheads="1"/>
          </p:cNvSpPr>
          <p:nvPr>
            <p:ph type="sldNum" sz="quarter" idx="12"/>
          </p:nvPr>
        </p:nvSpPr>
        <p:spPr>
          <a:ln/>
        </p:spPr>
        <p:txBody>
          <a:bodyPr/>
          <a:lstStyle>
            <a:lvl1pPr>
              <a:defRPr/>
            </a:lvl1pPr>
          </a:lstStyle>
          <a:p>
            <a:pPr>
              <a:defRPr/>
            </a:pPr>
            <a:fld id="{427690EB-2FD8-4D6C-82B5-24ADF8CEC350}" type="slidenum">
              <a:rPr lang="en-US" altLang="en-US"/>
              <a:pPr>
                <a:defRPr/>
              </a:pPr>
              <a:t>‹#›</a:t>
            </a:fld>
            <a:endParaRPr lang="en-US" altLang="en-US"/>
          </a:p>
        </p:txBody>
      </p:sp>
    </p:spTree>
    <p:extLst>
      <p:ext uri="{BB962C8B-B14F-4D97-AF65-F5344CB8AC3E}">
        <p14:creationId xmlns:p14="http://schemas.microsoft.com/office/powerpoint/2010/main" val="26301083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81F6DC1-F03D-441F-A13A-BDC221C9EFC0}"/>
              </a:ext>
            </a:extLst>
          </p:cNvPr>
          <p:cNvSpPr>
            <a:spLocks noGrp="1" noChangeArrowheads="1"/>
          </p:cNvSpPr>
          <p:nvPr>
            <p:ph type="dt" sz="half" idx="10"/>
          </p:nvPr>
        </p:nvSpPr>
        <p:spPr>
          <a:ln/>
        </p:spPr>
        <p:txBody>
          <a:bodyPr/>
          <a:lstStyle>
            <a:lvl1pPr>
              <a:defRPr/>
            </a:lvl1pPr>
          </a:lstStyle>
          <a:p>
            <a:pPr>
              <a:defRPr/>
            </a:pPr>
            <a:fld id="{539781B7-3AD4-468A-8A4B-81F3510622DC}" type="datetime8">
              <a:rPr lang="en-GB"/>
              <a:pPr>
                <a:defRPr/>
              </a:pPr>
              <a:t>10/10/2022 19:12</a:t>
            </a:fld>
            <a:endParaRPr lang="en-US"/>
          </a:p>
        </p:txBody>
      </p:sp>
      <p:sp>
        <p:nvSpPr>
          <p:cNvPr id="3" name="Rectangle 5">
            <a:extLst>
              <a:ext uri="{FF2B5EF4-FFF2-40B4-BE49-F238E27FC236}">
                <a16:creationId xmlns:a16="http://schemas.microsoft.com/office/drawing/2014/main" id="{BFDABC90-2187-424F-92F4-667FAF5C06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73BB062-5002-445D-9D14-A431AAB9253B}"/>
              </a:ext>
            </a:extLst>
          </p:cNvPr>
          <p:cNvSpPr>
            <a:spLocks noGrp="1" noChangeArrowheads="1"/>
          </p:cNvSpPr>
          <p:nvPr>
            <p:ph type="sldNum" sz="quarter" idx="12"/>
          </p:nvPr>
        </p:nvSpPr>
        <p:spPr>
          <a:ln/>
        </p:spPr>
        <p:txBody>
          <a:bodyPr/>
          <a:lstStyle>
            <a:lvl1pPr>
              <a:defRPr/>
            </a:lvl1pPr>
          </a:lstStyle>
          <a:p>
            <a:pPr>
              <a:defRPr/>
            </a:pPr>
            <a:fld id="{E04AD380-3793-4943-B76F-EA251D8E91FB}" type="slidenum">
              <a:rPr lang="en-US" altLang="en-US"/>
              <a:pPr>
                <a:defRPr/>
              </a:pPr>
              <a:t>‹#›</a:t>
            </a:fld>
            <a:endParaRPr lang="en-US" altLang="en-US"/>
          </a:p>
        </p:txBody>
      </p:sp>
    </p:spTree>
    <p:extLst>
      <p:ext uri="{BB962C8B-B14F-4D97-AF65-F5344CB8AC3E}">
        <p14:creationId xmlns:p14="http://schemas.microsoft.com/office/powerpoint/2010/main" val="9828502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C9DB2A8-A65E-486C-8650-6D7E3E9A978C}"/>
              </a:ext>
            </a:extLst>
          </p:cNvPr>
          <p:cNvSpPr>
            <a:spLocks noGrp="1" noChangeArrowheads="1"/>
          </p:cNvSpPr>
          <p:nvPr>
            <p:ph type="dt" sz="half" idx="10"/>
          </p:nvPr>
        </p:nvSpPr>
        <p:spPr>
          <a:ln/>
        </p:spPr>
        <p:txBody>
          <a:bodyPr/>
          <a:lstStyle>
            <a:lvl1pPr>
              <a:defRPr/>
            </a:lvl1pPr>
          </a:lstStyle>
          <a:p>
            <a:pPr>
              <a:defRPr/>
            </a:pPr>
            <a:fld id="{1188E1F1-DD8C-43AE-A6FE-12FF5420E33F}" type="datetime8">
              <a:rPr lang="en-GB"/>
              <a:pPr>
                <a:defRPr/>
              </a:pPr>
              <a:t>10/10/2022 19:12</a:t>
            </a:fld>
            <a:endParaRPr lang="en-US"/>
          </a:p>
        </p:txBody>
      </p:sp>
      <p:sp>
        <p:nvSpPr>
          <p:cNvPr id="6" name="Rectangle 5">
            <a:extLst>
              <a:ext uri="{FF2B5EF4-FFF2-40B4-BE49-F238E27FC236}">
                <a16:creationId xmlns:a16="http://schemas.microsoft.com/office/drawing/2014/main" id="{640F504D-DB0B-416F-8863-0146A9CF86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C0F6740-36DD-472D-B9D3-7571B8C33C32}"/>
              </a:ext>
            </a:extLst>
          </p:cNvPr>
          <p:cNvSpPr>
            <a:spLocks noGrp="1" noChangeArrowheads="1"/>
          </p:cNvSpPr>
          <p:nvPr>
            <p:ph type="sldNum" sz="quarter" idx="12"/>
          </p:nvPr>
        </p:nvSpPr>
        <p:spPr>
          <a:ln/>
        </p:spPr>
        <p:txBody>
          <a:bodyPr/>
          <a:lstStyle>
            <a:lvl1pPr>
              <a:defRPr/>
            </a:lvl1pPr>
          </a:lstStyle>
          <a:p>
            <a:pPr>
              <a:defRPr/>
            </a:pPr>
            <a:fld id="{D6EE3186-F867-461F-9EF1-2C3E3693F7E4}" type="slidenum">
              <a:rPr lang="en-US" altLang="en-US"/>
              <a:pPr>
                <a:defRPr/>
              </a:pPr>
              <a:t>‹#›</a:t>
            </a:fld>
            <a:endParaRPr lang="en-US" altLang="en-US"/>
          </a:p>
        </p:txBody>
      </p:sp>
    </p:spTree>
    <p:extLst>
      <p:ext uri="{BB962C8B-B14F-4D97-AF65-F5344CB8AC3E}">
        <p14:creationId xmlns:p14="http://schemas.microsoft.com/office/powerpoint/2010/main" val="37777737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5F971FB-7AAA-4A2B-996B-C206C1A6A56A}"/>
              </a:ext>
            </a:extLst>
          </p:cNvPr>
          <p:cNvSpPr>
            <a:spLocks noGrp="1" noChangeArrowheads="1"/>
          </p:cNvSpPr>
          <p:nvPr>
            <p:ph type="dt" sz="half" idx="10"/>
          </p:nvPr>
        </p:nvSpPr>
        <p:spPr>
          <a:ln/>
        </p:spPr>
        <p:txBody>
          <a:bodyPr/>
          <a:lstStyle>
            <a:lvl1pPr>
              <a:defRPr/>
            </a:lvl1pPr>
          </a:lstStyle>
          <a:p>
            <a:pPr>
              <a:defRPr/>
            </a:pPr>
            <a:fld id="{0F92E2FF-0CC1-4CC3-B0BE-347B5FBAAAC1}" type="datetime8">
              <a:rPr lang="en-GB"/>
              <a:pPr>
                <a:defRPr/>
              </a:pPr>
              <a:t>10/10/2022 19:12</a:t>
            </a:fld>
            <a:endParaRPr lang="en-US"/>
          </a:p>
        </p:txBody>
      </p:sp>
      <p:sp>
        <p:nvSpPr>
          <p:cNvPr id="6" name="Rectangle 5">
            <a:extLst>
              <a:ext uri="{FF2B5EF4-FFF2-40B4-BE49-F238E27FC236}">
                <a16:creationId xmlns:a16="http://schemas.microsoft.com/office/drawing/2014/main" id="{9D10EF8A-DEBD-4EF3-B1BF-3308BF1EC4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6C59478-E6BE-4D9C-A9DE-FA8DF468E165}"/>
              </a:ext>
            </a:extLst>
          </p:cNvPr>
          <p:cNvSpPr>
            <a:spLocks noGrp="1" noChangeArrowheads="1"/>
          </p:cNvSpPr>
          <p:nvPr>
            <p:ph type="sldNum" sz="quarter" idx="12"/>
          </p:nvPr>
        </p:nvSpPr>
        <p:spPr>
          <a:ln/>
        </p:spPr>
        <p:txBody>
          <a:bodyPr/>
          <a:lstStyle>
            <a:lvl1pPr>
              <a:defRPr/>
            </a:lvl1pPr>
          </a:lstStyle>
          <a:p>
            <a:pPr>
              <a:defRPr/>
            </a:pPr>
            <a:fld id="{A7700B5D-9239-4961-B605-C9285E39F094}" type="slidenum">
              <a:rPr lang="en-US" altLang="en-US"/>
              <a:pPr>
                <a:defRPr/>
              </a:pPr>
              <a:t>‹#›</a:t>
            </a:fld>
            <a:endParaRPr lang="en-US" altLang="en-US"/>
          </a:p>
        </p:txBody>
      </p:sp>
    </p:spTree>
    <p:extLst>
      <p:ext uri="{BB962C8B-B14F-4D97-AF65-F5344CB8AC3E}">
        <p14:creationId xmlns:p14="http://schemas.microsoft.com/office/powerpoint/2010/main" val="37197174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FB4575F-BD00-4111-B8A0-6E48A01F03C8}"/>
              </a:ext>
            </a:extLst>
          </p:cNvPr>
          <p:cNvSpPr>
            <a:spLocks noGrp="1" noChangeArrowheads="1"/>
          </p:cNvSpPr>
          <p:nvPr>
            <p:ph type="dt" sz="half" idx="10"/>
          </p:nvPr>
        </p:nvSpPr>
        <p:spPr>
          <a:ln/>
        </p:spPr>
        <p:txBody>
          <a:bodyPr/>
          <a:lstStyle>
            <a:lvl1pPr>
              <a:defRPr/>
            </a:lvl1pPr>
          </a:lstStyle>
          <a:p>
            <a:pPr>
              <a:defRPr/>
            </a:pPr>
            <a:fld id="{BB21DFC0-C585-4A51-AA09-13AE051FFFA4}" type="datetime8">
              <a:rPr lang="en-GB"/>
              <a:pPr>
                <a:defRPr/>
              </a:pPr>
              <a:t>10/10/2022 19:12</a:t>
            </a:fld>
            <a:endParaRPr lang="en-US"/>
          </a:p>
        </p:txBody>
      </p:sp>
      <p:sp>
        <p:nvSpPr>
          <p:cNvPr id="5" name="Rectangle 5">
            <a:extLst>
              <a:ext uri="{FF2B5EF4-FFF2-40B4-BE49-F238E27FC236}">
                <a16:creationId xmlns:a16="http://schemas.microsoft.com/office/drawing/2014/main" id="{D4189349-4B88-4541-A989-41FFE76F39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2BDD6E-3A5C-4389-B7C1-3242367E7CF7}"/>
              </a:ext>
            </a:extLst>
          </p:cNvPr>
          <p:cNvSpPr>
            <a:spLocks noGrp="1" noChangeArrowheads="1"/>
          </p:cNvSpPr>
          <p:nvPr>
            <p:ph type="sldNum" sz="quarter" idx="12"/>
          </p:nvPr>
        </p:nvSpPr>
        <p:spPr>
          <a:ln/>
        </p:spPr>
        <p:txBody>
          <a:bodyPr/>
          <a:lstStyle>
            <a:lvl1pPr>
              <a:defRPr/>
            </a:lvl1pPr>
          </a:lstStyle>
          <a:p>
            <a:pPr>
              <a:defRPr/>
            </a:pPr>
            <a:fld id="{15352203-59C7-4607-8092-F3F39F519170}" type="slidenum">
              <a:rPr lang="en-US" altLang="en-US"/>
              <a:pPr>
                <a:defRPr/>
              </a:pPr>
              <a:t>‹#›</a:t>
            </a:fld>
            <a:endParaRPr lang="en-US" altLang="en-US"/>
          </a:p>
        </p:txBody>
      </p:sp>
    </p:spTree>
    <p:extLst>
      <p:ext uri="{BB962C8B-B14F-4D97-AF65-F5344CB8AC3E}">
        <p14:creationId xmlns:p14="http://schemas.microsoft.com/office/powerpoint/2010/main" val="1076559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F379B9-815A-4FB6-ABDF-D19DB2930733}" type="datetimeFigureOut">
              <a:rPr lang="en-US" smtClean="0"/>
              <a:pPr/>
              <a:t>10/10/22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D03E9-4B62-4FBA-A28A-67D4C03C1B06}" type="slidenum">
              <a:rPr lang="en-US" smtClean="0"/>
              <a:pPr/>
              <a:t>‹#›</a:t>
            </a:fld>
            <a:endParaRPr lang="en-US"/>
          </a:p>
        </p:txBody>
      </p:sp>
    </p:spTree>
    <p:extLst>
      <p:ext uri="{BB962C8B-B14F-4D97-AF65-F5344CB8AC3E}">
        <p14:creationId xmlns:p14="http://schemas.microsoft.com/office/powerpoint/2010/main" val="32593760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9259E5-CBAE-4DDA-AC33-D8B71EF5F84F}"/>
              </a:ext>
            </a:extLst>
          </p:cNvPr>
          <p:cNvSpPr>
            <a:spLocks noGrp="1" noChangeArrowheads="1"/>
          </p:cNvSpPr>
          <p:nvPr>
            <p:ph type="dt" sz="half" idx="10"/>
          </p:nvPr>
        </p:nvSpPr>
        <p:spPr>
          <a:ln/>
        </p:spPr>
        <p:txBody>
          <a:bodyPr/>
          <a:lstStyle>
            <a:lvl1pPr>
              <a:defRPr/>
            </a:lvl1pPr>
          </a:lstStyle>
          <a:p>
            <a:pPr>
              <a:defRPr/>
            </a:pPr>
            <a:fld id="{8E0A9BBC-0F07-42B1-8A24-E7ABA6D24E1E}" type="datetime8">
              <a:rPr lang="en-GB"/>
              <a:pPr>
                <a:defRPr/>
              </a:pPr>
              <a:t>10/10/2022 19:12</a:t>
            </a:fld>
            <a:endParaRPr lang="en-US"/>
          </a:p>
        </p:txBody>
      </p:sp>
      <p:sp>
        <p:nvSpPr>
          <p:cNvPr id="5" name="Rectangle 5">
            <a:extLst>
              <a:ext uri="{FF2B5EF4-FFF2-40B4-BE49-F238E27FC236}">
                <a16:creationId xmlns:a16="http://schemas.microsoft.com/office/drawing/2014/main" id="{39CF90F6-400D-4D43-A897-1732B91000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559396-DBC2-490F-AD31-5E5D0837C1BC}"/>
              </a:ext>
            </a:extLst>
          </p:cNvPr>
          <p:cNvSpPr>
            <a:spLocks noGrp="1" noChangeArrowheads="1"/>
          </p:cNvSpPr>
          <p:nvPr>
            <p:ph type="sldNum" sz="quarter" idx="12"/>
          </p:nvPr>
        </p:nvSpPr>
        <p:spPr>
          <a:ln/>
        </p:spPr>
        <p:txBody>
          <a:bodyPr/>
          <a:lstStyle>
            <a:lvl1pPr>
              <a:defRPr/>
            </a:lvl1pPr>
          </a:lstStyle>
          <a:p>
            <a:pPr>
              <a:defRPr/>
            </a:pPr>
            <a:fld id="{DA913E4F-1AC2-42C1-B36E-DF93DCD809CB}" type="slidenum">
              <a:rPr lang="en-US" altLang="en-US"/>
              <a:pPr>
                <a:defRPr/>
              </a:pPr>
              <a:t>‹#›</a:t>
            </a:fld>
            <a:endParaRPr lang="en-US" altLang="en-US"/>
          </a:p>
        </p:txBody>
      </p:sp>
    </p:spTree>
    <p:extLst>
      <p:ext uri="{BB962C8B-B14F-4D97-AF65-F5344CB8AC3E}">
        <p14:creationId xmlns:p14="http://schemas.microsoft.com/office/powerpoint/2010/main" val="27932574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ClipArt Placeholder 2"/>
          <p:cNvSpPr>
            <a:spLocks noGrp="1"/>
          </p:cNvSpPr>
          <p:nvPr>
            <p:ph type="clipArt" sz="half" idx="1"/>
          </p:nvPr>
        </p:nvSpPr>
        <p:spPr>
          <a:xfrm>
            <a:off x="457200" y="1981200"/>
            <a:ext cx="4038600" cy="4114800"/>
          </a:xfrm>
        </p:spPr>
        <p:txBody>
          <a:bodyPr/>
          <a:lstStyle/>
          <a:p>
            <a:pPr lvl="0"/>
            <a:endParaRPr lang="en-US" noProof="0"/>
          </a:p>
        </p:txBody>
      </p:sp>
      <p:sp>
        <p:nvSpPr>
          <p:cNvPr id="4" name="Text Placeholder 3"/>
          <p:cNvSpPr>
            <a:spLocks noGrp="1"/>
          </p:cNvSpPr>
          <p:nvPr>
            <p:ph type="body"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A2EE22E-4568-4B34-AA69-9A5A1D68479E}"/>
              </a:ext>
            </a:extLst>
          </p:cNvPr>
          <p:cNvSpPr>
            <a:spLocks noGrp="1" noChangeArrowheads="1"/>
          </p:cNvSpPr>
          <p:nvPr>
            <p:ph type="dt" sz="half" idx="10"/>
          </p:nvPr>
        </p:nvSpPr>
        <p:spPr>
          <a:ln/>
        </p:spPr>
        <p:txBody>
          <a:bodyPr/>
          <a:lstStyle>
            <a:lvl1pPr>
              <a:defRPr/>
            </a:lvl1pPr>
          </a:lstStyle>
          <a:p>
            <a:pPr>
              <a:defRPr/>
            </a:pPr>
            <a:fld id="{4A933A07-275B-47FB-916D-BDEAABA1B226}" type="datetime8">
              <a:rPr lang="en-GB"/>
              <a:pPr>
                <a:defRPr/>
              </a:pPr>
              <a:t>10/10/2022 19:12</a:t>
            </a:fld>
            <a:endParaRPr lang="en-US"/>
          </a:p>
        </p:txBody>
      </p:sp>
      <p:sp>
        <p:nvSpPr>
          <p:cNvPr id="6" name="Rectangle 5">
            <a:extLst>
              <a:ext uri="{FF2B5EF4-FFF2-40B4-BE49-F238E27FC236}">
                <a16:creationId xmlns:a16="http://schemas.microsoft.com/office/drawing/2014/main" id="{B6123D27-2998-42FF-A906-635EF3388F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8612FD2-29F9-4A58-B473-772E09306F19}"/>
              </a:ext>
            </a:extLst>
          </p:cNvPr>
          <p:cNvSpPr>
            <a:spLocks noGrp="1" noChangeArrowheads="1"/>
          </p:cNvSpPr>
          <p:nvPr>
            <p:ph type="sldNum" sz="quarter" idx="12"/>
          </p:nvPr>
        </p:nvSpPr>
        <p:spPr>
          <a:ln/>
        </p:spPr>
        <p:txBody>
          <a:bodyPr/>
          <a:lstStyle>
            <a:lvl1pPr>
              <a:defRPr/>
            </a:lvl1pPr>
          </a:lstStyle>
          <a:p>
            <a:pPr>
              <a:defRPr/>
            </a:pPr>
            <a:fld id="{C3E76FF7-488A-4B9C-A55D-CE81D8E92A42}" type="slidenum">
              <a:rPr lang="en-US" altLang="en-US"/>
              <a:pPr>
                <a:defRPr/>
              </a:pPr>
              <a:t>‹#›</a:t>
            </a:fld>
            <a:endParaRPr lang="en-US" altLang="en-US"/>
          </a:p>
        </p:txBody>
      </p:sp>
    </p:spTree>
    <p:extLst>
      <p:ext uri="{BB962C8B-B14F-4D97-AF65-F5344CB8AC3E}">
        <p14:creationId xmlns:p14="http://schemas.microsoft.com/office/powerpoint/2010/main" val="1936998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381000"/>
            <a:ext cx="8382000" cy="3048000"/>
          </a:xfrm>
        </p:spPr>
        <p:txBody>
          <a:bodyPr/>
          <a:lstStyle>
            <a:lvl1pPr>
              <a:defRPr/>
            </a:lvl1pPr>
          </a:lstStyle>
          <a:p>
            <a:pPr lvl="0"/>
            <a:r>
              <a:rPr lang="en-GB" noProof="0"/>
              <a:t>Click to edit Master title style</a:t>
            </a:r>
          </a:p>
        </p:txBody>
      </p:sp>
      <p:sp>
        <p:nvSpPr>
          <p:cNvPr id="6147" name="Rectangle 3"/>
          <p:cNvSpPr>
            <a:spLocks noGrp="1" noChangeArrowheads="1"/>
          </p:cNvSpPr>
          <p:nvPr>
            <p:ph type="subTitle" idx="1"/>
          </p:nvPr>
        </p:nvSpPr>
        <p:spPr>
          <a:xfrm>
            <a:off x="381000" y="3810000"/>
            <a:ext cx="8382000" cy="2667000"/>
          </a:xfrm>
        </p:spPr>
        <p:txBody>
          <a:bodyPr/>
          <a:lstStyle>
            <a:lvl1pPr marL="0" indent="0">
              <a:buFontTx/>
              <a:buNone/>
              <a:defRPr/>
            </a:lvl1pPr>
          </a:lstStyle>
          <a:p>
            <a:pPr lvl="0"/>
            <a:r>
              <a:rPr lang="en-GB"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063E7F2F-D2B1-40B7-B985-9F7ECC8AD5F5}" type="datetime8">
              <a:rPr lang="en-GB" altLang="en-US"/>
              <a:pPr>
                <a:defRPr/>
              </a:pPr>
              <a:t>10/10/2022 19:12</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1FE5FC-063E-4A1D-AA40-2DC14FDCD15A}" type="slidenum">
              <a:rPr lang="en-GB" altLang="en-US"/>
              <a:pPr>
                <a:defRPr/>
              </a:pPr>
              <a:t>‹#›</a:t>
            </a:fld>
            <a:endParaRPr lang="en-GB" altLang="en-US"/>
          </a:p>
        </p:txBody>
      </p:sp>
    </p:spTree>
    <p:extLst>
      <p:ext uri="{BB962C8B-B14F-4D97-AF65-F5344CB8AC3E}">
        <p14:creationId xmlns:p14="http://schemas.microsoft.com/office/powerpoint/2010/main" val="2239687225"/>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496E779-0368-473E-B5FD-8C712448F274}" type="datetime8">
              <a:rPr lang="en-GB" altLang="en-US"/>
              <a:pPr>
                <a:defRPr/>
              </a:pPr>
              <a:t>10/10/2022 19:12</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B5DD1CF-DE24-4514-893E-790791022FB4}" type="slidenum">
              <a:rPr lang="en-GB" altLang="en-US"/>
              <a:pPr>
                <a:defRPr/>
              </a:pPr>
              <a:t>‹#›</a:t>
            </a:fld>
            <a:endParaRPr lang="en-GB" altLang="en-US"/>
          </a:p>
        </p:txBody>
      </p:sp>
    </p:spTree>
    <p:extLst>
      <p:ext uri="{BB962C8B-B14F-4D97-AF65-F5344CB8AC3E}">
        <p14:creationId xmlns:p14="http://schemas.microsoft.com/office/powerpoint/2010/main" val="311263789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A2B4543-DD49-47B6-90FB-3E7980FD7459}" type="datetime8">
              <a:rPr lang="en-GB" altLang="en-US"/>
              <a:pPr>
                <a:defRPr/>
              </a:pPr>
              <a:t>10/10/2022 19:12</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63F0A1E-C272-4890-9779-43543D297AFF}" type="slidenum">
              <a:rPr lang="en-GB" altLang="en-US"/>
              <a:pPr>
                <a:defRPr/>
              </a:pPr>
              <a:t>‹#›</a:t>
            </a:fld>
            <a:endParaRPr lang="en-GB" altLang="en-US"/>
          </a:p>
        </p:txBody>
      </p:sp>
    </p:spTree>
    <p:extLst>
      <p:ext uri="{BB962C8B-B14F-4D97-AF65-F5344CB8AC3E}">
        <p14:creationId xmlns:p14="http://schemas.microsoft.com/office/powerpoint/2010/main" val="3937255147"/>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5240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FC971C1-C41F-4A56-B5E2-E8150CB48970}" type="datetime8">
              <a:rPr lang="en-GB" altLang="en-US"/>
              <a:pPr>
                <a:defRPr/>
              </a:pPr>
              <a:t>10/10/2022 19:12</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20BE913-E48C-44A1-ACF4-E9A1EA1FB599}" type="slidenum">
              <a:rPr lang="en-GB" altLang="en-US"/>
              <a:pPr>
                <a:defRPr/>
              </a:pPr>
              <a:t>‹#›</a:t>
            </a:fld>
            <a:endParaRPr lang="en-GB" altLang="en-US"/>
          </a:p>
        </p:txBody>
      </p:sp>
    </p:spTree>
    <p:extLst>
      <p:ext uri="{BB962C8B-B14F-4D97-AF65-F5344CB8AC3E}">
        <p14:creationId xmlns:p14="http://schemas.microsoft.com/office/powerpoint/2010/main" val="172901475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A47F240-FCE5-4015-A2D6-7312433392B8}" type="datetime8">
              <a:rPr lang="en-GB" altLang="en-US"/>
              <a:pPr>
                <a:defRPr/>
              </a:pPr>
              <a:t>10/10/2022 19:12</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B243AC7-A0A4-4FAE-8A6E-13FF63D97EDC}" type="slidenum">
              <a:rPr lang="en-GB" altLang="en-US"/>
              <a:pPr>
                <a:defRPr/>
              </a:pPr>
              <a:t>‹#›</a:t>
            </a:fld>
            <a:endParaRPr lang="en-GB" altLang="en-US"/>
          </a:p>
        </p:txBody>
      </p:sp>
    </p:spTree>
    <p:extLst>
      <p:ext uri="{BB962C8B-B14F-4D97-AF65-F5344CB8AC3E}">
        <p14:creationId xmlns:p14="http://schemas.microsoft.com/office/powerpoint/2010/main" val="116589482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FA361159-CB18-46AB-8CFE-B7B6023126A8}" type="datetime8">
              <a:rPr lang="en-GB" altLang="en-US"/>
              <a:pPr>
                <a:defRPr/>
              </a:pPr>
              <a:t>10/10/2022 19:12</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108F3EB-D9A9-4F94-90B1-ACFEFFB9AED0}" type="slidenum">
              <a:rPr lang="en-GB" altLang="en-US"/>
              <a:pPr>
                <a:defRPr/>
              </a:pPr>
              <a:t>‹#›</a:t>
            </a:fld>
            <a:endParaRPr lang="en-GB" altLang="en-US"/>
          </a:p>
        </p:txBody>
      </p:sp>
    </p:spTree>
    <p:extLst>
      <p:ext uri="{BB962C8B-B14F-4D97-AF65-F5344CB8AC3E}">
        <p14:creationId xmlns:p14="http://schemas.microsoft.com/office/powerpoint/2010/main" val="31902967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7459A27-1A06-4E60-BBA8-AC18D7A85411}" type="datetime8">
              <a:rPr lang="en-GB" altLang="en-US"/>
              <a:pPr>
                <a:defRPr/>
              </a:pPr>
              <a:t>10/10/2022 19:12</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B152DCC-A63F-4D5C-9116-0F53A1AD3BF2}" type="slidenum">
              <a:rPr lang="en-GB" altLang="en-US"/>
              <a:pPr>
                <a:defRPr/>
              </a:pPr>
              <a:t>‹#›</a:t>
            </a:fld>
            <a:endParaRPr lang="en-GB" altLang="en-US"/>
          </a:p>
        </p:txBody>
      </p:sp>
    </p:spTree>
    <p:extLst>
      <p:ext uri="{BB962C8B-B14F-4D97-AF65-F5344CB8AC3E}">
        <p14:creationId xmlns:p14="http://schemas.microsoft.com/office/powerpoint/2010/main" val="225279061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5B9D0B3-7526-4AD9-A9BF-01963E251E83}" type="datetime8">
              <a:rPr lang="en-GB" altLang="en-US"/>
              <a:pPr>
                <a:defRPr/>
              </a:pPr>
              <a:t>10/10/2022 19:12</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25058D4-C47D-41BE-A948-89DA1E50AE0F}" type="slidenum">
              <a:rPr lang="en-GB" altLang="en-US"/>
              <a:pPr>
                <a:defRPr/>
              </a:pPr>
              <a:t>‹#›</a:t>
            </a:fld>
            <a:endParaRPr lang="en-GB" altLang="en-US"/>
          </a:p>
        </p:txBody>
      </p:sp>
    </p:spTree>
    <p:extLst>
      <p:ext uri="{BB962C8B-B14F-4D97-AF65-F5344CB8AC3E}">
        <p14:creationId xmlns:p14="http://schemas.microsoft.com/office/powerpoint/2010/main" val="26022065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F379B9-815A-4FB6-ABDF-D19DB2930733}" type="datetimeFigureOut">
              <a:rPr lang="en-US" smtClean="0"/>
              <a:pPr/>
              <a:t>10/10/22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D03E9-4B62-4FBA-A28A-67D4C03C1B06}" type="slidenum">
              <a:rPr lang="en-US" smtClean="0"/>
              <a:pPr/>
              <a:t>‹#›</a:t>
            </a:fld>
            <a:endParaRPr lang="en-US"/>
          </a:p>
        </p:txBody>
      </p:sp>
    </p:spTree>
    <p:extLst>
      <p:ext uri="{BB962C8B-B14F-4D97-AF65-F5344CB8AC3E}">
        <p14:creationId xmlns:p14="http://schemas.microsoft.com/office/powerpoint/2010/main" val="8323829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AC78F5C-6C9F-4D5A-9DC6-348ACC56196D}" type="datetime8">
              <a:rPr lang="en-GB" altLang="en-US"/>
              <a:pPr>
                <a:defRPr/>
              </a:pPr>
              <a:t>10/10/2022 19:12</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3281410-D60C-4FCF-92A0-EAA14846382A}" type="slidenum">
              <a:rPr lang="en-GB" altLang="en-US"/>
              <a:pPr>
                <a:defRPr/>
              </a:pPr>
              <a:t>‹#›</a:t>
            </a:fld>
            <a:endParaRPr lang="en-GB" altLang="en-US"/>
          </a:p>
        </p:txBody>
      </p:sp>
    </p:spTree>
    <p:extLst>
      <p:ext uri="{BB962C8B-B14F-4D97-AF65-F5344CB8AC3E}">
        <p14:creationId xmlns:p14="http://schemas.microsoft.com/office/powerpoint/2010/main" val="167024707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EE693B5-55C9-45AB-9F9D-D6907E8111D5}" type="datetime8">
              <a:rPr lang="en-GB" altLang="en-US"/>
              <a:pPr>
                <a:defRPr/>
              </a:pPr>
              <a:t>10/10/2022 19:12</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F58D9AF-0EEA-4E67-97AA-E59B8F3F3D8F}" type="slidenum">
              <a:rPr lang="en-GB" altLang="en-US"/>
              <a:pPr>
                <a:defRPr/>
              </a:pPr>
              <a:t>‹#›</a:t>
            </a:fld>
            <a:endParaRPr lang="en-GB" altLang="en-US"/>
          </a:p>
        </p:txBody>
      </p:sp>
    </p:spTree>
    <p:extLst>
      <p:ext uri="{BB962C8B-B14F-4D97-AF65-F5344CB8AC3E}">
        <p14:creationId xmlns:p14="http://schemas.microsoft.com/office/powerpoint/2010/main" val="106559022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20955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81000"/>
            <a:ext cx="61341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4CB3517-35A0-459A-930F-3579A26780CD}" type="datetime8">
              <a:rPr lang="en-GB" altLang="en-US"/>
              <a:pPr>
                <a:defRPr/>
              </a:pPr>
              <a:t>10/10/2022 19:12</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A8121ED-6D61-4ABC-B815-A251B35BEBB1}" type="slidenum">
              <a:rPr lang="en-GB" altLang="en-US"/>
              <a:pPr>
                <a:defRPr/>
              </a:pPr>
              <a:t>‹#›</a:t>
            </a:fld>
            <a:endParaRPr lang="en-GB" altLang="en-US"/>
          </a:p>
        </p:txBody>
      </p:sp>
    </p:spTree>
    <p:extLst>
      <p:ext uri="{BB962C8B-B14F-4D97-AF65-F5344CB8AC3E}">
        <p14:creationId xmlns:p14="http://schemas.microsoft.com/office/powerpoint/2010/main" val="89973910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ClipArt Placeholder 2"/>
          <p:cNvSpPr>
            <a:spLocks noGrp="1"/>
          </p:cNvSpPr>
          <p:nvPr>
            <p:ph type="clipArt" sz="half" idx="1"/>
          </p:nvPr>
        </p:nvSpPr>
        <p:spPr>
          <a:xfrm>
            <a:off x="457200" y="1981200"/>
            <a:ext cx="4038600" cy="4114800"/>
          </a:xfrm>
        </p:spPr>
        <p:txBody>
          <a:bodyPr/>
          <a:lstStyle/>
          <a:p>
            <a:pPr lvl="0"/>
            <a:endParaRPr lang="en-US" noProof="0"/>
          </a:p>
        </p:txBody>
      </p:sp>
      <p:sp>
        <p:nvSpPr>
          <p:cNvPr id="4" name="Text Placeholder 3"/>
          <p:cNvSpPr>
            <a:spLocks noGrp="1"/>
          </p:cNvSpPr>
          <p:nvPr>
            <p:ph type="body"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8400CFFE-ED8E-43C0-909C-8E3DC8A25693}" type="datetime8">
              <a:rPr lang="en-GB" altLang="en-US"/>
              <a:pPr>
                <a:defRPr/>
              </a:pPr>
              <a:t>10/10/2022 19:12</a:t>
            </a:fld>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C2CC0A-12C9-4EEA-B298-CA33F72090E4}" type="slidenum">
              <a:rPr lang="en-US" altLang="en-US"/>
              <a:pPr>
                <a:defRPr/>
              </a:pPr>
              <a:t>‹#›</a:t>
            </a:fld>
            <a:endParaRPr lang="en-US" altLang="en-US"/>
          </a:p>
        </p:txBody>
      </p:sp>
    </p:spTree>
    <p:extLst>
      <p:ext uri="{BB962C8B-B14F-4D97-AF65-F5344CB8AC3E}">
        <p14:creationId xmlns:p14="http://schemas.microsoft.com/office/powerpoint/2010/main" val="3193451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381000"/>
            <a:ext cx="8382000" cy="3048000"/>
          </a:xfrm>
        </p:spPr>
        <p:txBody>
          <a:bodyPr/>
          <a:lstStyle>
            <a:lvl1pPr>
              <a:defRPr/>
            </a:lvl1pPr>
          </a:lstStyle>
          <a:p>
            <a:pPr lvl="0"/>
            <a:r>
              <a:rPr lang="en-GB" noProof="0"/>
              <a:t>Click to edit Master title style</a:t>
            </a:r>
          </a:p>
        </p:txBody>
      </p:sp>
      <p:sp>
        <p:nvSpPr>
          <p:cNvPr id="6147" name="Rectangle 3"/>
          <p:cNvSpPr>
            <a:spLocks noGrp="1" noChangeArrowheads="1"/>
          </p:cNvSpPr>
          <p:nvPr>
            <p:ph type="subTitle" idx="1"/>
          </p:nvPr>
        </p:nvSpPr>
        <p:spPr>
          <a:xfrm>
            <a:off x="381000" y="3810000"/>
            <a:ext cx="8382000" cy="2667000"/>
          </a:xfrm>
        </p:spPr>
        <p:txBody>
          <a:bodyPr/>
          <a:lstStyle>
            <a:lvl1pPr marL="0" indent="0">
              <a:buFontTx/>
              <a:buNone/>
              <a:defRPr/>
            </a:lvl1pPr>
          </a:lstStyle>
          <a:p>
            <a:pPr lvl="0"/>
            <a:r>
              <a:rPr lang="en-GB" noProof="0"/>
              <a:t>Click to edit Master subtitle style</a:t>
            </a:r>
          </a:p>
        </p:txBody>
      </p:sp>
      <p:sp>
        <p:nvSpPr>
          <p:cNvPr id="4" name="Rectangle 4">
            <a:extLst>
              <a:ext uri="{FF2B5EF4-FFF2-40B4-BE49-F238E27FC236}">
                <a16:creationId xmlns:a16="http://schemas.microsoft.com/office/drawing/2014/main" id="{E766AEF1-3997-48F5-B406-6F6978AFDA87}"/>
              </a:ext>
            </a:extLst>
          </p:cNvPr>
          <p:cNvSpPr>
            <a:spLocks noGrp="1" noChangeArrowheads="1"/>
          </p:cNvSpPr>
          <p:nvPr>
            <p:ph type="dt" sz="half" idx="10"/>
          </p:nvPr>
        </p:nvSpPr>
        <p:spPr>
          <a:ln/>
        </p:spPr>
        <p:txBody>
          <a:bodyPr/>
          <a:lstStyle>
            <a:lvl1pPr>
              <a:defRPr/>
            </a:lvl1pPr>
          </a:lstStyle>
          <a:p>
            <a:pPr>
              <a:defRPr/>
            </a:pPr>
            <a:fld id="{8843A298-97A1-4F8D-AF98-3D8F4CB144E3}" type="datetime8">
              <a:rPr lang="en-GB" altLang="en-US"/>
              <a:pPr>
                <a:defRPr/>
              </a:pPr>
              <a:t>10/10/2022 19:12</a:t>
            </a:fld>
            <a:endParaRPr lang="en-GB" altLang="en-US"/>
          </a:p>
        </p:txBody>
      </p:sp>
      <p:sp>
        <p:nvSpPr>
          <p:cNvPr id="5" name="Rectangle 5">
            <a:extLst>
              <a:ext uri="{FF2B5EF4-FFF2-40B4-BE49-F238E27FC236}">
                <a16:creationId xmlns:a16="http://schemas.microsoft.com/office/drawing/2014/main" id="{A026C662-1E2A-4753-8CB8-F0BC61CD6EB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D2A110A-26F8-4275-B2ED-D6333BED4AAF}"/>
              </a:ext>
            </a:extLst>
          </p:cNvPr>
          <p:cNvSpPr>
            <a:spLocks noGrp="1" noChangeArrowheads="1"/>
          </p:cNvSpPr>
          <p:nvPr>
            <p:ph type="sldNum" sz="quarter" idx="12"/>
          </p:nvPr>
        </p:nvSpPr>
        <p:spPr>
          <a:ln/>
        </p:spPr>
        <p:txBody>
          <a:bodyPr/>
          <a:lstStyle>
            <a:lvl1pPr>
              <a:defRPr/>
            </a:lvl1pPr>
          </a:lstStyle>
          <a:p>
            <a:pPr>
              <a:defRPr/>
            </a:pPr>
            <a:fld id="{4F7B6959-9CC6-4185-B228-CD82D35BEA2C}" type="slidenum">
              <a:rPr lang="en-GB" altLang="en-US"/>
              <a:pPr>
                <a:defRPr/>
              </a:pPr>
              <a:t>‹#›</a:t>
            </a:fld>
            <a:endParaRPr lang="en-GB" altLang="en-US"/>
          </a:p>
        </p:txBody>
      </p:sp>
    </p:spTree>
    <p:extLst>
      <p:ext uri="{BB962C8B-B14F-4D97-AF65-F5344CB8AC3E}">
        <p14:creationId xmlns:p14="http://schemas.microsoft.com/office/powerpoint/2010/main" val="3797391948"/>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3EAEB6-E9CE-4504-A09B-8FBAB26F0A7E}"/>
              </a:ext>
            </a:extLst>
          </p:cNvPr>
          <p:cNvSpPr>
            <a:spLocks noGrp="1" noChangeArrowheads="1"/>
          </p:cNvSpPr>
          <p:nvPr>
            <p:ph type="dt" sz="half" idx="10"/>
          </p:nvPr>
        </p:nvSpPr>
        <p:spPr>
          <a:ln/>
        </p:spPr>
        <p:txBody>
          <a:bodyPr/>
          <a:lstStyle>
            <a:lvl1pPr>
              <a:defRPr/>
            </a:lvl1pPr>
          </a:lstStyle>
          <a:p>
            <a:pPr>
              <a:defRPr/>
            </a:pPr>
            <a:fld id="{5C6A9469-C523-46E5-99ED-99A300A709EC}" type="datetime8">
              <a:rPr lang="en-GB" altLang="en-US"/>
              <a:pPr>
                <a:defRPr/>
              </a:pPr>
              <a:t>10/10/2022 19:12</a:t>
            </a:fld>
            <a:endParaRPr lang="en-GB" altLang="en-US"/>
          </a:p>
        </p:txBody>
      </p:sp>
      <p:sp>
        <p:nvSpPr>
          <p:cNvPr id="5" name="Rectangle 5">
            <a:extLst>
              <a:ext uri="{FF2B5EF4-FFF2-40B4-BE49-F238E27FC236}">
                <a16:creationId xmlns:a16="http://schemas.microsoft.com/office/drawing/2014/main" id="{5F06D507-76E9-4B80-9577-725AF9A02D1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D9107C4-C7C4-4909-9C51-591BCAF65C64}"/>
              </a:ext>
            </a:extLst>
          </p:cNvPr>
          <p:cNvSpPr>
            <a:spLocks noGrp="1" noChangeArrowheads="1"/>
          </p:cNvSpPr>
          <p:nvPr>
            <p:ph type="sldNum" sz="quarter" idx="12"/>
          </p:nvPr>
        </p:nvSpPr>
        <p:spPr>
          <a:ln/>
        </p:spPr>
        <p:txBody>
          <a:bodyPr/>
          <a:lstStyle>
            <a:lvl1pPr>
              <a:defRPr/>
            </a:lvl1pPr>
          </a:lstStyle>
          <a:p>
            <a:pPr>
              <a:defRPr/>
            </a:pPr>
            <a:fld id="{4FE0B836-976C-421D-9B68-86877734EF6F}" type="slidenum">
              <a:rPr lang="en-GB" altLang="en-US"/>
              <a:pPr>
                <a:defRPr/>
              </a:pPr>
              <a:t>‹#›</a:t>
            </a:fld>
            <a:endParaRPr lang="en-GB" altLang="en-US"/>
          </a:p>
        </p:txBody>
      </p:sp>
    </p:spTree>
    <p:extLst>
      <p:ext uri="{BB962C8B-B14F-4D97-AF65-F5344CB8AC3E}">
        <p14:creationId xmlns:p14="http://schemas.microsoft.com/office/powerpoint/2010/main" val="2115749920"/>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9E3657B-63AD-41FA-8577-EB4D5755D40D}"/>
              </a:ext>
            </a:extLst>
          </p:cNvPr>
          <p:cNvSpPr>
            <a:spLocks noGrp="1" noChangeArrowheads="1"/>
          </p:cNvSpPr>
          <p:nvPr>
            <p:ph type="dt" sz="half" idx="10"/>
          </p:nvPr>
        </p:nvSpPr>
        <p:spPr>
          <a:ln/>
        </p:spPr>
        <p:txBody>
          <a:bodyPr/>
          <a:lstStyle>
            <a:lvl1pPr>
              <a:defRPr/>
            </a:lvl1pPr>
          </a:lstStyle>
          <a:p>
            <a:pPr>
              <a:defRPr/>
            </a:pPr>
            <a:fld id="{B867AF1D-1DF1-4709-8420-4DEC122F813E}" type="datetime8">
              <a:rPr lang="en-GB" altLang="en-US"/>
              <a:pPr>
                <a:defRPr/>
              </a:pPr>
              <a:t>10/10/2022 19:12</a:t>
            </a:fld>
            <a:endParaRPr lang="en-GB" altLang="en-US"/>
          </a:p>
        </p:txBody>
      </p:sp>
      <p:sp>
        <p:nvSpPr>
          <p:cNvPr id="5" name="Rectangle 5">
            <a:extLst>
              <a:ext uri="{FF2B5EF4-FFF2-40B4-BE49-F238E27FC236}">
                <a16:creationId xmlns:a16="http://schemas.microsoft.com/office/drawing/2014/main" id="{676756B6-5995-468B-8F60-9BD026500FA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31E7E6A-4885-4937-A131-BC22F1780423}"/>
              </a:ext>
            </a:extLst>
          </p:cNvPr>
          <p:cNvSpPr>
            <a:spLocks noGrp="1" noChangeArrowheads="1"/>
          </p:cNvSpPr>
          <p:nvPr>
            <p:ph type="sldNum" sz="quarter" idx="12"/>
          </p:nvPr>
        </p:nvSpPr>
        <p:spPr>
          <a:ln/>
        </p:spPr>
        <p:txBody>
          <a:bodyPr/>
          <a:lstStyle>
            <a:lvl1pPr>
              <a:defRPr/>
            </a:lvl1pPr>
          </a:lstStyle>
          <a:p>
            <a:pPr>
              <a:defRPr/>
            </a:pPr>
            <a:fld id="{95E2AE39-C9F5-4AB3-BD2C-1B0D4CB9DA36}" type="slidenum">
              <a:rPr lang="en-GB" altLang="en-US"/>
              <a:pPr>
                <a:defRPr/>
              </a:pPr>
              <a:t>‹#›</a:t>
            </a:fld>
            <a:endParaRPr lang="en-GB" altLang="en-US"/>
          </a:p>
        </p:txBody>
      </p:sp>
    </p:spTree>
    <p:extLst>
      <p:ext uri="{BB962C8B-B14F-4D97-AF65-F5344CB8AC3E}">
        <p14:creationId xmlns:p14="http://schemas.microsoft.com/office/powerpoint/2010/main" val="2001961529"/>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5240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7A37B65-EAF0-4648-BADF-B504AB8E7E4B}"/>
              </a:ext>
            </a:extLst>
          </p:cNvPr>
          <p:cNvSpPr>
            <a:spLocks noGrp="1" noChangeArrowheads="1"/>
          </p:cNvSpPr>
          <p:nvPr>
            <p:ph type="dt" sz="half" idx="10"/>
          </p:nvPr>
        </p:nvSpPr>
        <p:spPr>
          <a:ln/>
        </p:spPr>
        <p:txBody>
          <a:bodyPr/>
          <a:lstStyle>
            <a:lvl1pPr>
              <a:defRPr/>
            </a:lvl1pPr>
          </a:lstStyle>
          <a:p>
            <a:pPr>
              <a:defRPr/>
            </a:pPr>
            <a:fld id="{DBD13D61-DD12-4444-BC7F-8D884E4DD5A9}" type="datetime8">
              <a:rPr lang="en-GB" altLang="en-US"/>
              <a:pPr>
                <a:defRPr/>
              </a:pPr>
              <a:t>10/10/2022 19:12</a:t>
            </a:fld>
            <a:endParaRPr lang="en-GB" altLang="en-US"/>
          </a:p>
        </p:txBody>
      </p:sp>
      <p:sp>
        <p:nvSpPr>
          <p:cNvPr id="6" name="Rectangle 5">
            <a:extLst>
              <a:ext uri="{FF2B5EF4-FFF2-40B4-BE49-F238E27FC236}">
                <a16:creationId xmlns:a16="http://schemas.microsoft.com/office/drawing/2014/main" id="{9AB2F11C-395E-49B9-A7C3-AB6794DEC6A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B3A5FC77-519F-4B5C-B45E-DAE2BAF603F6}"/>
              </a:ext>
            </a:extLst>
          </p:cNvPr>
          <p:cNvSpPr>
            <a:spLocks noGrp="1" noChangeArrowheads="1"/>
          </p:cNvSpPr>
          <p:nvPr>
            <p:ph type="sldNum" sz="quarter" idx="12"/>
          </p:nvPr>
        </p:nvSpPr>
        <p:spPr>
          <a:ln/>
        </p:spPr>
        <p:txBody>
          <a:bodyPr/>
          <a:lstStyle>
            <a:lvl1pPr>
              <a:defRPr/>
            </a:lvl1pPr>
          </a:lstStyle>
          <a:p>
            <a:pPr>
              <a:defRPr/>
            </a:pPr>
            <a:fld id="{47503914-32D7-4487-9DCB-21A338ECE6FF}" type="slidenum">
              <a:rPr lang="en-GB" altLang="en-US"/>
              <a:pPr>
                <a:defRPr/>
              </a:pPr>
              <a:t>‹#›</a:t>
            </a:fld>
            <a:endParaRPr lang="en-GB" altLang="en-US"/>
          </a:p>
        </p:txBody>
      </p:sp>
    </p:spTree>
    <p:extLst>
      <p:ext uri="{BB962C8B-B14F-4D97-AF65-F5344CB8AC3E}">
        <p14:creationId xmlns:p14="http://schemas.microsoft.com/office/powerpoint/2010/main" val="3031135898"/>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2D338E5-8089-4F3E-8F19-245CA0C233D3}"/>
              </a:ext>
            </a:extLst>
          </p:cNvPr>
          <p:cNvSpPr>
            <a:spLocks noGrp="1" noChangeArrowheads="1"/>
          </p:cNvSpPr>
          <p:nvPr>
            <p:ph type="dt" sz="half" idx="10"/>
          </p:nvPr>
        </p:nvSpPr>
        <p:spPr>
          <a:ln/>
        </p:spPr>
        <p:txBody>
          <a:bodyPr/>
          <a:lstStyle>
            <a:lvl1pPr>
              <a:defRPr/>
            </a:lvl1pPr>
          </a:lstStyle>
          <a:p>
            <a:pPr>
              <a:defRPr/>
            </a:pPr>
            <a:fld id="{0A5C9402-D8CD-4C85-BF93-42366C4A3AB9}" type="datetime8">
              <a:rPr lang="en-GB" altLang="en-US"/>
              <a:pPr>
                <a:defRPr/>
              </a:pPr>
              <a:t>10/10/2022 19:12</a:t>
            </a:fld>
            <a:endParaRPr lang="en-GB" altLang="en-US"/>
          </a:p>
        </p:txBody>
      </p:sp>
      <p:sp>
        <p:nvSpPr>
          <p:cNvPr id="8" name="Rectangle 5">
            <a:extLst>
              <a:ext uri="{FF2B5EF4-FFF2-40B4-BE49-F238E27FC236}">
                <a16:creationId xmlns:a16="http://schemas.microsoft.com/office/drawing/2014/main" id="{F9787B96-23BF-4ABA-9C55-A594F634C4E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387F7887-A0B7-4C58-84EC-31215A9DD33E}"/>
              </a:ext>
            </a:extLst>
          </p:cNvPr>
          <p:cNvSpPr>
            <a:spLocks noGrp="1" noChangeArrowheads="1"/>
          </p:cNvSpPr>
          <p:nvPr>
            <p:ph type="sldNum" sz="quarter" idx="12"/>
          </p:nvPr>
        </p:nvSpPr>
        <p:spPr>
          <a:ln/>
        </p:spPr>
        <p:txBody>
          <a:bodyPr/>
          <a:lstStyle>
            <a:lvl1pPr>
              <a:defRPr/>
            </a:lvl1pPr>
          </a:lstStyle>
          <a:p>
            <a:pPr>
              <a:defRPr/>
            </a:pPr>
            <a:fld id="{CD621080-10A6-4ADE-9A59-11F8D877564F}" type="slidenum">
              <a:rPr lang="en-GB" altLang="en-US"/>
              <a:pPr>
                <a:defRPr/>
              </a:pPr>
              <a:t>‹#›</a:t>
            </a:fld>
            <a:endParaRPr lang="en-GB" altLang="en-US"/>
          </a:p>
        </p:txBody>
      </p:sp>
    </p:spTree>
    <p:extLst>
      <p:ext uri="{BB962C8B-B14F-4D97-AF65-F5344CB8AC3E}">
        <p14:creationId xmlns:p14="http://schemas.microsoft.com/office/powerpoint/2010/main" val="3969073372"/>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9D89DEC-2121-4DEF-8208-581440E9ACE4}"/>
              </a:ext>
            </a:extLst>
          </p:cNvPr>
          <p:cNvSpPr>
            <a:spLocks noGrp="1" noChangeArrowheads="1"/>
          </p:cNvSpPr>
          <p:nvPr>
            <p:ph type="dt" sz="half" idx="10"/>
          </p:nvPr>
        </p:nvSpPr>
        <p:spPr>
          <a:ln/>
        </p:spPr>
        <p:txBody>
          <a:bodyPr/>
          <a:lstStyle>
            <a:lvl1pPr>
              <a:defRPr/>
            </a:lvl1pPr>
          </a:lstStyle>
          <a:p>
            <a:pPr>
              <a:defRPr/>
            </a:pPr>
            <a:fld id="{97F515A3-C741-4298-A5F3-7F3BAB20CD37}" type="datetime8">
              <a:rPr lang="en-GB" altLang="en-US"/>
              <a:pPr>
                <a:defRPr/>
              </a:pPr>
              <a:t>10/10/2022 19:12</a:t>
            </a:fld>
            <a:endParaRPr lang="en-GB" altLang="en-US"/>
          </a:p>
        </p:txBody>
      </p:sp>
      <p:sp>
        <p:nvSpPr>
          <p:cNvPr id="4" name="Rectangle 5">
            <a:extLst>
              <a:ext uri="{FF2B5EF4-FFF2-40B4-BE49-F238E27FC236}">
                <a16:creationId xmlns:a16="http://schemas.microsoft.com/office/drawing/2014/main" id="{1624FA65-78C9-45CF-BA7A-8DC987A355A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052DED70-897B-471B-AAB8-13DAFFCB603B}"/>
              </a:ext>
            </a:extLst>
          </p:cNvPr>
          <p:cNvSpPr>
            <a:spLocks noGrp="1" noChangeArrowheads="1"/>
          </p:cNvSpPr>
          <p:nvPr>
            <p:ph type="sldNum" sz="quarter" idx="12"/>
          </p:nvPr>
        </p:nvSpPr>
        <p:spPr>
          <a:ln/>
        </p:spPr>
        <p:txBody>
          <a:bodyPr/>
          <a:lstStyle>
            <a:lvl1pPr>
              <a:defRPr/>
            </a:lvl1pPr>
          </a:lstStyle>
          <a:p>
            <a:pPr>
              <a:defRPr/>
            </a:pPr>
            <a:fld id="{9B25CAC7-C54B-486D-AC42-1764117460CF}" type="slidenum">
              <a:rPr lang="en-GB" altLang="en-US"/>
              <a:pPr>
                <a:defRPr/>
              </a:pPr>
              <a:t>‹#›</a:t>
            </a:fld>
            <a:endParaRPr lang="en-GB" altLang="en-US"/>
          </a:p>
        </p:txBody>
      </p:sp>
    </p:spTree>
    <p:extLst>
      <p:ext uri="{BB962C8B-B14F-4D97-AF65-F5344CB8AC3E}">
        <p14:creationId xmlns:p14="http://schemas.microsoft.com/office/powerpoint/2010/main" val="79103181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theme" Target="../theme/theme12.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379B9-815A-4FB6-ABDF-D19DB2930733}" type="datetimeFigureOut">
              <a:rPr lang="en-US" smtClean="0"/>
              <a:pPr/>
              <a:t>10/10/22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03E9-4B62-4FBA-A28A-67D4C03C1B06}" type="slidenum">
              <a:rPr lang="en-US" smtClean="0"/>
              <a:pPr/>
              <a:t>‹#›</a:t>
            </a:fld>
            <a:endParaRPr lang="en-US"/>
          </a:p>
        </p:txBody>
      </p:sp>
    </p:spTree>
    <p:extLst>
      <p:ext uri="{BB962C8B-B14F-4D97-AF65-F5344CB8AC3E}">
        <p14:creationId xmlns:p14="http://schemas.microsoft.com/office/powerpoint/2010/main" val="124298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D5C3240-4DB8-4F49-8C67-BDD0E2046306}"/>
              </a:ext>
            </a:extLst>
          </p:cNvPr>
          <p:cNvSpPr>
            <a:spLocks noGrp="1" noChangeArrowheads="1"/>
          </p:cNvSpPr>
          <p:nvPr>
            <p:ph type="title"/>
          </p:nvPr>
        </p:nvSpPr>
        <p:spPr bwMode="auto">
          <a:xfrm>
            <a:off x="381000" y="381000"/>
            <a:ext cx="8382000" cy="838200"/>
          </a:xfrm>
          <a:prstGeom prst="rect">
            <a:avLst/>
          </a:prstGeom>
          <a:noFill/>
          <a:ln>
            <a:noFill/>
          </a:ln>
          <a:effectLst>
            <a:outerShdw blurRad="63500" dist="38099" dir="2700000" algn="ctr" rotWithShape="0">
              <a:schemeClr val="bg2">
                <a:alpha val="74998"/>
              </a:schemeClr>
            </a:outerShdw>
          </a:effectLst>
          <a:extLst>
            <a:ext uri="{FAA26D3D-D897-4be2-8F04-BA451C77F1D7}"/>
          </a:extLst>
        </p:spPr>
        <p:txBody>
          <a:bodyPr vert="horz" wrap="square" lIns="0" tIns="0" rIns="0" bIns="0" numCol="1" anchor="b" anchorCtr="0" compatLnSpc="1">
            <a:prstTxWarp prst="textNoShape">
              <a:avLst/>
            </a:prstTxWarp>
          </a:bodyPr>
          <a:lstStyle/>
          <a:p>
            <a:pPr lvl="0"/>
            <a:r>
              <a:rPr lang="en-GB"/>
              <a:t>Click to edit Master title style</a:t>
            </a:r>
            <a:br>
              <a:rPr lang="en-GB"/>
            </a:br>
            <a:r>
              <a:rPr lang="en-GB"/>
              <a:t>Xxxxxxxxxxx Xxxxxxxxxxx</a:t>
            </a:r>
          </a:p>
        </p:txBody>
      </p:sp>
      <p:sp>
        <p:nvSpPr>
          <p:cNvPr id="1027" name="Rectangle 3">
            <a:extLst>
              <a:ext uri="{FF2B5EF4-FFF2-40B4-BE49-F238E27FC236}">
                <a16:creationId xmlns:a16="http://schemas.microsoft.com/office/drawing/2014/main" id="{4958B41E-93FF-49EA-82E5-97E4AC0A1433}"/>
              </a:ext>
            </a:extLst>
          </p:cNvPr>
          <p:cNvSpPr>
            <a:spLocks noGrp="1" noChangeArrowheads="1"/>
          </p:cNvSpPr>
          <p:nvPr>
            <p:ph type="body" idx="1"/>
          </p:nvPr>
        </p:nvSpPr>
        <p:spPr bwMode="auto">
          <a:xfrm>
            <a:off x="381000" y="1524000"/>
            <a:ext cx="838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1028" name="Rectangle 4">
            <a:extLst>
              <a:ext uri="{FF2B5EF4-FFF2-40B4-BE49-F238E27FC236}">
                <a16:creationId xmlns:a16="http://schemas.microsoft.com/office/drawing/2014/main" id="{A4A624A8-A89D-4F0F-9B0C-878147836371}"/>
              </a:ext>
            </a:extLst>
          </p:cNvPr>
          <p:cNvSpPr>
            <a:spLocks noGrp="1" noChangeArrowheads="1"/>
          </p:cNvSpPr>
          <p:nvPr>
            <p:ph type="dt" sz="half" idx="2"/>
          </p:nvPr>
        </p:nvSpPr>
        <p:spPr bwMode="auto">
          <a:xfrm>
            <a:off x="6477000" y="6477000"/>
            <a:ext cx="1905000" cy="152400"/>
          </a:xfrm>
          <a:prstGeom prst="rect">
            <a:avLst/>
          </a:prstGeom>
          <a:noFill/>
          <a:ln>
            <a:noFill/>
          </a:ln>
          <a:effectLst/>
        </p:spPr>
        <p:txBody>
          <a:bodyPr vert="horz" wrap="square" lIns="0" tIns="0" rIns="0" bIns="0" numCol="1" anchor="t" anchorCtr="0" compatLnSpc="1">
            <a:prstTxWarp prst="textNoShape">
              <a:avLst/>
            </a:prstTxWarp>
          </a:bodyPr>
          <a:lstStyle>
            <a:lvl1pPr algn="r">
              <a:defRPr sz="1000" b="0">
                <a:solidFill>
                  <a:srgbClr val="003366"/>
                </a:solidFill>
                <a:latin typeface="Arial" pitchFamily="34" charset="0"/>
              </a:defRPr>
            </a:lvl1pPr>
          </a:lstStyle>
          <a:p>
            <a:pPr>
              <a:defRPr/>
            </a:pPr>
            <a:fld id="{AA528E91-5C43-4015-A3CA-09CF925E6C17}" type="datetime8">
              <a:rPr lang="en-GB" altLang="en-US"/>
              <a:pPr>
                <a:defRPr/>
              </a:pPr>
              <a:t>10/10/2022 19:12</a:t>
            </a:fld>
            <a:endParaRPr lang="en-GB" altLang="en-US"/>
          </a:p>
        </p:txBody>
      </p:sp>
      <p:sp>
        <p:nvSpPr>
          <p:cNvPr id="1029" name="Rectangle 5">
            <a:extLst>
              <a:ext uri="{FF2B5EF4-FFF2-40B4-BE49-F238E27FC236}">
                <a16:creationId xmlns:a16="http://schemas.microsoft.com/office/drawing/2014/main" id="{2F6365D4-8F59-4F9A-B9E4-37F888625D5C}"/>
              </a:ext>
            </a:extLst>
          </p:cNvPr>
          <p:cNvSpPr>
            <a:spLocks noGrp="1" noChangeArrowheads="1"/>
          </p:cNvSpPr>
          <p:nvPr>
            <p:ph type="ftr" sz="quarter" idx="3"/>
          </p:nvPr>
        </p:nvSpPr>
        <p:spPr bwMode="auto">
          <a:xfrm>
            <a:off x="381000" y="6477000"/>
            <a:ext cx="6096000" cy="152400"/>
          </a:xfrm>
          <a:prstGeom prst="rect">
            <a:avLst/>
          </a:prstGeom>
          <a:noFill/>
          <a:ln>
            <a:noFill/>
          </a:ln>
          <a:effectLst/>
        </p:spPr>
        <p:txBody>
          <a:bodyPr vert="horz" wrap="square" lIns="0" tIns="0" rIns="0" bIns="0" numCol="1" anchor="t" anchorCtr="0" compatLnSpc="1">
            <a:prstTxWarp prst="textNoShape">
              <a:avLst/>
            </a:prstTxWarp>
            <a:spAutoFit/>
          </a:bodyPr>
          <a:lstStyle>
            <a:lvl1pPr>
              <a:defRPr sz="1000" b="0">
                <a:solidFill>
                  <a:srgbClr val="003366"/>
                </a:solidFill>
                <a:effectLst/>
                <a:latin typeface="+mn-lt"/>
                <a:ea typeface="+mn-ea"/>
              </a:defRPr>
            </a:lvl1pPr>
          </a:lstStyle>
          <a:p>
            <a:pPr>
              <a:defRPr/>
            </a:pPr>
            <a:endParaRPr lang="en-GB"/>
          </a:p>
        </p:txBody>
      </p:sp>
      <p:sp>
        <p:nvSpPr>
          <p:cNvPr id="1030" name="Rectangle 6">
            <a:extLst>
              <a:ext uri="{FF2B5EF4-FFF2-40B4-BE49-F238E27FC236}">
                <a16:creationId xmlns:a16="http://schemas.microsoft.com/office/drawing/2014/main" id="{650EDC5E-509E-4812-9E68-FC5BA272271F}"/>
              </a:ext>
            </a:extLst>
          </p:cNvPr>
          <p:cNvSpPr>
            <a:spLocks noGrp="1" noChangeArrowheads="1"/>
          </p:cNvSpPr>
          <p:nvPr>
            <p:ph type="sldNum" sz="quarter" idx="4"/>
          </p:nvPr>
        </p:nvSpPr>
        <p:spPr bwMode="auto">
          <a:xfrm>
            <a:off x="8382000" y="6477000"/>
            <a:ext cx="381000" cy="152400"/>
          </a:xfrm>
          <a:prstGeom prst="rect">
            <a:avLst/>
          </a:prstGeom>
          <a:noFill/>
          <a:ln>
            <a:noFill/>
          </a:ln>
          <a:effectLst/>
        </p:spPr>
        <p:txBody>
          <a:bodyPr vert="horz" wrap="square" lIns="0" tIns="0" rIns="0" bIns="0" numCol="1" anchor="t" anchorCtr="0" compatLnSpc="1">
            <a:prstTxWarp prst="textNoShape">
              <a:avLst/>
            </a:prstTxWarp>
            <a:spAutoFit/>
          </a:bodyPr>
          <a:lstStyle>
            <a:lvl1pPr algn="r">
              <a:defRPr sz="1000">
                <a:solidFill>
                  <a:srgbClr val="003366"/>
                </a:solidFill>
                <a:latin typeface="Arial" panose="020B0604020202020204" pitchFamily="34" charset="0"/>
              </a:defRPr>
            </a:lvl1pPr>
          </a:lstStyle>
          <a:p>
            <a:pPr>
              <a:defRPr/>
            </a:pPr>
            <a:fld id="{8D31263E-4351-477C-AA26-9C11DD53A7DC}" type="slidenum">
              <a:rPr lang="en-GB" altLang="en-US"/>
              <a:pPr>
                <a:defRPr/>
              </a:pPr>
              <a:t>‹#›</a:t>
            </a:fld>
            <a:endParaRPr lang="en-GB" altLang="en-US"/>
          </a:p>
        </p:txBody>
      </p:sp>
    </p:spTree>
    <p:extLst>
      <p:ext uri="{BB962C8B-B14F-4D97-AF65-F5344CB8AC3E}">
        <p14:creationId xmlns:p14="http://schemas.microsoft.com/office/powerpoint/2010/main" val="1707878274"/>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Lst>
  <p:transition/>
  <p:txStyles>
    <p:titleStyle>
      <a:lvl1pPr algn="l" rtl="0" eaLnBrk="0" fontAlgn="base" hangingPunct="0">
        <a:lnSpc>
          <a:spcPct val="90000"/>
        </a:lnSpc>
        <a:spcBef>
          <a:spcPct val="0"/>
        </a:spcBef>
        <a:spcAft>
          <a:spcPct val="0"/>
        </a:spcAft>
        <a:defRPr sz="3000" b="1">
          <a:solidFill>
            <a:schemeClr val="tx2"/>
          </a:solidFill>
          <a:latin typeface="+mj-lt"/>
          <a:ea typeface="MS PGothic" pitchFamily="34" charset="-128"/>
          <a:cs typeface="+mj-cs"/>
        </a:defRPr>
      </a:lvl1pPr>
      <a:lvl2pPr algn="l" rtl="0" eaLnBrk="0" fontAlgn="base" hangingPunct="0">
        <a:lnSpc>
          <a:spcPct val="90000"/>
        </a:lnSpc>
        <a:spcBef>
          <a:spcPct val="0"/>
        </a:spcBef>
        <a:spcAft>
          <a:spcPct val="0"/>
        </a:spcAft>
        <a:defRPr sz="3000" b="1">
          <a:solidFill>
            <a:schemeClr val="tx2"/>
          </a:solidFill>
          <a:latin typeface="Arial" charset="0"/>
          <a:ea typeface="MS PGothic" pitchFamily="34" charset="-128"/>
        </a:defRPr>
      </a:lvl2pPr>
      <a:lvl3pPr algn="l" rtl="0" eaLnBrk="0" fontAlgn="base" hangingPunct="0">
        <a:lnSpc>
          <a:spcPct val="90000"/>
        </a:lnSpc>
        <a:spcBef>
          <a:spcPct val="0"/>
        </a:spcBef>
        <a:spcAft>
          <a:spcPct val="0"/>
        </a:spcAft>
        <a:defRPr sz="3000" b="1">
          <a:solidFill>
            <a:schemeClr val="tx2"/>
          </a:solidFill>
          <a:latin typeface="Arial" charset="0"/>
          <a:ea typeface="MS PGothic" pitchFamily="34" charset="-128"/>
        </a:defRPr>
      </a:lvl3pPr>
      <a:lvl4pPr algn="l" rtl="0" eaLnBrk="0" fontAlgn="base" hangingPunct="0">
        <a:lnSpc>
          <a:spcPct val="90000"/>
        </a:lnSpc>
        <a:spcBef>
          <a:spcPct val="0"/>
        </a:spcBef>
        <a:spcAft>
          <a:spcPct val="0"/>
        </a:spcAft>
        <a:defRPr sz="3000" b="1">
          <a:solidFill>
            <a:schemeClr val="tx2"/>
          </a:solidFill>
          <a:latin typeface="Arial" charset="0"/>
          <a:ea typeface="MS PGothic" pitchFamily="34" charset="-128"/>
        </a:defRPr>
      </a:lvl4pPr>
      <a:lvl5pPr algn="l" rtl="0" eaLnBrk="0" fontAlgn="base" hangingPunct="0">
        <a:lnSpc>
          <a:spcPct val="90000"/>
        </a:lnSpc>
        <a:spcBef>
          <a:spcPct val="0"/>
        </a:spcBef>
        <a:spcAft>
          <a:spcPct val="0"/>
        </a:spcAft>
        <a:defRPr sz="3000" b="1">
          <a:solidFill>
            <a:schemeClr val="tx2"/>
          </a:solidFill>
          <a:latin typeface="Arial" charset="0"/>
          <a:ea typeface="MS PGothic" pitchFamily="34" charset="-128"/>
        </a:defRPr>
      </a:lvl5pPr>
      <a:lvl6pPr marL="457200" algn="l" rtl="0" eaLnBrk="0" fontAlgn="base" hangingPunct="0">
        <a:lnSpc>
          <a:spcPct val="90000"/>
        </a:lnSpc>
        <a:spcBef>
          <a:spcPct val="0"/>
        </a:spcBef>
        <a:spcAft>
          <a:spcPct val="0"/>
        </a:spcAft>
        <a:defRPr sz="3000" b="1">
          <a:solidFill>
            <a:schemeClr val="tx2"/>
          </a:solidFill>
          <a:latin typeface="Arial" charset="0"/>
        </a:defRPr>
      </a:lvl6pPr>
      <a:lvl7pPr marL="914400" algn="l" rtl="0" eaLnBrk="0" fontAlgn="base" hangingPunct="0">
        <a:lnSpc>
          <a:spcPct val="90000"/>
        </a:lnSpc>
        <a:spcBef>
          <a:spcPct val="0"/>
        </a:spcBef>
        <a:spcAft>
          <a:spcPct val="0"/>
        </a:spcAft>
        <a:defRPr sz="3000" b="1">
          <a:solidFill>
            <a:schemeClr val="tx2"/>
          </a:solidFill>
          <a:latin typeface="Arial" charset="0"/>
        </a:defRPr>
      </a:lvl7pPr>
      <a:lvl8pPr marL="1371600" algn="l" rtl="0" eaLnBrk="0" fontAlgn="base" hangingPunct="0">
        <a:lnSpc>
          <a:spcPct val="90000"/>
        </a:lnSpc>
        <a:spcBef>
          <a:spcPct val="0"/>
        </a:spcBef>
        <a:spcAft>
          <a:spcPct val="0"/>
        </a:spcAft>
        <a:defRPr sz="3000" b="1">
          <a:solidFill>
            <a:schemeClr val="tx2"/>
          </a:solidFill>
          <a:latin typeface="Arial" charset="0"/>
        </a:defRPr>
      </a:lvl8pPr>
      <a:lvl9pPr marL="1828800" algn="l" rtl="0" eaLnBrk="0" fontAlgn="base" hangingPunct="0">
        <a:lnSpc>
          <a:spcPct val="90000"/>
        </a:lnSpc>
        <a:spcBef>
          <a:spcPct val="0"/>
        </a:spcBef>
        <a:spcAft>
          <a:spcPct val="0"/>
        </a:spcAft>
        <a:defRPr sz="3000" b="1">
          <a:solidFill>
            <a:schemeClr val="tx2"/>
          </a:solidFill>
          <a:latin typeface="Arial" charset="0"/>
        </a:defRPr>
      </a:lvl9pPr>
    </p:titleStyle>
    <p:bodyStyle>
      <a:lvl1pPr marL="285750" indent="-285750" algn="l" rtl="0" eaLnBrk="0" fontAlgn="base" hangingPunct="0">
        <a:spcBef>
          <a:spcPct val="0"/>
        </a:spcBef>
        <a:spcAft>
          <a:spcPct val="0"/>
        </a:spcAft>
        <a:buClr>
          <a:srgbClr val="003366"/>
        </a:buClr>
        <a:buSzPct val="120000"/>
        <a:buChar char="•"/>
        <a:defRPr sz="2500">
          <a:solidFill>
            <a:srgbClr val="003366"/>
          </a:solidFill>
          <a:latin typeface="+mn-lt"/>
          <a:ea typeface="MS PGothic" pitchFamily="34" charset="-128"/>
          <a:cs typeface="+mn-cs"/>
        </a:defRPr>
      </a:lvl1pPr>
      <a:lvl2pPr marL="765175" indent="-285750" algn="l" rtl="0" eaLnBrk="0" fontAlgn="base" hangingPunct="0">
        <a:spcBef>
          <a:spcPct val="0"/>
        </a:spcBef>
        <a:spcAft>
          <a:spcPct val="0"/>
        </a:spcAft>
        <a:buChar char="–"/>
        <a:defRPr sz="2000">
          <a:solidFill>
            <a:srgbClr val="003366"/>
          </a:solidFill>
          <a:latin typeface="+mn-lt"/>
          <a:ea typeface="MS PGothic" pitchFamily="34" charset="-128"/>
        </a:defRPr>
      </a:lvl2pPr>
      <a:lvl3pPr marL="1143000" indent="-187325" algn="l" rtl="0" eaLnBrk="0" fontAlgn="base" hangingPunct="0">
        <a:spcBef>
          <a:spcPct val="0"/>
        </a:spcBef>
        <a:spcAft>
          <a:spcPct val="0"/>
        </a:spcAft>
        <a:buChar char="•"/>
        <a:defRPr sz="1500">
          <a:solidFill>
            <a:srgbClr val="003366"/>
          </a:solidFill>
          <a:latin typeface="+mn-lt"/>
          <a:ea typeface="MS PGothic" pitchFamily="34" charset="-128"/>
        </a:defRPr>
      </a:lvl3pPr>
      <a:lvl4pPr marL="1603375"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382000" cy="838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a:t>Click to edit Master title style</a:t>
            </a:r>
            <a:br>
              <a:rPr lang="en-GB" altLang="en-US"/>
            </a:br>
            <a:r>
              <a:rPr lang="en-GB" altLang="en-US"/>
              <a:t>Xxxxxxxxxxx Xxxxxxxxxxx</a:t>
            </a:r>
          </a:p>
        </p:txBody>
      </p:sp>
      <p:sp>
        <p:nvSpPr>
          <p:cNvPr id="1027" name="Rectangle 3"/>
          <p:cNvSpPr>
            <a:spLocks noGrp="1" noChangeArrowheads="1"/>
          </p:cNvSpPr>
          <p:nvPr>
            <p:ph type="body" idx="1"/>
          </p:nvPr>
        </p:nvSpPr>
        <p:spPr bwMode="auto">
          <a:xfrm>
            <a:off x="381000" y="1524000"/>
            <a:ext cx="83820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1028" name="Rectangle 4"/>
          <p:cNvSpPr>
            <a:spLocks noGrp="1" noChangeArrowheads="1"/>
          </p:cNvSpPr>
          <p:nvPr>
            <p:ph type="dt" sz="half" idx="2"/>
          </p:nvPr>
        </p:nvSpPr>
        <p:spPr bwMode="auto">
          <a:xfrm>
            <a:off x="6477000" y="6477000"/>
            <a:ext cx="1905000" cy="152400"/>
          </a:xfrm>
          <a:prstGeom prst="rect">
            <a:avLst/>
          </a:prstGeom>
          <a:noFill/>
          <a:ln>
            <a:noFill/>
          </a:ln>
          <a:effectLst/>
        </p:spPr>
        <p:txBody>
          <a:bodyPr vert="horz" wrap="square" lIns="0" tIns="0" rIns="0" bIns="0" numCol="1" anchor="t" anchorCtr="0" compatLnSpc="1">
            <a:prstTxWarp prst="textNoShape">
              <a:avLst/>
            </a:prstTxWarp>
          </a:bodyPr>
          <a:lstStyle>
            <a:lvl1pPr algn="r">
              <a:defRPr sz="1000" b="0">
                <a:solidFill>
                  <a:srgbClr val="003366"/>
                </a:solidFill>
                <a:effectLst/>
                <a:latin typeface="+mn-lt"/>
              </a:defRPr>
            </a:lvl1pPr>
          </a:lstStyle>
          <a:p>
            <a:pPr eaLnBrk="0" fontAlgn="base" hangingPunct="0">
              <a:spcBef>
                <a:spcPct val="0"/>
              </a:spcBef>
              <a:spcAft>
                <a:spcPct val="0"/>
              </a:spcAft>
              <a:defRPr/>
            </a:pPr>
            <a:fld id="{FB06842B-520D-4E73-B336-ED7E6194F46A}" type="datetime8">
              <a:rPr lang="en-GB"/>
              <a:pPr eaLnBrk="0" fontAlgn="base" hangingPunct="0">
                <a:spcBef>
                  <a:spcPct val="0"/>
                </a:spcBef>
                <a:spcAft>
                  <a:spcPct val="0"/>
                </a:spcAft>
                <a:defRPr/>
              </a:pPr>
              <a:t>10/10/2022 19:12</a:t>
            </a:fld>
            <a:endParaRPr lang="en-GB"/>
          </a:p>
        </p:txBody>
      </p:sp>
      <p:sp>
        <p:nvSpPr>
          <p:cNvPr id="1029" name="Rectangle 5"/>
          <p:cNvSpPr>
            <a:spLocks noGrp="1" noChangeArrowheads="1"/>
          </p:cNvSpPr>
          <p:nvPr>
            <p:ph type="ftr" sz="quarter" idx="3"/>
          </p:nvPr>
        </p:nvSpPr>
        <p:spPr bwMode="auto">
          <a:xfrm>
            <a:off x="381000" y="6477000"/>
            <a:ext cx="6096000" cy="152400"/>
          </a:xfrm>
          <a:prstGeom prst="rect">
            <a:avLst/>
          </a:prstGeom>
          <a:noFill/>
          <a:ln>
            <a:noFill/>
          </a:ln>
          <a:effectLst/>
        </p:spPr>
        <p:txBody>
          <a:bodyPr vert="horz" wrap="square" lIns="0" tIns="0" rIns="0" bIns="0" numCol="1" anchor="t" anchorCtr="0" compatLnSpc="1">
            <a:prstTxWarp prst="textNoShape">
              <a:avLst/>
            </a:prstTxWarp>
            <a:spAutoFit/>
          </a:bodyPr>
          <a:lstStyle>
            <a:lvl1pPr>
              <a:defRPr sz="1000" b="0">
                <a:solidFill>
                  <a:srgbClr val="003366"/>
                </a:solidFill>
                <a:effectLst/>
                <a:latin typeface="+mn-lt"/>
              </a:defRPr>
            </a:lvl1pPr>
          </a:lstStyle>
          <a:p>
            <a:pPr eaLnBrk="0" fontAlgn="base" hangingPunct="0">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8382000" y="6477000"/>
            <a:ext cx="381000" cy="152400"/>
          </a:xfrm>
          <a:prstGeom prst="rect">
            <a:avLst/>
          </a:prstGeom>
          <a:noFill/>
          <a:ln>
            <a:noFill/>
          </a:ln>
          <a:effectLst/>
        </p:spPr>
        <p:txBody>
          <a:bodyPr vert="horz" wrap="square" lIns="0" tIns="0" rIns="0" bIns="0" numCol="1" anchor="t" anchorCtr="0" compatLnSpc="1">
            <a:prstTxWarp prst="textNoShape">
              <a:avLst/>
            </a:prstTxWarp>
            <a:spAutoFit/>
          </a:bodyPr>
          <a:lstStyle>
            <a:lvl1pPr algn="r">
              <a:defRPr sz="1000">
                <a:solidFill>
                  <a:srgbClr val="003366"/>
                </a:solidFill>
                <a:latin typeface="Arial" panose="020B0604020202020204" pitchFamily="34" charset="0"/>
              </a:defRPr>
            </a:lvl1pPr>
          </a:lstStyle>
          <a:p>
            <a:pPr eaLnBrk="0" fontAlgn="base" hangingPunct="0">
              <a:spcBef>
                <a:spcPct val="0"/>
              </a:spcBef>
              <a:spcAft>
                <a:spcPct val="0"/>
              </a:spcAft>
              <a:defRPr/>
            </a:pPr>
            <a:fld id="{432B1574-E8F4-45B6-B189-E272547C24A4}" type="slidenum">
              <a:rPr lang="en-GB" altLang="en-US" b="1"/>
              <a:pPr eaLnBrk="0" fontAlgn="base" hangingPunct="0">
                <a:spcBef>
                  <a:spcPct val="0"/>
                </a:spcBef>
                <a:spcAft>
                  <a:spcPct val="0"/>
                </a:spcAft>
                <a:defRPr/>
              </a:pPr>
              <a:t>‹#›</a:t>
            </a:fld>
            <a:endParaRPr lang="en-GB" altLang="en-US" b="1"/>
          </a:p>
        </p:txBody>
      </p:sp>
    </p:spTree>
    <p:extLst>
      <p:ext uri="{BB962C8B-B14F-4D97-AF65-F5344CB8AC3E}">
        <p14:creationId xmlns:p14="http://schemas.microsoft.com/office/powerpoint/2010/main" val="3622513452"/>
      </p:ext>
    </p:extLst>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 id="2147484350" r:id="rId12"/>
  </p:sldLayoutIdLst>
  <p:transition/>
  <p:txStyles>
    <p:titleStyle>
      <a:lvl1pPr algn="l" rtl="0" eaLnBrk="0" fontAlgn="base" hangingPunct="0">
        <a:lnSpc>
          <a:spcPct val="90000"/>
        </a:lnSpc>
        <a:spcBef>
          <a:spcPct val="0"/>
        </a:spcBef>
        <a:spcAft>
          <a:spcPct val="0"/>
        </a:spcAft>
        <a:defRPr sz="3000" b="1">
          <a:solidFill>
            <a:schemeClr val="tx2"/>
          </a:solidFill>
          <a:latin typeface="+mj-lt"/>
          <a:ea typeface="+mj-ea"/>
          <a:cs typeface="+mj-cs"/>
        </a:defRPr>
      </a:lvl1pPr>
      <a:lvl2pPr algn="l" rtl="0" eaLnBrk="0" fontAlgn="base" hangingPunct="0">
        <a:lnSpc>
          <a:spcPct val="90000"/>
        </a:lnSpc>
        <a:spcBef>
          <a:spcPct val="0"/>
        </a:spcBef>
        <a:spcAft>
          <a:spcPct val="0"/>
        </a:spcAft>
        <a:defRPr sz="3000" b="1">
          <a:solidFill>
            <a:schemeClr val="tx2"/>
          </a:solidFill>
          <a:latin typeface="Arial" charset="0"/>
        </a:defRPr>
      </a:lvl2pPr>
      <a:lvl3pPr algn="l" rtl="0" eaLnBrk="0" fontAlgn="base" hangingPunct="0">
        <a:lnSpc>
          <a:spcPct val="90000"/>
        </a:lnSpc>
        <a:spcBef>
          <a:spcPct val="0"/>
        </a:spcBef>
        <a:spcAft>
          <a:spcPct val="0"/>
        </a:spcAft>
        <a:defRPr sz="3000" b="1">
          <a:solidFill>
            <a:schemeClr val="tx2"/>
          </a:solidFill>
          <a:latin typeface="Arial" charset="0"/>
        </a:defRPr>
      </a:lvl3pPr>
      <a:lvl4pPr algn="l" rtl="0" eaLnBrk="0" fontAlgn="base" hangingPunct="0">
        <a:lnSpc>
          <a:spcPct val="90000"/>
        </a:lnSpc>
        <a:spcBef>
          <a:spcPct val="0"/>
        </a:spcBef>
        <a:spcAft>
          <a:spcPct val="0"/>
        </a:spcAft>
        <a:defRPr sz="3000" b="1">
          <a:solidFill>
            <a:schemeClr val="tx2"/>
          </a:solidFill>
          <a:latin typeface="Arial" charset="0"/>
        </a:defRPr>
      </a:lvl4pPr>
      <a:lvl5pPr algn="l" rtl="0" eaLnBrk="0" fontAlgn="base" hangingPunct="0">
        <a:lnSpc>
          <a:spcPct val="90000"/>
        </a:lnSpc>
        <a:spcBef>
          <a:spcPct val="0"/>
        </a:spcBef>
        <a:spcAft>
          <a:spcPct val="0"/>
        </a:spcAft>
        <a:defRPr sz="3000" b="1">
          <a:solidFill>
            <a:schemeClr val="tx2"/>
          </a:solidFill>
          <a:latin typeface="Arial" charset="0"/>
        </a:defRPr>
      </a:lvl5pPr>
      <a:lvl6pPr marL="457200" algn="l" rtl="0" eaLnBrk="0" fontAlgn="base" hangingPunct="0">
        <a:lnSpc>
          <a:spcPct val="90000"/>
        </a:lnSpc>
        <a:spcBef>
          <a:spcPct val="0"/>
        </a:spcBef>
        <a:spcAft>
          <a:spcPct val="0"/>
        </a:spcAft>
        <a:defRPr sz="3000" b="1">
          <a:solidFill>
            <a:schemeClr val="tx2"/>
          </a:solidFill>
          <a:latin typeface="Arial" charset="0"/>
        </a:defRPr>
      </a:lvl6pPr>
      <a:lvl7pPr marL="914400" algn="l" rtl="0" eaLnBrk="0" fontAlgn="base" hangingPunct="0">
        <a:lnSpc>
          <a:spcPct val="90000"/>
        </a:lnSpc>
        <a:spcBef>
          <a:spcPct val="0"/>
        </a:spcBef>
        <a:spcAft>
          <a:spcPct val="0"/>
        </a:spcAft>
        <a:defRPr sz="3000" b="1">
          <a:solidFill>
            <a:schemeClr val="tx2"/>
          </a:solidFill>
          <a:latin typeface="Arial" charset="0"/>
        </a:defRPr>
      </a:lvl7pPr>
      <a:lvl8pPr marL="1371600" algn="l" rtl="0" eaLnBrk="0" fontAlgn="base" hangingPunct="0">
        <a:lnSpc>
          <a:spcPct val="90000"/>
        </a:lnSpc>
        <a:spcBef>
          <a:spcPct val="0"/>
        </a:spcBef>
        <a:spcAft>
          <a:spcPct val="0"/>
        </a:spcAft>
        <a:defRPr sz="3000" b="1">
          <a:solidFill>
            <a:schemeClr val="tx2"/>
          </a:solidFill>
          <a:latin typeface="Arial" charset="0"/>
        </a:defRPr>
      </a:lvl8pPr>
      <a:lvl9pPr marL="1828800" algn="l" rtl="0" eaLnBrk="0" fontAlgn="base" hangingPunct="0">
        <a:lnSpc>
          <a:spcPct val="90000"/>
        </a:lnSpc>
        <a:spcBef>
          <a:spcPct val="0"/>
        </a:spcBef>
        <a:spcAft>
          <a:spcPct val="0"/>
        </a:spcAft>
        <a:defRPr sz="3000" b="1">
          <a:solidFill>
            <a:schemeClr val="tx2"/>
          </a:solidFill>
          <a:latin typeface="Arial" charset="0"/>
        </a:defRPr>
      </a:lvl9pPr>
    </p:titleStyle>
    <p:bodyStyle>
      <a:lvl1pPr marL="285750" indent="-285750" algn="l" rtl="0" eaLnBrk="0" fontAlgn="base" hangingPunct="0">
        <a:spcBef>
          <a:spcPct val="0"/>
        </a:spcBef>
        <a:spcAft>
          <a:spcPct val="0"/>
        </a:spcAft>
        <a:buClr>
          <a:srgbClr val="003366"/>
        </a:buClr>
        <a:buSzPct val="120000"/>
        <a:buChar char="•"/>
        <a:defRPr sz="2500">
          <a:solidFill>
            <a:srgbClr val="003366"/>
          </a:solidFill>
          <a:latin typeface="+mn-lt"/>
          <a:ea typeface="+mn-ea"/>
          <a:cs typeface="+mn-cs"/>
        </a:defRPr>
      </a:lvl1pPr>
      <a:lvl2pPr marL="765175" indent="-285750" algn="l" rtl="0" eaLnBrk="0" fontAlgn="base" hangingPunct="0">
        <a:spcBef>
          <a:spcPct val="0"/>
        </a:spcBef>
        <a:spcAft>
          <a:spcPct val="0"/>
        </a:spcAft>
        <a:buChar char="–"/>
        <a:defRPr sz="2000">
          <a:solidFill>
            <a:srgbClr val="003366"/>
          </a:solidFill>
          <a:latin typeface="+mn-lt"/>
        </a:defRPr>
      </a:lvl2pPr>
      <a:lvl3pPr marL="1143000" indent="-187325" algn="l" rtl="0" eaLnBrk="0" fontAlgn="base" hangingPunct="0">
        <a:spcBef>
          <a:spcPct val="0"/>
        </a:spcBef>
        <a:spcAft>
          <a:spcPct val="0"/>
        </a:spcAft>
        <a:buChar char="•"/>
        <a:defRPr sz="1500">
          <a:solidFill>
            <a:srgbClr val="003366"/>
          </a:solidFill>
          <a:latin typeface="+mn-lt"/>
        </a:defRPr>
      </a:lvl3pPr>
      <a:lvl4pPr marL="1603375"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bwMode="auto">
          <a:xfrm>
            <a:off x="457200" y="381000"/>
            <a:ext cx="8229600" cy="13716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0355" name="Rectangle 3"/>
          <p:cNvSpPr>
            <a:spLocks noGrp="1" noChangeArrowheads="1"/>
          </p:cNvSpPr>
          <p:nvPr>
            <p:ph type="body" idx="1"/>
          </p:nvPr>
        </p:nvSpPr>
        <p:spPr bwMode="auto">
          <a:xfrm>
            <a:off x="457200" y="19812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035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b="0">
                <a:solidFill>
                  <a:srgbClr val="FFFFFF"/>
                </a:solidFill>
                <a:effectLst>
                  <a:outerShdw blurRad="38100" dist="38100" dir="2700000" algn="tl">
                    <a:srgbClr val="000000"/>
                  </a:outerShdw>
                </a:effectLst>
                <a:latin typeface="Arial" pitchFamily="34" charset="0"/>
              </a:defRPr>
            </a:lvl1pPr>
          </a:lstStyle>
          <a:p>
            <a:pPr algn="l">
              <a:defRPr/>
            </a:pPr>
            <a:fld id="{79748798-E864-4D7E-8862-06AC3C40A06B}" type="datetime8">
              <a:rPr lang="en-GB" altLang="en-US">
                <a:ea typeface="MS PGothic" panose="020B0600070205080204" pitchFamily="34" charset="-128"/>
              </a:rPr>
              <a:pPr algn="l">
                <a:defRPr/>
              </a:pPr>
              <a:t>10/10/2022 19:12</a:t>
            </a:fld>
            <a:endParaRPr lang="en-US" altLang="en-US">
              <a:ea typeface="MS PGothic" panose="020B0600070205080204" pitchFamily="34" charset="-128"/>
            </a:endParaRPr>
          </a:p>
        </p:txBody>
      </p:sp>
      <p:sp>
        <p:nvSpPr>
          <p:cNvPr id="74035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b="0">
                <a:solidFill>
                  <a:srgbClr val="FFFFFF"/>
                </a:solidFill>
                <a:effectLst>
                  <a:outerShdw blurRad="38100" dist="38100" dir="2700000" algn="tl">
                    <a:srgbClr val="000000"/>
                  </a:outerShdw>
                </a:effectLst>
                <a:latin typeface="Arial" charset="0"/>
                <a:ea typeface="+mn-ea"/>
              </a:defRPr>
            </a:lvl1pPr>
          </a:lstStyle>
          <a:p>
            <a:pPr>
              <a:defRPr/>
            </a:pPr>
            <a:endParaRPr lang="en-US"/>
          </a:p>
        </p:txBody>
      </p:sp>
      <p:sp>
        <p:nvSpPr>
          <p:cNvPr id="74035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b="0">
                <a:solidFill>
                  <a:srgbClr val="FFFFFF"/>
                </a:solidFill>
                <a:effectLst>
                  <a:outerShdw blurRad="38100" dist="38100" dir="2700000" algn="tl">
                    <a:srgbClr val="000000"/>
                  </a:outerShdw>
                </a:effectLst>
                <a:latin typeface="Arial" panose="020B0604020202020204" pitchFamily="34" charset="0"/>
              </a:defRPr>
            </a:lvl1pPr>
          </a:lstStyle>
          <a:p>
            <a:fld id="{12AA46AD-C161-435A-849A-9F89B028ED53}" type="slidenum">
              <a:rPr lang="en-US" altLang="en-US" smtClean="0">
                <a:ea typeface="MS PGothic" panose="020B0600070205080204" pitchFamily="34" charset="-128"/>
              </a: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4225826607"/>
      </p:ext>
    </p:extLst>
  </p:cSld>
  <p:clrMap bg1="dk2" tx1="lt1" bg2="dk1" tx2="lt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 id="214748436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itchFamily="3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382000" cy="838200"/>
          </a:xfrm>
          <a:prstGeom prst="rect">
            <a:avLst/>
          </a:prstGeom>
          <a:noFill/>
          <a:ln>
            <a:noFill/>
          </a:ln>
          <a:effectLst>
            <a:outerShdw blurRad="63500" dist="38099" dir="2700000" algn="ctr" rotWithShape="0">
              <a:schemeClr val="bg2">
                <a:alpha val="74998"/>
              </a:schemeClr>
            </a:outerShdw>
          </a:effectLst>
        </p:spPr>
        <p:txBody>
          <a:bodyPr vert="horz" wrap="square" lIns="0" tIns="0" rIns="0" bIns="0" numCol="1" anchor="b" anchorCtr="0" compatLnSpc="1">
            <a:prstTxWarp prst="textNoShape">
              <a:avLst/>
            </a:prstTxWarp>
          </a:bodyPr>
          <a:lstStyle/>
          <a:p>
            <a:pPr lvl="0"/>
            <a:r>
              <a:rPr lang="en-GB"/>
              <a:t>Click to edit Master title style</a:t>
            </a:r>
            <a:br>
              <a:rPr lang="en-GB"/>
            </a:br>
            <a:r>
              <a:rPr lang="en-GB"/>
              <a:t>Xxxxxxxxxxx Xxxxxxxxxxx</a:t>
            </a:r>
          </a:p>
        </p:txBody>
      </p:sp>
      <p:sp>
        <p:nvSpPr>
          <p:cNvPr id="1027" name="Rectangle 3"/>
          <p:cNvSpPr>
            <a:spLocks noGrp="1" noChangeArrowheads="1"/>
          </p:cNvSpPr>
          <p:nvPr>
            <p:ph type="body" idx="1"/>
          </p:nvPr>
        </p:nvSpPr>
        <p:spPr bwMode="auto">
          <a:xfrm>
            <a:off x="381000" y="1524000"/>
            <a:ext cx="83820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1028" name="Rectangle 4"/>
          <p:cNvSpPr>
            <a:spLocks noGrp="1" noChangeArrowheads="1"/>
          </p:cNvSpPr>
          <p:nvPr>
            <p:ph type="dt" sz="half" idx="2"/>
          </p:nvPr>
        </p:nvSpPr>
        <p:spPr bwMode="auto">
          <a:xfrm>
            <a:off x="6477000" y="6477000"/>
            <a:ext cx="1905000" cy="152400"/>
          </a:xfrm>
          <a:prstGeom prst="rect">
            <a:avLst/>
          </a:prstGeom>
          <a:noFill/>
          <a:ln>
            <a:noFill/>
          </a:ln>
          <a:effectLst/>
        </p:spPr>
        <p:txBody>
          <a:bodyPr vert="horz" wrap="square" lIns="0" tIns="0" rIns="0" bIns="0" numCol="1" anchor="t" anchorCtr="0" compatLnSpc="1">
            <a:prstTxWarp prst="textNoShape">
              <a:avLst/>
            </a:prstTxWarp>
          </a:bodyPr>
          <a:lstStyle>
            <a:lvl1pPr algn="r">
              <a:defRPr sz="1000" b="0">
                <a:solidFill>
                  <a:srgbClr val="003366"/>
                </a:solidFill>
                <a:latin typeface="Arial" pitchFamily="34" charset="0"/>
              </a:defRPr>
            </a:lvl1pPr>
          </a:lstStyle>
          <a:p>
            <a:pPr eaLnBrk="0" fontAlgn="base" hangingPunct="0">
              <a:spcBef>
                <a:spcPct val="0"/>
              </a:spcBef>
              <a:spcAft>
                <a:spcPct val="0"/>
              </a:spcAft>
              <a:defRPr/>
            </a:pPr>
            <a:fld id="{DF9543D0-AC01-4D9E-ABCF-2B44DDAC6672}" type="datetime8">
              <a:rPr lang="en-GB" altLang="en-US">
                <a:ea typeface="MS PGothic" panose="020B0600070205080204" pitchFamily="34" charset="-128"/>
              </a:rPr>
              <a:pPr eaLnBrk="0" fontAlgn="base" hangingPunct="0">
                <a:spcBef>
                  <a:spcPct val="0"/>
                </a:spcBef>
                <a:spcAft>
                  <a:spcPct val="0"/>
                </a:spcAft>
                <a:defRPr/>
              </a:pPr>
              <a:t>10/10/2022 19:12</a:t>
            </a:fld>
            <a:endParaRPr lang="en-GB" altLang="en-US">
              <a:ea typeface="MS PGothic" panose="020B0600070205080204" pitchFamily="34" charset="-128"/>
            </a:endParaRPr>
          </a:p>
        </p:txBody>
      </p:sp>
      <p:sp>
        <p:nvSpPr>
          <p:cNvPr id="1029" name="Rectangle 5"/>
          <p:cNvSpPr>
            <a:spLocks noGrp="1" noChangeArrowheads="1"/>
          </p:cNvSpPr>
          <p:nvPr>
            <p:ph type="ftr" sz="quarter" idx="3"/>
          </p:nvPr>
        </p:nvSpPr>
        <p:spPr bwMode="auto">
          <a:xfrm>
            <a:off x="381000" y="6477000"/>
            <a:ext cx="6096000" cy="152400"/>
          </a:xfrm>
          <a:prstGeom prst="rect">
            <a:avLst/>
          </a:prstGeom>
          <a:noFill/>
          <a:ln>
            <a:noFill/>
          </a:ln>
          <a:effectLst/>
        </p:spPr>
        <p:txBody>
          <a:bodyPr vert="horz" wrap="square" lIns="0" tIns="0" rIns="0" bIns="0" numCol="1" anchor="t" anchorCtr="0" compatLnSpc="1">
            <a:prstTxWarp prst="textNoShape">
              <a:avLst/>
            </a:prstTxWarp>
            <a:spAutoFit/>
          </a:bodyPr>
          <a:lstStyle>
            <a:lvl1pPr>
              <a:defRPr sz="1000" b="0">
                <a:solidFill>
                  <a:srgbClr val="003366"/>
                </a:solidFill>
                <a:effectLst/>
                <a:latin typeface="+mn-lt"/>
                <a:ea typeface="+mn-ea"/>
              </a:defRPr>
            </a:lvl1pPr>
          </a:lstStyle>
          <a:p>
            <a:pPr eaLnBrk="0" fontAlgn="base" hangingPunct="0">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8382000" y="6477000"/>
            <a:ext cx="381000" cy="152400"/>
          </a:xfrm>
          <a:prstGeom prst="rect">
            <a:avLst/>
          </a:prstGeom>
          <a:noFill/>
          <a:ln>
            <a:noFill/>
          </a:ln>
          <a:effectLst/>
        </p:spPr>
        <p:txBody>
          <a:bodyPr vert="horz" wrap="square" lIns="0" tIns="0" rIns="0" bIns="0" numCol="1" anchor="t" anchorCtr="0" compatLnSpc="1">
            <a:prstTxWarp prst="textNoShape">
              <a:avLst/>
            </a:prstTxWarp>
            <a:spAutoFit/>
          </a:bodyPr>
          <a:lstStyle>
            <a:lvl1pPr algn="r">
              <a:defRPr sz="1000">
                <a:solidFill>
                  <a:srgbClr val="003366"/>
                </a:solidFill>
                <a:latin typeface="Arial" panose="020B0604020202020204" pitchFamily="34" charset="0"/>
              </a:defRPr>
            </a:lvl1pPr>
          </a:lstStyle>
          <a:p>
            <a:pPr eaLnBrk="0" fontAlgn="base" hangingPunct="0">
              <a:spcBef>
                <a:spcPct val="0"/>
              </a:spcBef>
              <a:spcAft>
                <a:spcPct val="0"/>
              </a:spcAft>
              <a:defRPr/>
            </a:pPr>
            <a:fld id="{542B6C25-7D26-481A-8312-27656F8FDA4F}" type="slidenum">
              <a:rPr lang="en-GB" altLang="en-US" b="1">
                <a:ea typeface="MS PGothic" panose="020B0600070205080204" pitchFamily="34" charset="-128"/>
              </a:rPr>
              <a:pPr eaLnBrk="0" fontAlgn="base" hangingPunct="0">
                <a:spcBef>
                  <a:spcPct val="0"/>
                </a:spcBef>
                <a:spcAft>
                  <a:spcPct val="0"/>
                </a:spcAft>
                <a:defRPr/>
              </a:pPr>
              <a:t>‹#›</a:t>
            </a:fld>
            <a:endParaRPr lang="en-GB" altLang="en-US" b="1">
              <a:ea typeface="MS PGothic" panose="020B0600070205080204" pitchFamily="34" charset="-128"/>
            </a:endParaRPr>
          </a:p>
        </p:txBody>
      </p:sp>
    </p:spTree>
    <p:extLst>
      <p:ext uri="{BB962C8B-B14F-4D97-AF65-F5344CB8AC3E}">
        <p14:creationId xmlns:p14="http://schemas.microsoft.com/office/powerpoint/2010/main" val="343964656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l" rtl="0" eaLnBrk="0" fontAlgn="base" hangingPunct="0">
        <a:lnSpc>
          <a:spcPct val="90000"/>
        </a:lnSpc>
        <a:spcBef>
          <a:spcPct val="0"/>
        </a:spcBef>
        <a:spcAft>
          <a:spcPct val="0"/>
        </a:spcAft>
        <a:defRPr sz="3000" b="1">
          <a:solidFill>
            <a:schemeClr val="tx2"/>
          </a:solidFill>
          <a:latin typeface="+mj-lt"/>
          <a:ea typeface="MS PGothic" pitchFamily="34" charset="-128"/>
          <a:cs typeface="+mj-cs"/>
        </a:defRPr>
      </a:lvl1pPr>
      <a:lvl2pPr algn="l" rtl="0" eaLnBrk="0" fontAlgn="base" hangingPunct="0">
        <a:lnSpc>
          <a:spcPct val="90000"/>
        </a:lnSpc>
        <a:spcBef>
          <a:spcPct val="0"/>
        </a:spcBef>
        <a:spcAft>
          <a:spcPct val="0"/>
        </a:spcAft>
        <a:defRPr sz="3000" b="1">
          <a:solidFill>
            <a:schemeClr val="tx2"/>
          </a:solidFill>
          <a:latin typeface="Arial" charset="0"/>
          <a:ea typeface="MS PGothic" pitchFamily="34" charset="-128"/>
        </a:defRPr>
      </a:lvl2pPr>
      <a:lvl3pPr algn="l" rtl="0" eaLnBrk="0" fontAlgn="base" hangingPunct="0">
        <a:lnSpc>
          <a:spcPct val="90000"/>
        </a:lnSpc>
        <a:spcBef>
          <a:spcPct val="0"/>
        </a:spcBef>
        <a:spcAft>
          <a:spcPct val="0"/>
        </a:spcAft>
        <a:defRPr sz="3000" b="1">
          <a:solidFill>
            <a:schemeClr val="tx2"/>
          </a:solidFill>
          <a:latin typeface="Arial" charset="0"/>
          <a:ea typeface="MS PGothic" pitchFamily="34" charset="-128"/>
        </a:defRPr>
      </a:lvl3pPr>
      <a:lvl4pPr algn="l" rtl="0" eaLnBrk="0" fontAlgn="base" hangingPunct="0">
        <a:lnSpc>
          <a:spcPct val="90000"/>
        </a:lnSpc>
        <a:spcBef>
          <a:spcPct val="0"/>
        </a:spcBef>
        <a:spcAft>
          <a:spcPct val="0"/>
        </a:spcAft>
        <a:defRPr sz="3000" b="1">
          <a:solidFill>
            <a:schemeClr val="tx2"/>
          </a:solidFill>
          <a:latin typeface="Arial" charset="0"/>
          <a:ea typeface="MS PGothic" pitchFamily="34" charset="-128"/>
        </a:defRPr>
      </a:lvl4pPr>
      <a:lvl5pPr algn="l" rtl="0" eaLnBrk="0" fontAlgn="base" hangingPunct="0">
        <a:lnSpc>
          <a:spcPct val="90000"/>
        </a:lnSpc>
        <a:spcBef>
          <a:spcPct val="0"/>
        </a:spcBef>
        <a:spcAft>
          <a:spcPct val="0"/>
        </a:spcAft>
        <a:defRPr sz="3000" b="1">
          <a:solidFill>
            <a:schemeClr val="tx2"/>
          </a:solidFill>
          <a:latin typeface="Arial" charset="0"/>
          <a:ea typeface="MS PGothic" pitchFamily="34" charset="-128"/>
        </a:defRPr>
      </a:lvl5pPr>
      <a:lvl6pPr marL="457200" algn="l" rtl="0" eaLnBrk="0" fontAlgn="base" hangingPunct="0">
        <a:lnSpc>
          <a:spcPct val="90000"/>
        </a:lnSpc>
        <a:spcBef>
          <a:spcPct val="0"/>
        </a:spcBef>
        <a:spcAft>
          <a:spcPct val="0"/>
        </a:spcAft>
        <a:defRPr sz="3000" b="1">
          <a:solidFill>
            <a:schemeClr val="tx2"/>
          </a:solidFill>
          <a:latin typeface="Arial" charset="0"/>
        </a:defRPr>
      </a:lvl6pPr>
      <a:lvl7pPr marL="914400" algn="l" rtl="0" eaLnBrk="0" fontAlgn="base" hangingPunct="0">
        <a:lnSpc>
          <a:spcPct val="90000"/>
        </a:lnSpc>
        <a:spcBef>
          <a:spcPct val="0"/>
        </a:spcBef>
        <a:spcAft>
          <a:spcPct val="0"/>
        </a:spcAft>
        <a:defRPr sz="3000" b="1">
          <a:solidFill>
            <a:schemeClr val="tx2"/>
          </a:solidFill>
          <a:latin typeface="Arial" charset="0"/>
        </a:defRPr>
      </a:lvl7pPr>
      <a:lvl8pPr marL="1371600" algn="l" rtl="0" eaLnBrk="0" fontAlgn="base" hangingPunct="0">
        <a:lnSpc>
          <a:spcPct val="90000"/>
        </a:lnSpc>
        <a:spcBef>
          <a:spcPct val="0"/>
        </a:spcBef>
        <a:spcAft>
          <a:spcPct val="0"/>
        </a:spcAft>
        <a:defRPr sz="3000" b="1">
          <a:solidFill>
            <a:schemeClr val="tx2"/>
          </a:solidFill>
          <a:latin typeface="Arial" charset="0"/>
        </a:defRPr>
      </a:lvl8pPr>
      <a:lvl9pPr marL="1828800" algn="l" rtl="0" eaLnBrk="0" fontAlgn="base" hangingPunct="0">
        <a:lnSpc>
          <a:spcPct val="90000"/>
        </a:lnSpc>
        <a:spcBef>
          <a:spcPct val="0"/>
        </a:spcBef>
        <a:spcAft>
          <a:spcPct val="0"/>
        </a:spcAft>
        <a:defRPr sz="3000" b="1">
          <a:solidFill>
            <a:schemeClr val="tx2"/>
          </a:solidFill>
          <a:latin typeface="Arial" charset="0"/>
        </a:defRPr>
      </a:lvl9pPr>
    </p:titleStyle>
    <p:bodyStyle>
      <a:lvl1pPr marL="285750" indent="-285750" algn="l" rtl="0" eaLnBrk="0" fontAlgn="base" hangingPunct="0">
        <a:spcBef>
          <a:spcPct val="0"/>
        </a:spcBef>
        <a:spcAft>
          <a:spcPct val="0"/>
        </a:spcAft>
        <a:buClr>
          <a:srgbClr val="003366"/>
        </a:buClr>
        <a:buSzPct val="120000"/>
        <a:buChar char="•"/>
        <a:defRPr sz="2500">
          <a:solidFill>
            <a:srgbClr val="003366"/>
          </a:solidFill>
          <a:latin typeface="+mn-lt"/>
          <a:ea typeface="MS PGothic" pitchFamily="34" charset="-128"/>
          <a:cs typeface="+mn-cs"/>
        </a:defRPr>
      </a:lvl1pPr>
      <a:lvl2pPr marL="765175" indent="-285750" algn="l" rtl="0" eaLnBrk="0" fontAlgn="base" hangingPunct="0">
        <a:spcBef>
          <a:spcPct val="0"/>
        </a:spcBef>
        <a:spcAft>
          <a:spcPct val="0"/>
        </a:spcAft>
        <a:buChar char="–"/>
        <a:defRPr sz="2000">
          <a:solidFill>
            <a:srgbClr val="003366"/>
          </a:solidFill>
          <a:latin typeface="+mn-lt"/>
          <a:ea typeface="MS PGothic" pitchFamily="34" charset="-128"/>
        </a:defRPr>
      </a:lvl2pPr>
      <a:lvl3pPr marL="1143000" indent="-187325" algn="l" rtl="0" eaLnBrk="0" fontAlgn="base" hangingPunct="0">
        <a:spcBef>
          <a:spcPct val="0"/>
        </a:spcBef>
        <a:spcAft>
          <a:spcPct val="0"/>
        </a:spcAft>
        <a:buChar char="•"/>
        <a:defRPr sz="1500">
          <a:solidFill>
            <a:srgbClr val="003366"/>
          </a:solidFill>
          <a:latin typeface="+mn-lt"/>
          <a:ea typeface="MS PGothic" pitchFamily="34" charset="-128"/>
        </a:defRPr>
      </a:lvl3pPr>
      <a:lvl4pPr marL="1603375"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bwMode="auto">
          <a:xfrm>
            <a:off x="457200" y="381000"/>
            <a:ext cx="8229600" cy="13716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0355" name="Rectangle 3"/>
          <p:cNvSpPr>
            <a:spLocks noGrp="1" noChangeArrowheads="1"/>
          </p:cNvSpPr>
          <p:nvPr>
            <p:ph type="body" idx="1"/>
          </p:nvPr>
        </p:nvSpPr>
        <p:spPr bwMode="auto">
          <a:xfrm>
            <a:off x="457200" y="19812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035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Arial" pitchFamily="34" charset="0"/>
              </a:defRPr>
            </a:lvl1pPr>
          </a:lstStyle>
          <a:p>
            <a:pPr fontAlgn="base">
              <a:spcBef>
                <a:spcPct val="0"/>
              </a:spcBef>
              <a:spcAft>
                <a:spcPct val="0"/>
              </a:spcAft>
              <a:defRPr/>
            </a:pPr>
            <a:fld id="{ABBCA5A1-E4FB-454E-B291-22E0A7EF80D3}" type="datetime8">
              <a:rPr lang="en-GB" altLang="en-US">
                <a:solidFill>
                  <a:srgbClr val="FFFFFF"/>
                </a:solidFill>
                <a:ea typeface="MS PGothic" panose="020B0600070205080204" pitchFamily="34" charset="-128"/>
              </a:rPr>
              <a:pPr fontAlgn="base">
                <a:spcBef>
                  <a:spcPct val="0"/>
                </a:spcBef>
                <a:spcAft>
                  <a:spcPct val="0"/>
                </a:spcAft>
                <a:defRPr/>
              </a:pPr>
              <a:t>10/10/2022 19:12</a:t>
            </a:fld>
            <a:endParaRPr lang="en-US" altLang="en-US">
              <a:solidFill>
                <a:srgbClr val="FFFFFF"/>
              </a:solidFill>
              <a:ea typeface="MS PGothic" panose="020B0600070205080204" pitchFamily="34" charset="-128"/>
            </a:endParaRPr>
          </a:p>
        </p:txBody>
      </p:sp>
      <p:sp>
        <p:nvSpPr>
          <p:cNvPr id="74035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Arial" charset="0"/>
                <a:ea typeface="+mn-ea"/>
              </a:defRPr>
            </a:lvl1pPr>
          </a:lstStyle>
          <a:p>
            <a:pPr fontAlgn="base">
              <a:spcBef>
                <a:spcPct val="0"/>
              </a:spcBef>
              <a:spcAft>
                <a:spcPct val="0"/>
              </a:spcAft>
              <a:defRPr/>
            </a:pPr>
            <a:endParaRPr lang="en-US">
              <a:solidFill>
                <a:srgbClr val="FFFFFF"/>
              </a:solidFill>
            </a:endParaRPr>
          </a:p>
        </p:txBody>
      </p:sp>
      <p:sp>
        <p:nvSpPr>
          <p:cNvPr id="74035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fld id="{CB114845-2005-4A94-B962-28EE03FF867D}" type="slidenum">
              <a:rPr lang="en-US" altLang="en-US">
                <a:solidFill>
                  <a:srgbClr val="FFFFFF"/>
                </a:solidFill>
                <a:ea typeface="MS PGothic" panose="020B0600070205080204" pitchFamily="34" charset="-128"/>
              </a:rPr>
              <a:pPr fontAlgn="base">
                <a:spcBef>
                  <a:spcPct val="0"/>
                </a:spcBef>
                <a:spcAft>
                  <a:spcPct val="0"/>
                </a:spcAft>
                <a:defRPr/>
              </a:pPr>
              <a:t>‹#›</a:t>
            </a:fld>
            <a:endParaRPr lang="en-US" altLang="en-US">
              <a:solidFill>
                <a:srgbClr val="FFFFFF"/>
              </a:solidFill>
              <a:ea typeface="MS PGothic" panose="020B0600070205080204" pitchFamily="34" charset="-128"/>
            </a:endParaRPr>
          </a:p>
        </p:txBody>
      </p:sp>
    </p:spTree>
    <p:extLst>
      <p:ext uri="{BB962C8B-B14F-4D97-AF65-F5344CB8AC3E}">
        <p14:creationId xmlns:p14="http://schemas.microsoft.com/office/powerpoint/2010/main" val="3604358669"/>
      </p:ext>
    </p:extLst>
  </p:cSld>
  <p:clrMap bg1="dk2" tx1="lt1" bg2="dk1"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itchFamily="3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itchFamily="34" charset="0"/>
              </a:defRPr>
            </a:lvl1pPr>
          </a:lstStyle>
          <a:p>
            <a:pPr fontAlgn="base">
              <a:spcBef>
                <a:spcPct val="0"/>
              </a:spcBef>
              <a:spcAft>
                <a:spcPct val="0"/>
              </a:spcAft>
              <a:defRPr/>
            </a:pPr>
            <a:fld id="{0B505B37-6AED-4D60-BB84-1632D4A803AA}" type="datetime1">
              <a:rPr lang="en-US" altLang="en-US">
                <a:ea typeface="MS PGothic" panose="020B0600070205080204" pitchFamily="34" charset="-128"/>
              </a:rPr>
              <a:pPr fontAlgn="base">
                <a:spcBef>
                  <a:spcPct val="0"/>
                </a:spcBef>
                <a:spcAft>
                  <a:spcPct val="0"/>
                </a:spcAft>
                <a:defRPr/>
              </a:pPr>
              <a:t>10/10/22</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defRPr>
            </a:lvl1pPr>
          </a:lstStyle>
          <a:p>
            <a:pPr fontAlgn="base">
              <a:spcBef>
                <a:spcPct val="0"/>
              </a:spcBef>
              <a:spcAft>
                <a:spcPct val="0"/>
              </a:spcAft>
              <a:defRPr/>
            </a:pPr>
            <a:fld id="{85888FB5-B9A4-4949-B8B5-9364DD6499F9}" type="slidenum">
              <a:rPr lang="en-US" altLang="en-US">
                <a:ea typeface="MS PGothic" panose="020B0600070205080204" pitchFamily="34" charset="-128"/>
              </a:rPr>
              <a:pPr fontAlgn="base">
                <a:spcBef>
                  <a:spcPct val="0"/>
                </a:spcBef>
                <a:spcAft>
                  <a:spcPct val="0"/>
                </a:spcAft>
                <a:defRPr/>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121818424"/>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40354" name="Rectangle 2">
            <a:extLst>
              <a:ext uri="{FF2B5EF4-FFF2-40B4-BE49-F238E27FC236}">
                <a16:creationId xmlns:a16="http://schemas.microsoft.com/office/drawing/2014/main" id="{FC1A3406-BF76-44A6-B4E5-629DF29BF131}"/>
              </a:ext>
            </a:extLst>
          </p:cNvPr>
          <p:cNvSpPr>
            <a:spLocks noGrp="1" noChangeArrowheads="1"/>
          </p:cNvSpPr>
          <p:nvPr>
            <p:ph type="title"/>
          </p:nvPr>
        </p:nvSpPr>
        <p:spPr bwMode="auto">
          <a:xfrm>
            <a:off x="457200" y="381000"/>
            <a:ext cx="8229600" cy="13716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0355" name="Rectangle 3">
            <a:extLst>
              <a:ext uri="{FF2B5EF4-FFF2-40B4-BE49-F238E27FC236}">
                <a16:creationId xmlns:a16="http://schemas.microsoft.com/office/drawing/2014/main" id="{6980937F-0E19-4428-B404-A317D9D77E4F}"/>
              </a:ext>
            </a:extLst>
          </p:cNvPr>
          <p:cNvSpPr>
            <a:spLocks noGrp="1" noChangeArrowheads="1"/>
          </p:cNvSpPr>
          <p:nvPr>
            <p:ph type="body" idx="1"/>
          </p:nvPr>
        </p:nvSpPr>
        <p:spPr bwMode="auto">
          <a:xfrm>
            <a:off x="457200" y="19812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0356" name="Rectangle 4">
            <a:extLst>
              <a:ext uri="{FF2B5EF4-FFF2-40B4-BE49-F238E27FC236}">
                <a16:creationId xmlns:a16="http://schemas.microsoft.com/office/drawing/2014/main" id="{7508A58E-AA99-41D6-B7AD-5EFF86BED099}"/>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b="0">
                <a:solidFill>
                  <a:srgbClr val="FFFFFF"/>
                </a:solidFill>
                <a:effectLst>
                  <a:outerShdw blurRad="38100" dist="38100" dir="2700000" algn="tl">
                    <a:srgbClr val="000000"/>
                  </a:outerShdw>
                </a:effectLst>
                <a:latin typeface="Arial" charset="0"/>
              </a:defRPr>
            </a:lvl1pPr>
          </a:lstStyle>
          <a:p>
            <a:pPr>
              <a:defRPr/>
            </a:pPr>
            <a:fld id="{AA257F6C-363A-4E9A-9B16-17087E856110}" type="datetime8">
              <a:rPr lang="en-GB"/>
              <a:pPr>
                <a:defRPr/>
              </a:pPr>
              <a:t>10/10/2022 19:12</a:t>
            </a:fld>
            <a:endParaRPr lang="en-US"/>
          </a:p>
        </p:txBody>
      </p:sp>
      <p:sp>
        <p:nvSpPr>
          <p:cNvPr id="740357" name="Rectangle 5">
            <a:extLst>
              <a:ext uri="{FF2B5EF4-FFF2-40B4-BE49-F238E27FC236}">
                <a16:creationId xmlns:a16="http://schemas.microsoft.com/office/drawing/2014/main" id="{9FECB681-B0F7-4C3B-8A2B-E8F50009B89E}"/>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b="0">
                <a:solidFill>
                  <a:srgbClr val="FFFFFF"/>
                </a:solidFill>
                <a:effectLst>
                  <a:outerShdw blurRad="38100" dist="38100" dir="2700000" algn="tl">
                    <a:srgbClr val="000000"/>
                  </a:outerShdw>
                </a:effectLst>
                <a:latin typeface="Arial" charset="0"/>
              </a:defRPr>
            </a:lvl1pPr>
          </a:lstStyle>
          <a:p>
            <a:pPr>
              <a:defRPr/>
            </a:pPr>
            <a:endParaRPr lang="en-US" altLang="en-US"/>
          </a:p>
        </p:txBody>
      </p:sp>
      <p:sp>
        <p:nvSpPr>
          <p:cNvPr id="740358" name="Rectangle 6">
            <a:extLst>
              <a:ext uri="{FF2B5EF4-FFF2-40B4-BE49-F238E27FC236}">
                <a16:creationId xmlns:a16="http://schemas.microsoft.com/office/drawing/2014/main" id="{88992478-3CDD-4F57-99F4-ABBDE03B072D}"/>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b="0">
                <a:solidFill>
                  <a:srgbClr val="FFFFFF"/>
                </a:solidFill>
                <a:effectLst>
                  <a:outerShdw blurRad="38100" dist="38100" dir="2700000" algn="tl">
                    <a:srgbClr val="000000"/>
                  </a:outerShdw>
                </a:effectLst>
                <a:latin typeface="Arial" panose="020B0604020202020204" pitchFamily="34" charset="0"/>
              </a:defRPr>
            </a:lvl1pPr>
          </a:lstStyle>
          <a:p>
            <a:pPr>
              <a:defRPr/>
            </a:pPr>
            <a:fld id="{AB1624CE-9E6B-48E0-B5CE-CF2D42D522F7}" type="slidenum">
              <a:rPr lang="en-US" altLang="en-US"/>
              <a:pPr>
                <a:defRPr/>
              </a:pPr>
              <a:t>‹#›</a:t>
            </a:fld>
            <a:endParaRPr lang="en-US" altLang="en-US"/>
          </a:p>
        </p:txBody>
      </p:sp>
    </p:spTree>
    <p:extLst>
      <p:ext uri="{BB962C8B-B14F-4D97-AF65-F5344CB8AC3E}">
        <p14:creationId xmlns:p14="http://schemas.microsoft.com/office/powerpoint/2010/main" val="3274756528"/>
      </p:ext>
    </p:extLst>
  </p:cSld>
  <p:clrMap bg1="dk2" tx1="lt1" bg2="dk1" tx2="lt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81000" y="381000"/>
            <a:ext cx="8382000" cy="838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a:t>Click to edit Master title style</a:t>
            </a:r>
            <a:br>
              <a:rPr lang="en-GB" altLang="en-US"/>
            </a:br>
            <a:r>
              <a:rPr lang="en-GB" altLang="en-US"/>
              <a:t>Xxxxxxxxxxx Xxxxxxxxxxx</a:t>
            </a:r>
          </a:p>
        </p:txBody>
      </p:sp>
      <p:sp>
        <p:nvSpPr>
          <p:cNvPr id="9219" name="Rectangle 3"/>
          <p:cNvSpPr>
            <a:spLocks noGrp="1" noChangeArrowheads="1"/>
          </p:cNvSpPr>
          <p:nvPr>
            <p:ph type="body" idx="1"/>
          </p:nvPr>
        </p:nvSpPr>
        <p:spPr bwMode="auto">
          <a:xfrm>
            <a:off x="381000" y="1524000"/>
            <a:ext cx="8382000"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1028" name="Rectangle 4"/>
          <p:cNvSpPr>
            <a:spLocks noGrp="1" noChangeArrowheads="1"/>
          </p:cNvSpPr>
          <p:nvPr>
            <p:ph type="dt" sz="half" idx="2"/>
          </p:nvPr>
        </p:nvSpPr>
        <p:spPr bwMode="auto">
          <a:xfrm>
            <a:off x="6477000" y="6477000"/>
            <a:ext cx="19050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b="0">
                <a:solidFill>
                  <a:srgbClr val="003366"/>
                </a:solidFill>
                <a:effectLst/>
                <a:latin typeface="+mn-lt"/>
              </a:defRPr>
            </a:lvl1pPr>
          </a:lstStyle>
          <a:p>
            <a:pPr eaLnBrk="0" fontAlgn="base" hangingPunct="0">
              <a:spcBef>
                <a:spcPct val="0"/>
              </a:spcBef>
              <a:spcAft>
                <a:spcPct val="0"/>
              </a:spcAft>
              <a:defRPr/>
            </a:pPr>
            <a:fld id="{9CCF8159-3109-4127-A3D3-2E08225E6AEA}" type="datetime8">
              <a:rPr lang="en-GB"/>
              <a:pPr eaLnBrk="0" fontAlgn="base" hangingPunct="0">
                <a:spcBef>
                  <a:spcPct val="0"/>
                </a:spcBef>
                <a:spcAft>
                  <a:spcPct val="0"/>
                </a:spcAft>
                <a:defRPr/>
              </a:pPr>
              <a:t>10/10/2022 19:12</a:t>
            </a:fld>
            <a:endParaRPr lang="en-GB"/>
          </a:p>
        </p:txBody>
      </p:sp>
      <p:sp>
        <p:nvSpPr>
          <p:cNvPr id="1029" name="Rectangle 5"/>
          <p:cNvSpPr>
            <a:spLocks noGrp="1" noChangeArrowheads="1"/>
          </p:cNvSpPr>
          <p:nvPr>
            <p:ph type="ftr" sz="quarter" idx="3"/>
          </p:nvPr>
        </p:nvSpPr>
        <p:spPr bwMode="auto">
          <a:xfrm>
            <a:off x="381000" y="6477000"/>
            <a:ext cx="60960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000" b="0">
                <a:solidFill>
                  <a:srgbClr val="003366"/>
                </a:solidFill>
                <a:effectLst/>
                <a:latin typeface="+mn-lt"/>
              </a:defRPr>
            </a:lvl1pPr>
          </a:lstStyle>
          <a:p>
            <a:pPr eaLnBrk="0" fontAlgn="base" hangingPunct="0">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8382000" y="6477000"/>
            <a:ext cx="3810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000">
                <a:solidFill>
                  <a:srgbClr val="003366"/>
                </a:solidFill>
                <a:effectLst/>
                <a:latin typeface="+mn-lt"/>
              </a:defRPr>
            </a:lvl1pPr>
          </a:lstStyle>
          <a:p>
            <a:pPr eaLnBrk="0" fontAlgn="base" hangingPunct="0">
              <a:spcBef>
                <a:spcPct val="0"/>
              </a:spcBef>
              <a:spcAft>
                <a:spcPct val="0"/>
              </a:spcAft>
              <a:defRPr/>
            </a:pPr>
            <a:fld id="{B51B397C-67DB-45D6-ABDD-4F09C6EFBFCF}" type="slidenum">
              <a:rPr lang="en-GB" b="1"/>
              <a:pPr eaLnBrk="0" fontAlgn="base" hangingPunct="0">
                <a:spcBef>
                  <a:spcPct val="0"/>
                </a:spcBef>
                <a:spcAft>
                  <a:spcPct val="0"/>
                </a:spcAft>
                <a:defRPr/>
              </a:pPr>
              <a:t>‹#›</a:t>
            </a:fld>
            <a:endParaRPr lang="en-GB" b="1"/>
          </a:p>
        </p:txBody>
      </p:sp>
    </p:spTree>
    <p:extLst>
      <p:ext uri="{BB962C8B-B14F-4D97-AF65-F5344CB8AC3E}">
        <p14:creationId xmlns:p14="http://schemas.microsoft.com/office/powerpoint/2010/main" val="3119057932"/>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Lst>
  <p:transition/>
  <p:txStyles>
    <p:titleStyle>
      <a:lvl1pPr algn="l" rtl="0" eaLnBrk="0" fontAlgn="base" hangingPunct="0">
        <a:lnSpc>
          <a:spcPct val="90000"/>
        </a:lnSpc>
        <a:spcBef>
          <a:spcPct val="0"/>
        </a:spcBef>
        <a:spcAft>
          <a:spcPct val="0"/>
        </a:spcAft>
        <a:defRPr sz="3000" b="1">
          <a:solidFill>
            <a:schemeClr val="tx2"/>
          </a:solidFill>
          <a:latin typeface="+mj-lt"/>
          <a:ea typeface="+mj-ea"/>
          <a:cs typeface="+mj-cs"/>
        </a:defRPr>
      </a:lvl1pPr>
      <a:lvl2pPr algn="l" rtl="0" eaLnBrk="0" fontAlgn="base" hangingPunct="0">
        <a:lnSpc>
          <a:spcPct val="90000"/>
        </a:lnSpc>
        <a:spcBef>
          <a:spcPct val="0"/>
        </a:spcBef>
        <a:spcAft>
          <a:spcPct val="0"/>
        </a:spcAft>
        <a:defRPr sz="3000" b="1">
          <a:solidFill>
            <a:schemeClr val="tx2"/>
          </a:solidFill>
          <a:latin typeface="Arial" charset="0"/>
        </a:defRPr>
      </a:lvl2pPr>
      <a:lvl3pPr algn="l" rtl="0" eaLnBrk="0" fontAlgn="base" hangingPunct="0">
        <a:lnSpc>
          <a:spcPct val="90000"/>
        </a:lnSpc>
        <a:spcBef>
          <a:spcPct val="0"/>
        </a:spcBef>
        <a:spcAft>
          <a:spcPct val="0"/>
        </a:spcAft>
        <a:defRPr sz="3000" b="1">
          <a:solidFill>
            <a:schemeClr val="tx2"/>
          </a:solidFill>
          <a:latin typeface="Arial" charset="0"/>
        </a:defRPr>
      </a:lvl3pPr>
      <a:lvl4pPr algn="l" rtl="0" eaLnBrk="0" fontAlgn="base" hangingPunct="0">
        <a:lnSpc>
          <a:spcPct val="90000"/>
        </a:lnSpc>
        <a:spcBef>
          <a:spcPct val="0"/>
        </a:spcBef>
        <a:spcAft>
          <a:spcPct val="0"/>
        </a:spcAft>
        <a:defRPr sz="3000" b="1">
          <a:solidFill>
            <a:schemeClr val="tx2"/>
          </a:solidFill>
          <a:latin typeface="Arial" charset="0"/>
        </a:defRPr>
      </a:lvl4pPr>
      <a:lvl5pPr algn="l" rtl="0" eaLnBrk="0" fontAlgn="base" hangingPunct="0">
        <a:lnSpc>
          <a:spcPct val="90000"/>
        </a:lnSpc>
        <a:spcBef>
          <a:spcPct val="0"/>
        </a:spcBef>
        <a:spcAft>
          <a:spcPct val="0"/>
        </a:spcAft>
        <a:defRPr sz="3000" b="1">
          <a:solidFill>
            <a:schemeClr val="tx2"/>
          </a:solidFill>
          <a:latin typeface="Arial" charset="0"/>
        </a:defRPr>
      </a:lvl5pPr>
      <a:lvl6pPr marL="457200" algn="l" rtl="0" eaLnBrk="0" fontAlgn="base" hangingPunct="0">
        <a:lnSpc>
          <a:spcPct val="90000"/>
        </a:lnSpc>
        <a:spcBef>
          <a:spcPct val="0"/>
        </a:spcBef>
        <a:spcAft>
          <a:spcPct val="0"/>
        </a:spcAft>
        <a:defRPr sz="3000" b="1">
          <a:solidFill>
            <a:schemeClr val="tx2"/>
          </a:solidFill>
          <a:latin typeface="Arial" charset="0"/>
        </a:defRPr>
      </a:lvl6pPr>
      <a:lvl7pPr marL="914400" algn="l" rtl="0" eaLnBrk="0" fontAlgn="base" hangingPunct="0">
        <a:lnSpc>
          <a:spcPct val="90000"/>
        </a:lnSpc>
        <a:spcBef>
          <a:spcPct val="0"/>
        </a:spcBef>
        <a:spcAft>
          <a:spcPct val="0"/>
        </a:spcAft>
        <a:defRPr sz="3000" b="1">
          <a:solidFill>
            <a:schemeClr val="tx2"/>
          </a:solidFill>
          <a:latin typeface="Arial" charset="0"/>
        </a:defRPr>
      </a:lvl7pPr>
      <a:lvl8pPr marL="1371600" algn="l" rtl="0" eaLnBrk="0" fontAlgn="base" hangingPunct="0">
        <a:lnSpc>
          <a:spcPct val="90000"/>
        </a:lnSpc>
        <a:spcBef>
          <a:spcPct val="0"/>
        </a:spcBef>
        <a:spcAft>
          <a:spcPct val="0"/>
        </a:spcAft>
        <a:defRPr sz="3000" b="1">
          <a:solidFill>
            <a:schemeClr val="tx2"/>
          </a:solidFill>
          <a:latin typeface="Arial" charset="0"/>
        </a:defRPr>
      </a:lvl8pPr>
      <a:lvl9pPr marL="1828800" algn="l" rtl="0" eaLnBrk="0" fontAlgn="base" hangingPunct="0">
        <a:lnSpc>
          <a:spcPct val="90000"/>
        </a:lnSpc>
        <a:spcBef>
          <a:spcPct val="0"/>
        </a:spcBef>
        <a:spcAft>
          <a:spcPct val="0"/>
        </a:spcAft>
        <a:defRPr sz="3000" b="1">
          <a:solidFill>
            <a:schemeClr val="tx2"/>
          </a:solidFill>
          <a:latin typeface="Arial" charset="0"/>
        </a:defRPr>
      </a:lvl9pPr>
    </p:titleStyle>
    <p:bodyStyle>
      <a:lvl1pPr marL="285750" indent="-285750" algn="l" rtl="0" eaLnBrk="0" fontAlgn="base" hangingPunct="0">
        <a:spcBef>
          <a:spcPct val="0"/>
        </a:spcBef>
        <a:spcAft>
          <a:spcPct val="0"/>
        </a:spcAft>
        <a:buClr>
          <a:srgbClr val="003366"/>
        </a:buClr>
        <a:buSzPct val="120000"/>
        <a:buChar char="•"/>
        <a:defRPr sz="2500">
          <a:solidFill>
            <a:srgbClr val="003366"/>
          </a:solidFill>
          <a:latin typeface="+mn-lt"/>
          <a:ea typeface="+mn-ea"/>
          <a:cs typeface="+mn-cs"/>
        </a:defRPr>
      </a:lvl1pPr>
      <a:lvl2pPr marL="765175" indent="-285750" algn="l" rtl="0" eaLnBrk="0" fontAlgn="base" hangingPunct="0">
        <a:spcBef>
          <a:spcPct val="0"/>
        </a:spcBef>
        <a:spcAft>
          <a:spcPct val="0"/>
        </a:spcAft>
        <a:buChar char="–"/>
        <a:defRPr sz="2000">
          <a:solidFill>
            <a:srgbClr val="003366"/>
          </a:solidFill>
          <a:latin typeface="+mn-lt"/>
        </a:defRPr>
      </a:lvl2pPr>
      <a:lvl3pPr marL="1143000" indent="-187325" algn="l" rtl="0" eaLnBrk="0" fontAlgn="base" hangingPunct="0">
        <a:spcBef>
          <a:spcPct val="0"/>
        </a:spcBef>
        <a:spcAft>
          <a:spcPct val="0"/>
        </a:spcAft>
        <a:buChar char="•"/>
        <a:defRPr sz="1500">
          <a:solidFill>
            <a:srgbClr val="003366"/>
          </a:solidFill>
          <a:latin typeface="+mn-lt"/>
        </a:defRPr>
      </a:lvl3pPr>
      <a:lvl4pPr marL="1603375"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40354" name="Rectangle 2">
            <a:extLst>
              <a:ext uri="{FF2B5EF4-FFF2-40B4-BE49-F238E27FC236}">
                <a16:creationId xmlns:a16="http://schemas.microsoft.com/office/drawing/2014/main" id="{C5808C7E-ADA1-4A28-BE5C-96858C597D6F}"/>
              </a:ext>
            </a:extLst>
          </p:cNvPr>
          <p:cNvSpPr>
            <a:spLocks noGrp="1" noChangeArrowheads="1"/>
          </p:cNvSpPr>
          <p:nvPr>
            <p:ph type="title"/>
          </p:nvPr>
        </p:nvSpPr>
        <p:spPr bwMode="auto">
          <a:xfrm>
            <a:off x="457200" y="381000"/>
            <a:ext cx="8229600" cy="13716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0355" name="Rectangle 3">
            <a:extLst>
              <a:ext uri="{FF2B5EF4-FFF2-40B4-BE49-F238E27FC236}">
                <a16:creationId xmlns:a16="http://schemas.microsoft.com/office/drawing/2014/main" id="{D8E989A8-7969-4AA3-BF4F-79A7D16BB26E}"/>
              </a:ext>
            </a:extLst>
          </p:cNvPr>
          <p:cNvSpPr>
            <a:spLocks noGrp="1" noChangeArrowheads="1"/>
          </p:cNvSpPr>
          <p:nvPr>
            <p:ph type="body" idx="1"/>
          </p:nvPr>
        </p:nvSpPr>
        <p:spPr bwMode="auto">
          <a:xfrm>
            <a:off x="457200" y="19812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0356" name="Rectangle 4">
            <a:extLst>
              <a:ext uri="{FF2B5EF4-FFF2-40B4-BE49-F238E27FC236}">
                <a16:creationId xmlns:a16="http://schemas.microsoft.com/office/drawing/2014/main" id="{3EFBBF0C-7FDB-42AB-AB09-B7056DA81100}"/>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Arial" charset="0"/>
              </a:defRPr>
            </a:lvl1pPr>
          </a:lstStyle>
          <a:p>
            <a:pPr>
              <a:defRPr/>
            </a:pPr>
            <a:fld id="{920A6A68-8F8E-45A7-8831-F1C9B4EACF5B}" type="datetime8">
              <a:rPr lang="en-GB"/>
              <a:pPr>
                <a:defRPr/>
              </a:pPr>
              <a:t>10/10/2022 19:12</a:t>
            </a:fld>
            <a:endParaRPr lang="en-US"/>
          </a:p>
        </p:txBody>
      </p:sp>
      <p:sp>
        <p:nvSpPr>
          <p:cNvPr id="740357" name="Rectangle 5">
            <a:extLst>
              <a:ext uri="{FF2B5EF4-FFF2-40B4-BE49-F238E27FC236}">
                <a16:creationId xmlns:a16="http://schemas.microsoft.com/office/drawing/2014/main" id="{46CEA80C-1B9D-4934-98B0-E565D242799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Arial" charset="0"/>
              </a:defRPr>
            </a:lvl1pPr>
          </a:lstStyle>
          <a:p>
            <a:pPr>
              <a:defRPr/>
            </a:pPr>
            <a:endParaRPr lang="en-US"/>
          </a:p>
        </p:txBody>
      </p:sp>
      <p:sp>
        <p:nvSpPr>
          <p:cNvPr id="740358" name="Rectangle 6">
            <a:extLst>
              <a:ext uri="{FF2B5EF4-FFF2-40B4-BE49-F238E27FC236}">
                <a16:creationId xmlns:a16="http://schemas.microsoft.com/office/drawing/2014/main" id="{D942C65A-15DE-47D3-BDF8-48993C462F8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Arial" panose="020B0604020202020204" pitchFamily="34" charset="0"/>
              </a:defRPr>
            </a:lvl1pPr>
          </a:lstStyle>
          <a:p>
            <a:pPr>
              <a:defRPr/>
            </a:pPr>
            <a:fld id="{3C77A3E3-EA3B-4EB8-9C5D-E733D9B9C2EE}" type="slidenum">
              <a:rPr lang="en-US" altLang="en-US"/>
              <a:pPr>
                <a:defRPr/>
              </a:pPr>
              <a:t>‹#›</a:t>
            </a:fld>
            <a:endParaRPr lang="en-US" altLang="en-US"/>
          </a:p>
        </p:txBody>
      </p:sp>
    </p:spTree>
    <p:extLst>
      <p:ext uri="{BB962C8B-B14F-4D97-AF65-F5344CB8AC3E}">
        <p14:creationId xmlns:p14="http://schemas.microsoft.com/office/powerpoint/2010/main" val="333636145"/>
      </p:ext>
    </p:extLst>
  </p:cSld>
  <p:clrMap bg1="dk2" tx1="lt1" bg2="dk1" tx2="lt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 id="214748426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81000" y="381000"/>
            <a:ext cx="8382000" cy="838200"/>
          </a:xfrm>
          <a:prstGeom prst="rect">
            <a:avLst/>
          </a:prstGeom>
          <a:noFill/>
          <a:ln>
            <a:noFill/>
          </a:ln>
          <a:effectLst>
            <a:outerShdw blurRad="63500" dist="38099" dir="2700000" algn="ctr" rotWithShape="0">
              <a:schemeClr val="bg2">
                <a:alpha val="74998"/>
              </a:schemeClr>
            </a:outerShdw>
          </a:effectLst>
        </p:spPr>
        <p:txBody>
          <a:bodyPr vert="horz" wrap="square" lIns="0" tIns="0" rIns="0" bIns="0" numCol="1" anchor="b" anchorCtr="0" compatLnSpc="1">
            <a:prstTxWarp prst="textNoShape">
              <a:avLst/>
            </a:prstTxWarp>
          </a:bodyPr>
          <a:lstStyle/>
          <a:p>
            <a:pPr lvl="0"/>
            <a:r>
              <a:rPr lang="en-GB"/>
              <a:t>Click to edit Master title style</a:t>
            </a:r>
            <a:br>
              <a:rPr lang="en-GB"/>
            </a:br>
            <a:r>
              <a:rPr lang="en-GB"/>
              <a:t>Xxxxxxxxxxx Xxxxxxxxxxx</a:t>
            </a:r>
          </a:p>
        </p:txBody>
      </p:sp>
      <p:sp>
        <p:nvSpPr>
          <p:cNvPr id="12291" name="Rectangle 3"/>
          <p:cNvSpPr>
            <a:spLocks noGrp="1" noChangeArrowheads="1"/>
          </p:cNvSpPr>
          <p:nvPr>
            <p:ph type="body" idx="1"/>
          </p:nvPr>
        </p:nvSpPr>
        <p:spPr bwMode="auto">
          <a:xfrm>
            <a:off x="381000" y="1524000"/>
            <a:ext cx="83820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1028" name="Rectangle 4"/>
          <p:cNvSpPr>
            <a:spLocks noGrp="1" noChangeArrowheads="1"/>
          </p:cNvSpPr>
          <p:nvPr>
            <p:ph type="dt" sz="half" idx="2"/>
          </p:nvPr>
        </p:nvSpPr>
        <p:spPr bwMode="auto">
          <a:xfrm>
            <a:off x="6477000" y="6477000"/>
            <a:ext cx="1905000" cy="152400"/>
          </a:xfrm>
          <a:prstGeom prst="rect">
            <a:avLst/>
          </a:prstGeom>
          <a:noFill/>
          <a:ln>
            <a:noFill/>
          </a:ln>
          <a:effectLst/>
        </p:spPr>
        <p:txBody>
          <a:bodyPr vert="horz" wrap="square" lIns="0" tIns="0" rIns="0" bIns="0" numCol="1" anchor="t" anchorCtr="0" compatLnSpc="1">
            <a:prstTxWarp prst="textNoShape">
              <a:avLst/>
            </a:prstTxWarp>
          </a:bodyPr>
          <a:lstStyle>
            <a:lvl1pPr algn="r">
              <a:defRPr sz="1000" b="0">
                <a:solidFill>
                  <a:srgbClr val="003366"/>
                </a:solidFill>
                <a:latin typeface="Arial" pitchFamily="34" charset="0"/>
              </a:defRPr>
            </a:lvl1pPr>
          </a:lstStyle>
          <a:p>
            <a:pPr eaLnBrk="0" fontAlgn="base" hangingPunct="0">
              <a:spcBef>
                <a:spcPct val="0"/>
              </a:spcBef>
              <a:spcAft>
                <a:spcPct val="0"/>
              </a:spcAft>
              <a:defRPr/>
            </a:pPr>
            <a:fld id="{3F7722A4-8A03-45DB-A9B9-1C01D0C386BB}" type="datetime8">
              <a:rPr lang="en-GB" altLang="en-US">
                <a:ea typeface="MS PGothic" panose="020B0600070205080204" pitchFamily="34" charset="-128"/>
              </a:rPr>
              <a:pPr eaLnBrk="0" fontAlgn="base" hangingPunct="0">
                <a:spcBef>
                  <a:spcPct val="0"/>
                </a:spcBef>
                <a:spcAft>
                  <a:spcPct val="0"/>
                </a:spcAft>
                <a:defRPr/>
              </a:pPr>
              <a:t>10/10/2022 19:12</a:t>
            </a:fld>
            <a:endParaRPr lang="en-GB" altLang="en-US">
              <a:ea typeface="MS PGothic" panose="020B0600070205080204" pitchFamily="34" charset="-128"/>
            </a:endParaRPr>
          </a:p>
        </p:txBody>
      </p:sp>
      <p:sp>
        <p:nvSpPr>
          <p:cNvPr id="1029" name="Rectangle 5"/>
          <p:cNvSpPr>
            <a:spLocks noGrp="1" noChangeArrowheads="1"/>
          </p:cNvSpPr>
          <p:nvPr>
            <p:ph type="ftr" sz="quarter" idx="3"/>
          </p:nvPr>
        </p:nvSpPr>
        <p:spPr bwMode="auto">
          <a:xfrm>
            <a:off x="381000" y="6477000"/>
            <a:ext cx="6096000" cy="152400"/>
          </a:xfrm>
          <a:prstGeom prst="rect">
            <a:avLst/>
          </a:prstGeom>
          <a:noFill/>
          <a:ln>
            <a:noFill/>
          </a:ln>
          <a:effectLst/>
        </p:spPr>
        <p:txBody>
          <a:bodyPr vert="horz" wrap="square" lIns="0" tIns="0" rIns="0" bIns="0" numCol="1" anchor="t" anchorCtr="0" compatLnSpc="1">
            <a:prstTxWarp prst="textNoShape">
              <a:avLst/>
            </a:prstTxWarp>
            <a:spAutoFit/>
          </a:bodyPr>
          <a:lstStyle>
            <a:lvl1pPr>
              <a:defRPr sz="1000" b="0">
                <a:solidFill>
                  <a:srgbClr val="003366"/>
                </a:solidFill>
                <a:effectLst/>
                <a:latin typeface="+mn-lt"/>
                <a:ea typeface="+mn-ea"/>
              </a:defRPr>
            </a:lvl1pPr>
          </a:lstStyle>
          <a:p>
            <a:pPr eaLnBrk="0" fontAlgn="base" hangingPunct="0">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8382000" y="6477000"/>
            <a:ext cx="381000" cy="152400"/>
          </a:xfrm>
          <a:prstGeom prst="rect">
            <a:avLst/>
          </a:prstGeom>
          <a:noFill/>
          <a:ln>
            <a:noFill/>
          </a:ln>
          <a:effectLst/>
        </p:spPr>
        <p:txBody>
          <a:bodyPr vert="horz" wrap="square" lIns="0" tIns="0" rIns="0" bIns="0" numCol="1" anchor="t" anchorCtr="0" compatLnSpc="1">
            <a:prstTxWarp prst="textNoShape">
              <a:avLst/>
            </a:prstTxWarp>
            <a:spAutoFit/>
          </a:bodyPr>
          <a:lstStyle>
            <a:lvl1pPr algn="r">
              <a:defRPr sz="1000">
                <a:solidFill>
                  <a:srgbClr val="003366"/>
                </a:solidFill>
                <a:latin typeface="Arial" panose="020B0604020202020204" pitchFamily="34" charset="0"/>
              </a:defRPr>
            </a:lvl1pPr>
          </a:lstStyle>
          <a:p>
            <a:pPr eaLnBrk="0" fontAlgn="base" hangingPunct="0">
              <a:spcBef>
                <a:spcPct val="0"/>
              </a:spcBef>
              <a:spcAft>
                <a:spcPct val="0"/>
              </a:spcAft>
              <a:defRPr/>
            </a:pPr>
            <a:fld id="{CD8E8798-7C84-4018-8368-8F891D97BC31}" type="slidenum">
              <a:rPr lang="en-GB" altLang="en-US" b="1">
                <a:ea typeface="MS PGothic" panose="020B0600070205080204" pitchFamily="34" charset="-128"/>
              </a:rPr>
              <a:pPr eaLnBrk="0" fontAlgn="base" hangingPunct="0">
                <a:spcBef>
                  <a:spcPct val="0"/>
                </a:spcBef>
                <a:spcAft>
                  <a:spcPct val="0"/>
                </a:spcAft>
                <a:defRPr/>
              </a:pPr>
              <a:t>‹#›</a:t>
            </a:fld>
            <a:endParaRPr lang="en-GB" altLang="en-US" b="1">
              <a:ea typeface="MS PGothic" panose="020B0600070205080204" pitchFamily="34" charset="-128"/>
            </a:endParaRPr>
          </a:p>
        </p:txBody>
      </p:sp>
    </p:spTree>
    <p:extLst>
      <p:ext uri="{BB962C8B-B14F-4D97-AF65-F5344CB8AC3E}">
        <p14:creationId xmlns:p14="http://schemas.microsoft.com/office/powerpoint/2010/main" val="721867631"/>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 id="2147484300" r:id="rId12"/>
  </p:sldLayoutIdLst>
  <p:transition/>
  <p:txStyles>
    <p:titleStyle>
      <a:lvl1pPr algn="l" rtl="0" eaLnBrk="0" fontAlgn="base" hangingPunct="0">
        <a:lnSpc>
          <a:spcPct val="90000"/>
        </a:lnSpc>
        <a:spcBef>
          <a:spcPct val="0"/>
        </a:spcBef>
        <a:spcAft>
          <a:spcPct val="0"/>
        </a:spcAft>
        <a:defRPr sz="3000" b="1">
          <a:solidFill>
            <a:schemeClr val="tx2"/>
          </a:solidFill>
          <a:latin typeface="+mj-lt"/>
          <a:ea typeface="MS PGothic" pitchFamily="34" charset="-128"/>
          <a:cs typeface="+mj-cs"/>
        </a:defRPr>
      </a:lvl1pPr>
      <a:lvl2pPr algn="l" rtl="0" eaLnBrk="0" fontAlgn="base" hangingPunct="0">
        <a:lnSpc>
          <a:spcPct val="90000"/>
        </a:lnSpc>
        <a:spcBef>
          <a:spcPct val="0"/>
        </a:spcBef>
        <a:spcAft>
          <a:spcPct val="0"/>
        </a:spcAft>
        <a:defRPr sz="3000" b="1">
          <a:solidFill>
            <a:schemeClr val="tx2"/>
          </a:solidFill>
          <a:latin typeface="Arial" charset="0"/>
          <a:ea typeface="MS PGothic" pitchFamily="34" charset="-128"/>
        </a:defRPr>
      </a:lvl2pPr>
      <a:lvl3pPr algn="l" rtl="0" eaLnBrk="0" fontAlgn="base" hangingPunct="0">
        <a:lnSpc>
          <a:spcPct val="90000"/>
        </a:lnSpc>
        <a:spcBef>
          <a:spcPct val="0"/>
        </a:spcBef>
        <a:spcAft>
          <a:spcPct val="0"/>
        </a:spcAft>
        <a:defRPr sz="3000" b="1">
          <a:solidFill>
            <a:schemeClr val="tx2"/>
          </a:solidFill>
          <a:latin typeface="Arial" charset="0"/>
          <a:ea typeface="MS PGothic" pitchFamily="34" charset="-128"/>
        </a:defRPr>
      </a:lvl3pPr>
      <a:lvl4pPr algn="l" rtl="0" eaLnBrk="0" fontAlgn="base" hangingPunct="0">
        <a:lnSpc>
          <a:spcPct val="90000"/>
        </a:lnSpc>
        <a:spcBef>
          <a:spcPct val="0"/>
        </a:spcBef>
        <a:spcAft>
          <a:spcPct val="0"/>
        </a:spcAft>
        <a:defRPr sz="3000" b="1">
          <a:solidFill>
            <a:schemeClr val="tx2"/>
          </a:solidFill>
          <a:latin typeface="Arial" charset="0"/>
          <a:ea typeface="MS PGothic" pitchFamily="34" charset="-128"/>
        </a:defRPr>
      </a:lvl4pPr>
      <a:lvl5pPr algn="l" rtl="0" eaLnBrk="0" fontAlgn="base" hangingPunct="0">
        <a:lnSpc>
          <a:spcPct val="90000"/>
        </a:lnSpc>
        <a:spcBef>
          <a:spcPct val="0"/>
        </a:spcBef>
        <a:spcAft>
          <a:spcPct val="0"/>
        </a:spcAft>
        <a:defRPr sz="3000" b="1">
          <a:solidFill>
            <a:schemeClr val="tx2"/>
          </a:solidFill>
          <a:latin typeface="Arial" charset="0"/>
          <a:ea typeface="MS PGothic" pitchFamily="34" charset="-128"/>
        </a:defRPr>
      </a:lvl5pPr>
      <a:lvl6pPr marL="457200" algn="l" rtl="0" eaLnBrk="0" fontAlgn="base" hangingPunct="0">
        <a:lnSpc>
          <a:spcPct val="90000"/>
        </a:lnSpc>
        <a:spcBef>
          <a:spcPct val="0"/>
        </a:spcBef>
        <a:spcAft>
          <a:spcPct val="0"/>
        </a:spcAft>
        <a:defRPr sz="3000" b="1">
          <a:solidFill>
            <a:schemeClr val="tx2"/>
          </a:solidFill>
          <a:latin typeface="Arial" charset="0"/>
        </a:defRPr>
      </a:lvl6pPr>
      <a:lvl7pPr marL="914400" algn="l" rtl="0" eaLnBrk="0" fontAlgn="base" hangingPunct="0">
        <a:lnSpc>
          <a:spcPct val="90000"/>
        </a:lnSpc>
        <a:spcBef>
          <a:spcPct val="0"/>
        </a:spcBef>
        <a:spcAft>
          <a:spcPct val="0"/>
        </a:spcAft>
        <a:defRPr sz="3000" b="1">
          <a:solidFill>
            <a:schemeClr val="tx2"/>
          </a:solidFill>
          <a:latin typeface="Arial" charset="0"/>
        </a:defRPr>
      </a:lvl7pPr>
      <a:lvl8pPr marL="1371600" algn="l" rtl="0" eaLnBrk="0" fontAlgn="base" hangingPunct="0">
        <a:lnSpc>
          <a:spcPct val="90000"/>
        </a:lnSpc>
        <a:spcBef>
          <a:spcPct val="0"/>
        </a:spcBef>
        <a:spcAft>
          <a:spcPct val="0"/>
        </a:spcAft>
        <a:defRPr sz="3000" b="1">
          <a:solidFill>
            <a:schemeClr val="tx2"/>
          </a:solidFill>
          <a:latin typeface="Arial" charset="0"/>
        </a:defRPr>
      </a:lvl8pPr>
      <a:lvl9pPr marL="1828800" algn="l" rtl="0" eaLnBrk="0" fontAlgn="base" hangingPunct="0">
        <a:lnSpc>
          <a:spcPct val="90000"/>
        </a:lnSpc>
        <a:spcBef>
          <a:spcPct val="0"/>
        </a:spcBef>
        <a:spcAft>
          <a:spcPct val="0"/>
        </a:spcAft>
        <a:defRPr sz="3000" b="1">
          <a:solidFill>
            <a:schemeClr val="tx2"/>
          </a:solidFill>
          <a:latin typeface="Arial" charset="0"/>
        </a:defRPr>
      </a:lvl9pPr>
    </p:titleStyle>
    <p:bodyStyle>
      <a:lvl1pPr marL="285750" indent="-285750" algn="l" rtl="0" eaLnBrk="0" fontAlgn="base" hangingPunct="0">
        <a:spcBef>
          <a:spcPct val="0"/>
        </a:spcBef>
        <a:spcAft>
          <a:spcPct val="0"/>
        </a:spcAft>
        <a:buClr>
          <a:srgbClr val="003366"/>
        </a:buClr>
        <a:buSzPct val="120000"/>
        <a:buChar char="•"/>
        <a:defRPr sz="2500">
          <a:solidFill>
            <a:srgbClr val="003366"/>
          </a:solidFill>
          <a:latin typeface="+mn-lt"/>
          <a:ea typeface="MS PGothic" pitchFamily="34" charset="-128"/>
          <a:cs typeface="+mn-cs"/>
        </a:defRPr>
      </a:lvl1pPr>
      <a:lvl2pPr marL="765175" indent="-285750" algn="l" rtl="0" eaLnBrk="0" fontAlgn="base" hangingPunct="0">
        <a:spcBef>
          <a:spcPct val="0"/>
        </a:spcBef>
        <a:spcAft>
          <a:spcPct val="0"/>
        </a:spcAft>
        <a:buChar char="–"/>
        <a:defRPr sz="2000">
          <a:solidFill>
            <a:srgbClr val="003366"/>
          </a:solidFill>
          <a:latin typeface="+mn-lt"/>
          <a:ea typeface="MS PGothic" pitchFamily="34" charset="-128"/>
        </a:defRPr>
      </a:lvl2pPr>
      <a:lvl3pPr marL="1143000" indent="-187325" algn="l" rtl="0" eaLnBrk="0" fontAlgn="base" hangingPunct="0">
        <a:spcBef>
          <a:spcPct val="0"/>
        </a:spcBef>
        <a:spcAft>
          <a:spcPct val="0"/>
        </a:spcAft>
        <a:buChar char="•"/>
        <a:defRPr sz="1500">
          <a:solidFill>
            <a:srgbClr val="003366"/>
          </a:solidFill>
          <a:latin typeface="+mn-lt"/>
          <a:ea typeface="MS PGothic" pitchFamily="34" charset="-128"/>
        </a:defRPr>
      </a:lvl3pPr>
      <a:lvl4pPr marL="1603375"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E7660AB-846B-4C47-BA58-79709C3E52C4}"/>
              </a:ext>
            </a:extLst>
          </p:cNvPr>
          <p:cNvSpPr>
            <a:spLocks noGrp="1" noChangeArrowheads="1"/>
          </p:cNvSpPr>
          <p:nvPr>
            <p:ph type="title"/>
          </p:nvPr>
        </p:nvSpPr>
        <p:spPr bwMode="auto">
          <a:xfrm>
            <a:off x="381000" y="381000"/>
            <a:ext cx="8382000" cy="838200"/>
          </a:xfrm>
          <a:prstGeom prst="rect">
            <a:avLst/>
          </a:prstGeom>
          <a:noFill/>
          <a:ln>
            <a:noFill/>
          </a:ln>
          <a:effectLst>
            <a:outerShdw blurRad="63500" dist="38099" dir="2700000" algn="ctr" rotWithShape="0">
              <a:schemeClr val="bg2">
                <a:alpha val="74998"/>
              </a:schemeClr>
            </a:outerShdw>
          </a:effectLst>
          <a:extLst>
            <a:ext uri="{FAA26D3D-D897-4be2-8F04-BA451C77F1D7}"/>
          </a:extLst>
        </p:spPr>
        <p:txBody>
          <a:bodyPr vert="horz" wrap="square" lIns="0" tIns="0" rIns="0" bIns="0" numCol="1" anchor="b" anchorCtr="0" compatLnSpc="1">
            <a:prstTxWarp prst="textNoShape">
              <a:avLst/>
            </a:prstTxWarp>
          </a:bodyPr>
          <a:lstStyle/>
          <a:p>
            <a:pPr lvl="0"/>
            <a:r>
              <a:rPr lang="en-GB"/>
              <a:t>Click to edit Master title style</a:t>
            </a:r>
            <a:br>
              <a:rPr lang="en-GB"/>
            </a:br>
            <a:r>
              <a:rPr lang="en-GB"/>
              <a:t>Xxxxxxxxxxx Xxxxxxxxxxx</a:t>
            </a:r>
          </a:p>
        </p:txBody>
      </p:sp>
      <p:sp>
        <p:nvSpPr>
          <p:cNvPr id="2051" name="Rectangle 3">
            <a:extLst>
              <a:ext uri="{FF2B5EF4-FFF2-40B4-BE49-F238E27FC236}">
                <a16:creationId xmlns:a16="http://schemas.microsoft.com/office/drawing/2014/main" id="{01ED537B-3254-4CAA-A346-D5245F965815}"/>
              </a:ext>
            </a:extLst>
          </p:cNvPr>
          <p:cNvSpPr>
            <a:spLocks noGrp="1" noChangeArrowheads="1"/>
          </p:cNvSpPr>
          <p:nvPr>
            <p:ph type="body" idx="1"/>
          </p:nvPr>
        </p:nvSpPr>
        <p:spPr bwMode="auto">
          <a:xfrm>
            <a:off x="381000" y="1524000"/>
            <a:ext cx="838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1028" name="Rectangle 4">
            <a:extLst>
              <a:ext uri="{FF2B5EF4-FFF2-40B4-BE49-F238E27FC236}">
                <a16:creationId xmlns:a16="http://schemas.microsoft.com/office/drawing/2014/main" id="{B607B0DE-C69D-4190-9D97-1C6F7073C76A}"/>
              </a:ext>
            </a:extLst>
          </p:cNvPr>
          <p:cNvSpPr>
            <a:spLocks noGrp="1" noChangeArrowheads="1"/>
          </p:cNvSpPr>
          <p:nvPr>
            <p:ph type="dt" sz="half" idx="2"/>
          </p:nvPr>
        </p:nvSpPr>
        <p:spPr bwMode="auto">
          <a:xfrm>
            <a:off x="6477000" y="6477000"/>
            <a:ext cx="1905000" cy="152400"/>
          </a:xfrm>
          <a:prstGeom prst="rect">
            <a:avLst/>
          </a:prstGeom>
          <a:noFill/>
          <a:ln>
            <a:noFill/>
          </a:ln>
          <a:effectLst/>
        </p:spPr>
        <p:txBody>
          <a:bodyPr vert="horz" wrap="square" lIns="0" tIns="0" rIns="0" bIns="0" numCol="1" anchor="t" anchorCtr="0" compatLnSpc="1">
            <a:prstTxWarp prst="textNoShape">
              <a:avLst/>
            </a:prstTxWarp>
          </a:bodyPr>
          <a:lstStyle>
            <a:lvl1pPr algn="r">
              <a:defRPr sz="1000" b="0">
                <a:solidFill>
                  <a:srgbClr val="003366"/>
                </a:solidFill>
                <a:latin typeface="Arial" pitchFamily="34" charset="0"/>
              </a:defRPr>
            </a:lvl1pPr>
          </a:lstStyle>
          <a:p>
            <a:pPr>
              <a:defRPr/>
            </a:pPr>
            <a:fld id="{CE0F56EB-904F-414D-BDC6-C5AD77E93306}" type="datetime8">
              <a:rPr lang="en-GB" altLang="en-US"/>
              <a:pPr>
                <a:defRPr/>
              </a:pPr>
              <a:t>10/10/2022 19:12</a:t>
            </a:fld>
            <a:endParaRPr lang="en-GB" altLang="en-US"/>
          </a:p>
        </p:txBody>
      </p:sp>
      <p:sp>
        <p:nvSpPr>
          <p:cNvPr id="1029" name="Rectangle 5">
            <a:extLst>
              <a:ext uri="{FF2B5EF4-FFF2-40B4-BE49-F238E27FC236}">
                <a16:creationId xmlns:a16="http://schemas.microsoft.com/office/drawing/2014/main" id="{958BF12C-A63D-4042-A290-6242BE4E2878}"/>
              </a:ext>
            </a:extLst>
          </p:cNvPr>
          <p:cNvSpPr>
            <a:spLocks noGrp="1" noChangeArrowheads="1"/>
          </p:cNvSpPr>
          <p:nvPr>
            <p:ph type="ftr" sz="quarter" idx="3"/>
          </p:nvPr>
        </p:nvSpPr>
        <p:spPr bwMode="auto">
          <a:xfrm>
            <a:off x="381000" y="6477000"/>
            <a:ext cx="6096000" cy="152400"/>
          </a:xfrm>
          <a:prstGeom prst="rect">
            <a:avLst/>
          </a:prstGeom>
          <a:noFill/>
          <a:ln>
            <a:noFill/>
          </a:ln>
          <a:effectLst/>
        </p:spPr>
        <p:txBody>
          <a:bodyPr vert="horz" wrap="square" lIns="0" tIns="0" rIns="0" bIns="0" numCol="1" anchor="t" anchorCtr="0" compatLnSpc="1">
            <a:prstTxWarp prst="textNoShape">
              <a:avLst/>
            </a:prstTxWarp>
            <a:spAutoFit/>
          </a:bodyPr>
          <a:lstStyle>
            <a:lvl1pPr>
              <a:defRPr sz="1000" b="0">
                <a:solidFill>
                  <a:srgbClr val="003366"/>
                </a:solidFill>
                <a:effectLst/>
                <a:latin typeface="+mn-lt"/>
                <a:ea typeface="+mn-ea"/>
              </a:defRPr>
            </a:lvl1pPr>
          </a:lstStyle>
          <a:p>
            <a:pPr>
              <a:defRPr/>
            </a:pPr>
            <a:endParaRPr lang="en-GB"/>
          </a:p>
        </p:txBody>
      </p:sp>
      <p:sp>
        <p:nvSpPr>
          <p:cNvPr id="1030" name="Rectangle 6">
            <a:extLst>
              <a:ext uri="{FF2B5EF4-FFF2-40B4-BE49-F238E27FC236}">
                <a16:creationId xmlns:a16="http://schemas.microsoft.com/office/drawing/2014/main" id="{13C04A0A-5DF1-4E8B-BEB8-3DC5F60366B1}"/>
              </a:ext>
            </a:extLst>
          </p:cNvPr>
          <p:cNvSpPr>
            <a:spLocks noGrp="1" noChangeArrowheads="1"/>
          </p:cNvSpPr>
          <p:nvPr>
            <p:ph type="sldNum" sz="quarter" idx="4"/>
          </p:nvPr>
        </p:nvSpPr>
        <p:spPr bwMode="auto">
          <a:xfrm>
            <a:off x="8382000" y="6477000"/>
            <a:ext cx="381000" cy="152400"/>
          </a:xfrm>
          <a:prstGeom prst="rect">
            <a:avLst/>
          </a:prstGeom>
          <a:noFill/>
          <a:ln>
            <a:noFill/>
          </a:ln>
          <a:effectLst/>
        </p:spPr>
        <p:txBody>
          <a:bodyPr vert="horz" wrap="square" lIns="0" tIns="0" rIns="0" bIns="0" numCol="1" anchor="t" anchorCtr="0" compatLnSpc="1">
            <a:prstTxWarp prst="textNoShape">
              <a:avLst/>
            </a:prstTxWarp>
            <a:spAutoFit/>
          </a:bodyPr>
          <a:lstStyle>
            <a:lvl1pPr algn="r">
              <a:defRPr sz="1000">
                <a:solidFill>
                  <a:srgbClr val="003366"/>
                </a:solidFill>
                <a:latin typeface="Arial" panose="020B0604020202020204" pitchFamily="34" charset="0"/>
              </a:defRPr>
            </a:lvl1pPr>
          </a:lstStyle>
          <a:p>
            <a:pPr>
              <a:defRPr/>
            </a:pPr>
            <a:fld id="{AAB2B8D0-C87E-45BA-88B6-E1F8FF963F35}" type="slidenum">
              <a:rPr lang="en-GB" altLang="en-US"/>
              <a:pPr>
                <a:defRPr/>
              </a:pPr>
              <a:t>‹#›</a:t>
            </a:fld>
            <a:endParaRPr lang="en-GB" altLang="en-US"/>
          </a:p>
        </p:txBody>
      </p:sp>
    </p:spTree>
    <p:extLst>
      <p:ext uri="{BB962C8B-B14F-4D97-AF65-F5344CB8AC3E}">
        <p14:creationId xmlns:p14="http://schemas.microsoft.com/office/powerpoint/2010/main" val="1101162413"/>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 id="2147484325" r:id="rId12"/>
  </p:sldLayoutIdLst>
  <p:transition/>
  <p:txStyles>
    <p:titleStyle>
      <a:lvl1pPr algn="l" rtl="0" eaLnBrk="0" fontAlgn="base" hangingPunct="0">
        <a:lnSpc>
          <a:spcPct val="90000"/>
        </a:lnSpc>
        <a:spcBef>
          <a:spcPct val="0"/>
        </a:spcBef>
        <a:spcAft>
          <a:spcPct val="0"/>
        </a:spcAft>
        <a:defRPr sz="3000" b="1">
          <a:solidFill>
            <a:schemeClr val="tx2"/>
          </a:solidFill>
          <a:latin typeface="+mj-lt"/>
          <a:ea typeface="MS PGothic" pitchFamily="34" charset="-128"/>
          <a:cs typeface="+mj-cs"/>
        </a:defRPr>
      </a:lvl1pPr>
      <a:lvl2pPr algn="l" rtl="0" eaLnBrk="0" fontAlgn="base" hangingPunct="0">
        <a:lnSpc>
          <a:spcPct val="90000"/>
        </a:lnSpc>
        <a:spcBef>
          <a:spcPct val="0"/>
        </a:spcBef>
        <a:spcAft>
          <a:spcPct val="0"/>
        </a:spcAft>
        <a:defRPr sz="3000" b="1">
          <a:solidFill>
            <a:schemeClr val="tx2"/>
          </a:solidFill>
          <a:latin typeface="Arial" charset="0"/>
          <a:ea typeface="MS PGothic" pitchFamily="34" charset="-128"/>
        </a:defRPr>
      </a:lvl2pPr>
      <a:lvl3pPr algn="l" rtl="0" eaLnBrk="0" fontAlgn="base" hangingPunct="0">
        <a:lnSpc>
          <a:spcPct val="90000"/>
        </a:lnSpc>
        <a:spcBef>
          <a:spcPct val="0"/>
        </a:spcBef>
        <a:spcAft>
          <a:spcPct val="0"/>
        </a:spcAft>
        <a:defRPr sz="3000" b="1">
          <a:solidFill>
            <a:schemeClr val="tx2"/>
          </a:solidFill>
          <a:latin typeface="Arial" charset="0"/>
          <a:ea typeface="MS PGothic" pitchFamily="34" charset="-128"/>
        </a:defRPr>
      </a:lvl3pPr>
      <a:lvl4pPr algn="l" rtl="0" eaLnBrk="0" fontAlgn="base" hangingPunct="0">
        <a:lnSpc>
          <a:spcPct val="90000"/>
        </a:lnSpc>
        <a:spcBef>
          <a:spcPct val="0"/>
        </a:spcBef>
        <a:spcAft>
          <a:spcPct val="0"/>
        </a:spcAft>
        <a:defRPr sz="3000" b="1">
          <a:solidFill>
            <a:schemeClr val="tx2"/>
          </a:solidFill>
          <a:latin typeface="Arial" charset="0"/>
          <a:ea typeface="MS PGothic" pitchFamily="34" charset="-128"/>
        </a:defRPr>
      </a:lvl4pPr>
      <a:lvl5pPr algn="l" rtl="0" eaLnBrk="0" fontAlgn="base" hangingPunct="0">
        <a:lnSpc>
          <a:spcPct val="90000"/>
        </a:lnSpc>
        <a:spcBef>
          <a:spcPct val="0"/>
        </a:spcBef>
        <a:spcAft>
          <a:spcPct val="0"/>
        </a:spcAft>
        <a:defRPr sz="3000" b="1">
          <a:solidFill>
            <a:schemeClr val="tx2"/>
          </a:solidFill>
          <a:latin typeface="Arial" charset="0"/>
          <a:ea typeface="MS PGothic" pitchFamily="34" charset="-128"/>
        </a:defRPr>
      </a:lvl5pPr>
      <a:lvl6pPr marL="457200" algn="l" rtl="0" eaLnBrk="0" fontAlgn="base" hangingPunct="0">
        <a:lnSpc>
          <a:spcPct val="90000"/>
        </a:lnSpc>
        <a:spcBef>
          <a:spcPct val="0"/>
        </a:spcBef>
        <a:spcAft>
          <a:spcPct val="0"/>
        </a:spcAft>
        <a:defRPr sz="3000" b="1">
          <a:solidFill>
            <a:schemeClr val="tx2"/>
          </a:solidFill>
          <a:latin typeface="Arial" charset="0"/>
        </a:defRPr>
      </a:lvl6pPr>
      <a:lvl7pPr marL="914400" algn="l" rtl="0" eaLnBrk="0" fontAlgn="base" hangingPunct="0">
        <a:lnSpc>
          <a:spcPct val="90000"/>
        </a:lnSpc>
        <a:spcBef>
          <a:spcPct val="0"/>
        </a:spcBef>
        <a:spcAft>
          <a:spcPct val="0"/>
        </a:spcAft>
        <a:defRPr sz="3000" b="1">
          <a:solidFill>
            <a:schemeClr val="tx2"/>
          </a:solidFill>
          <a:latin typeface="Arial" charset="0"/>
        </a:defRPr>
      </a:lvl7pPr>
      <a:lvl8pPr marL="1371600" algn="l" rtl="0" eaLnBrk="0" fontAlgn="base" hangingPunct="0">
        <a:lnSpc>
          <a:spcPct val="90000"/>
        </a:lnSpc>
        <a:spcBef>
          <a:spcPct val="0"/>
        </a:spcBef>
        <a:spcAft>
          <a:spcPct val="0"/>
        </a:spcAft>
        <a:defRPr sz="3000" b="1">
          <a:solidFill>
            <a:schemeClr val="tx2"/>
          </a:solidFill>
          <a:latin typeface="Arial" charset="0"/>
        </a:defRPr>
      </a:lvl8pPr>
      <a:lvl9pPr marL="1828800" algn="l" rtl="0" eaLnBrk="0" fontAlgn="base" hangingPunct="0">
        <a:lnSpc>
          <a:spcPct val="90000"/>
        </a:lnSpc>
        <a:spcBef>
          <a:spcPct val="0"/>
        </a:spcBef>
        <a:spcAft>
          <a:spcPct val="0"/>
        </a:spcAft>
        <a:defRPr sz="3000" b="1">
          <a:solidFill>
            <a:schemeClr val="tx2"/>
          </a:solidFill>
          <a:latin typeface="Arial" charset="0"/>
        </a:defRPr>
      </a:lvl9pPr>
    </p:titleStyle>
    <p:bodyStyle>
      <a:lvl1pPr marL="285750" indent="-285750" algn="l" rtl="0" eaLnBrk="0" fontAlgn="base" hangingPunct="0">
        <a:spcBef>
          <a:spcPct val="0"/>
        </a:spcBef>
        <a:spcAft>
          <a:spcPct val="0"/>
        </a:spcAft>
        <a:buClr>
          <a:srgbClr val="003366"/>
        </a:buClr>
        <a:buSzPct val="120000"/>
        <a:buChar char="•"/>
        <a:defRPr sz="2500">
          <a:solidFill>
            <a:srgbClr val="003366"/>
          </a:solidFill>
          <a:latin typeface="+mn-lt"/>
          <a:ea typeface="MS PGothic" pitchFamily="34" charset="-128"/>
          <a:cs typeface="+mn-cs"/>
        </a:defRPr>
      </a:lvl1pPr>
      <a:lvl2pPr marL="765175" indent="-285750" algn="l" rtl="0" eaLnBrk="0" fontAlgn="base" hangingPunct="0">
        <a:spcBef>
          <a:spcPct val="0"/>
        </a:spcBef>
        <a:spcAft>
          <a:spcPct val="0"/>
        </a:spcAft>
        <a:buChar char="–"/>
        <a:defRPr sz="2000">
          <a:solidFill>
            <a:srgbClr val="003366"/>
          </a:solidFill>
          <a:latin typeface="+mn-lt"/>
          <a:ea typeface="MS PGothic" pitchFamily="34" charset="-128"/>
        </a:defRPr>
      </a:lvl2pPr>
      <a:lvl3pPr marL="1143000" indent="-187325" algn="l" rtl="0" eaLnBrk="0" fontAlgn="base" hangingPunct="0">
        <a:spcBef>
          <a:spcPct val="0"/>
        </a:spcBef>
        <a:spcAft>
          <a:spcPct val="0"/>
        </a:spcAft>
        <a:buChar char="•"/>
        <a:defRPr sz="1500">
          <a:solidFill>
            <a:srgbClr val="003366"/>
          </a:solidFill>
          <a:latin typeface="+mn-lt"/>
          <a:ea typeface="MS PGothic" pitchFamily="34" charset="-128"/>
        </a:defRPr>
      </a:lvl3pPr>
      <a:lvl4pPr marL="1603375"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ettlu@yahoo.com" TargetMode="External"/><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2.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130.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59.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59.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9.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9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02580BDD-D987-4A6A-B571-0FB96779B8C9}"/>
              </a:ext>
            </a:extLst>
          </p:cNvPr>
          <p:cNvSpPr txBox="1">
            <a:spLocks noChangeArrowheads="1"/>
          </p:cNvSpPr>
          <p:nvPr/>
        </p:nvSpPr>
        <p:spPr bwMode="auto">
          <a:xfrm>
            <a:off x="685800" y="3810000"/>
            <a:ext cx="7263976"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Brett Lu MD PhD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Associate Professor of Psychiatry, University of Hawaii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Queen’s Medical Center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Honolulu, HI  USA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3"/>
              </a:rPr>
              <a:t>brettlu@yahoo.com</a:t>
            </a:r>
            <a:endParaRPr kumimoji="0" lang="en-US" alt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2000" b="0" dirty="0">
              <a:solidFill>
                <a:srgbClr val="FFFFFF"/>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 conflicts of interest to disclose</a:t>
            </a:r>
          </a:p>
        </p:txBody>
      </p:sp>
      <p:sp>
        <p:nvSpPr>
          <p:cNvPr id="2" name="Rectangle 1">
            <a:extLst>
              <a:ext uri="{FF2B5EF4-FFF2-40B4-BE49-F238E27FC236}">
                <a16:creationId xmlns:a16="http://schemas.microsoft.com/office/drawing/2014/main" id="{F42B790A-FA61-42FE-B588-F45FC52436AF}"/>
              </a:ext>
            </a:extLst>
          </p:cNvPr>
          <p:cNvSpPr/>
          <p:nvPr/>
        </p:nvSpPr>
        <p:spPr>
          <a:xfrm>
            <a:off x="556590" y="685800"/>
            <a:ext cx="7977809" cy="1354217"/>
          </a:xfrm>
          <a:prstGeom prst="rect">
            <a:avLst/>
          </a:prstGeom>
        </p:spPr>
        <p:txBody>
          <a:bodyPr wrap="square">
            <a:spAutoFit/>
          </a:bodyPr>
          <a:lstStyle/>
          <a:p>
            <a:pPr lvl="0">
              <a:defRPr/>
            </a:pPr>
            <a:r>
              <a:rPr lang="en-US" sz="3200" b="1" dirty="0">
                <a:solidFill>
                  <a:srgbClr val="FFFFFF"/>
                </a:solidFill>
                <a:latin typeface="Arial"/>
              </a:rPr>
              <a:t>Care of Dementia-related Behavior in </a:t>
            </a:r>
            <a:r>
              <a:rPr lang="en-US" sz="3200" dirty="0">
                <a:solidFill>
                  <a:srgbClr val="FFFFFF"/>
                </a:solidFill>
                <a:latin typeface="Arial"/>
              </a:rPr>
              <a:t>Primary</a:t>
            </a:r>
            <a:r>
              <a:rPr lang="en-US" sz="3200" b="1" dirty="0">
                <a:solidFill>
                  <a:srgbClr val="FFFFFF"/>
                </a:solidFill>
                <a:latin typeface="Arial"/>
              </a:rPr>
              <a:t> Care Setting</a:t>
            </a:r>
          </a:p>
          <a:p>
            <a:pPr lvl="0">
              <a:defRPr/>
            </a:pPr>
            <a:endParaRPr lang="en-US" b="1" dirty="0">
              <a:solidFill>
                <a:srgbClr val="FFFFFF"/>
              </a:solidFill>
              <a:latin typeface="Arial"/>
            </a:endParaRPr>
          </a:p>
        </p:txBody>
      </p:sp>
    </p:spTree>
    <p:extLst>
      <p:ext uri="{BB962C8B-B14F-4D97-AF65-F5344CB8AC3E}">
        <p14:creationId xmlns:p14="http://schemas.microsoft.com/office/powerpoint/2010/main" val="3473522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FF8"/>
        </a:solidFill>
        <a:effectLst/>
      </p:bgPr>
    </p:bg>
    <p:spTree>
      <p:nvGrpSpPr>
        <p:cNvPr id="1" name=""/>
        <p:cNvGrpSpPr/>
        <p:nvPr/>
      </p:nvGrpSpPr>
      <p:grpSpPr>
        <a:xfrm>
          <a:off x="0" y="0"/>
          <a:ext cx="0" cy="0"/>
          <a:chOff x="0" y="0"/>
          <a:chExt cx="0" cy="0"/>
        </a:xfrm>
      </p:grpSpPr>
      <p:pic>
        <p:nvPicPr>
          <p:cNvPr id="91138" name="Picture 2">
            <a:extLst>
              <a:ext uri="{FF2B5EF4-FFF2-40B4-BE49-F238E27FC236}">
                <a16:creationId xmlns:a16="http://schemas.microsoft.com/office/drawing/2014/main" id="{918461A9-C30C-48E3-BAD1-D28B4CE6F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2400"/>
            <a:ext cx="6110926"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91F5D33-748B-446D-81E1-37A859F7B897}"/>
              </a:ext>
            </a:extLst>
          </p:cNvPr>
          <p:cNvSpPr/>
          <p:nvPr/>
        </p:nvSpPr>
        <p:spPr>
          <a:xfrm>
            <a:off x="183054" y="560965"/>
            <a:ext cx="2483946" cy="3724096"/>
          </a:xfrm>
          <a:prstGeom prst="rect">
            <a:avLst/>
          </a:prstGeom>
        </p:spPr>
        <p:txBody>
          <a:bodyPr wrap="square">
            <a:spAutoFit/>
          </a:bodyPr>
          <a:lstStyle/>
          <a:p>
            <a:pPr lvl="0" eaLnBrk="0" fontAlgn="base" hangingPunct="0">
              <a:spcBef>
                <a:spcPct val="0"/>
              </a:spcBef>
              <a:spcAft>
                <a:spcPct val="0"/>
              </a:spcAft>
              <a:tabLst>
                <a:tab pos="457200" algn="l"/>
              </a:tabLst>
              <a:defRPr/>
            </a:pPr>
            <a:r>
              <a:rPr lang="en-US" altLang="en-US" sz="2000" b="1" dirty="0">
                <a:solidFill>
                  <a:srgbClr val="000000"/>
                </a:solidFill>
                <a:latin typeface="Arial" panose="020B0604020202020204" pitchFamily="34" charset="0"/>
                <a:cs typeface="Arial" panose="020B0604020202020204" pitchFamily="34" charset="0"/>
              </a:rPr>
              <a:t>Mini-Cog</a:t>
            </a:r>
            <a:endParaRPr lang="en-US" altLang="en-US" sz="2000" dirty="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tabLst>
                <a:tab pos="457200" algn="l"/>
              </a:tabLst>
              <a:defRPr/>
            </a:pPr>
            <a:endParaRPr lang="en-US" altLang="en-US" dirty="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tabLst>
                <a:tab pos="457200" algn="l"/>
              </a:tabLst>
              <a:defRPr/>
            </a:pPr>
            <a:r>
              <a:rPr lang="en-US" altLang="en-US" dirty="0">
                <a:solidFill>
                  <a:srgbClr val="000000"/>
                </a:solidFill>
                <a:latin typeface="Arial" panose="020B0604020202020204" pitchFamily="34" charset="0"/>
                <a:cs typeface="Arial" panose="020B0604020202020204" pitchFamily="34" charset="0"/>
              </a:rPr>
              <a:t>-three word recall and a clock draw</a:t>
            </a:r>
          </a:p>
          <a:p>
            <a:pPr lvl="0" eaLnBrk="0" fontAlgn="base" hangingPunct="0">
              <a:spcBef>
                <a:spcPct val="0"/>
              </a:spcBef>
              <a:spcAft>
                <a:spcPct val="0"/>
              </a:spcAft>
              <a:tabLst>
                <a:tab pos="457200" algn="l"/>
              </a:tabLst>
              <a:defRPr/>
            </a:pPr>
            <a:endParaRPr lang="en-US" altLang="en-US" dirty="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tabLst>
                <a:tab pos="457200" algn="l"/>
              </a:tabLst>
              <a:defRPr/>
            </a:pPr>
            <a:r>
              <a:rPr lang="en-US" altLang="en-US" dirty="0">
                <a:solidFill>
                  <a:srgbClr val="000000"/>
                </a:solidFill>
                <a:latin typeface="Arial" panose="020B0604020202020204" pitchFamily="34" charset="0"/>
                <a:cs typeface="Arial" panose="020B0604020202020204" pitchFamily="34" charset="0"/>
              </a:rPr>
              <a:t>-better than PCPs in detecting early dementia</a:t>
            </a:r>
          </a:p>
          <a:p>
            <a:pPr lvl="0" eaLnBrk="0" fontAlgn="base" hangingPunct="0">
              <a:spcBef>
                <a:spcPct val="0"/>
              </a:spcBef>
              <a:spcAft>
                <a:spcPct val="0"/>
              </a:spcAft>
              <a:tabLst>
                <a:tab pos="457200" algn="l"/>
              </a:tabLst>
              <a:defRPr/>
            </a:pPr>
            <a:endParaRPr lang="en-US" altLang="en-US" dirty="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tabLst>
                <a:tab pos="457200" algn="l"/>
              </a:tabLst>
              <a:defRPr/>
            </a:pPr>
            <a:r>
              <a:rPr lang="en-US" altLang="en-US" dirty="0">
                <a:solidFill>
                  <a:srgbClr val="000000"/>
                </a:solidFill>
                <a:latin typeface="Arial" panose="020B0604020202020204" pitchFamily="34" charset="0"/>
                <a:cs typeface="Arial" panose="020B0604020202020204" pitchFamily="34" charset="0"/>
              </a:rPr>
              <a:t>-reliable in those with limited English or education</a:t>
            </a:r>
          </a:p>
          <a:p>
            <a:pPr lvl="0" eaLnBrk="0" fontAlgn="base" hangingPunct="0">
              <a:spcBef>
                <a:spcPct val="0"/>
              </a:spcBef>
              <a:spcAft>
                <a:spcPct val="0"/>
              </a:spcAft>
              <a:tabLst>
                <a:tab pos="457200" algn="l"/>
              </a:tabLst>
              <a:defRPr/>
            </a:pPr>
            <a:r>
              <a:rPr lang="en-US" altLang="en-US" dirty="0">
                <a:solidFill>
                  <a:srgbClr val="000000"/>
                </a:solidFill>
                <a:latin typeface="Arial" panose="020B0604020202020204" pitchFamily="34" charset="0"/>
                <a:cs typeface="Arial" panose="020B0604020202020204" pitchFamily="34" charset="0"/>
              </a:rPr>
              <a:t> </a:t>
            </a:r>
          </a:p>
        </p:txBody>
      </p:sp>
      <p:sp>
        <p:nvSpPr>
          <p:cNvPr id="8" name="Text Box 4">
            <a:extLst>
              <a:ext uri="{FF2B5EF4-FFF2-40B4-BE49-F238E27FC236}">
                <a16:creationId xmlns:a16="http://schemas.microsoft.com/office/drawing/2014/main" id="{0D941094-78BB-451A-A109-27207C5CB165}"/>
              </a:ext>
            </a:extLst>
          </p:cNvPr>
          <p:cNvSpPr txBox="1">
            <a:spLocks noChangeArrowheads="1"/>
          </p:cNvSpPr>
          <p:nvPr/>
        </p:nvSpPr>
        <p:spPr bwMode="auto">
          <a:xfrm>
            <a:off x="7848600" y="6243935"/>
            <a:ext cx="10967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lang="en-US" altLang="en-US" sz="1200" i="1" dirty="0" err="1">
                <a:solidFill>
                  <a:srgbClr val="000000"/>
                </a:solidFill>
                <a:latin typeface="Arial" panose="020B0604020202020204" pitchFamily="34" charset="0"/>
              </a:rPr>
              <a:t>Borson</a:t>
            </a:r>
            <a:r>
              <a:rPr lang="en-US" altLang="en-US" sz="1200" i="1" dirty="0">
                <a:solidFill>
                  <a:srgbClr val="000000"/>
                </a:solidFill>
                <a:latin typeface="Arial" panose="020B0604020202020204" pitchFamily="34" charset="0"/>
              </a:rPr>
              <a:t> 2000,</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lang="en-US" altLang="en-US" sz="1200" i="1" dirty="0">
                <a:solidFill>
                  <a:srgbClr val="000000"/>
                </a:solidFill>
                <a:latin typeface="Arial" panose="020B0604020202020204" pitchFamily="34" charset="0"/>
              </a:rPr>
              <a:t>Galvin 2012</a:t>
            </a:r>
            <a:endParaRPr kumimoji="0" lang="en-US" altLang="en-US" sz="1200" b="0" i="1" u="none" strike="noStrike" kern="1200" cap="none" spc="0" normalizeH="0" baseline="0" noProof="0" dirty="0">
              <a:ln>
                <a:noFill/>
              </a:ln>
              <a:solidFill>
                <a:srgbClr val="000000"/>
              </a:solidFill>
              <a:effectLst/>
              <a:uLnTx/>
              <a:uFillTx/>
              <a:latin typeface="Arial" panose="020B0604020202020204" pitchFamily="34" charset="0"/>
            </a:endParaRPr>
          </a:p>
        </p:txBody>
      </p:sp>
      <p:pic>
        <p:nvPicPr>
          <p:cNvPr id="9" name="Picture 8">
            <a:extLst>
              <a:ext uri="{FF2B5EF4-FFF2-40B4-BE49-F238E27FC236}">
                <a16:creationId xmlns:a16="http://schemas.microsoft.com/office/drawing/2014/main" id="{A010909C-C1A7-424F-8C91-817FE0832C88}"/>
              </a:ext>
            </a:extLst>
          </p:cNvPr>
          <p:cNvPicPr>
            <a:picLocks noChangeAspect="1"/>
          </p:cNvPicPr>
          <p:nvPr/>
        </p:nvPicPr>
        <p:blipFill>
          <a:blip r:embed="rId4"/>
          <a:stretch>
            <a:fillRect/>
          </a:stretch>
        </p:blipFill>
        <p:spPr>
          <a:xfrm>
            <a:off x="2819400" y="4326424"/>
            <a:ext cx="4772722" cy="21521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02580BDD-D987-4A6A-B571-0FB96779B8C9}"/>
              </a:ext>
            </a:extLst>
          </p:cNvPr>
          <p:cNvSpPr txBox="1">
            <a:spLocks noChangeArrowheads="1"/>
          </p:cNvSpPr>
          <p:nvPr/>
        </p:nvSpPr>
        <p:spPr bwMode="auto">
          <a:xfrm>
            <a:off x="533400" y="2133600"/>
            <a:ext cx="6365845"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Dementia types/prevalence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Dementia screening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Dementia-related behavior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Treatment of dementia-related behavior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Medical assessment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Non pharmacological (no psych meds)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pharmacological (psych meds) </a:t>
            </a:r>
          </a:p>
        </p:txBody>
      </p:sp>
      <p:sp>
        <p:nvSpPr>
          <p:cNvPr id="2" name="Rectangle 1">
            <a:extLst>
              <a:ext uri="{FF2B5EF4-FFF2-40B4-BE49-F238E27FC236}">
                <a16:creationId xmlns:a16="http://schemas.microsoft.com/office/drawing/2014/main" id="{F42B790A-FA61-42FE-B588-F45FC52436AF}"/>
              </a:ext>
            </a:extLst>
          </p:cNvPr>
          <p:cNvSpPr/>
          <p:nvPr/>
        </p:nvSpPr>
        <p:spPr>
          <a:xfrm>
            <a:off x="381000" y="340816"/>
            <a:ext cx="7977809" cy="13542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n-ea"/>
                <a:cs typeface="+mn-cs"/>
              </a:rPr>
              <a:t>Care of Dementia-related Behavior in Primary Care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1485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E0EC"/>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idx="1"/>
          </p:nvPr>
        </p:nvSpPr>
        <p:spPr>
          <a:xfrm>
            <a:off x="304800" y="1828800"/>
            <a:ext cx="8393113" cy="3511550"/>
          </a:xfrm>
        </p:spPr>
        <p:txBody>
          <a:bodyPr/>
          <a:lstStyle/>
          <a:p>
            <a:pPr eaLnBrk="1" hangingPunct="1">
              <a:buFont typeface="Wingdings" panose="05000000000000000000" pitchFamily="2" charset="2"/>
              <a:buNone/>
              <a:defRPr/>
            </a:pPr>
            <a:r>
              <a:rPr lang="en-US" altLang="en-US" sz="2400" dirty="0">
                <a:solidFill>
                  <a:srgbClr val="000000"/>
                </a:solidFill>
                <a:effectLst/>
                <a:latin typeface="Arial" charset="0"/>
                <a:cs typeface="Arial" charset="0"/>
              </a:rPr>
              <a:t>Present in 60-98% with dementia</a:t>
            </a:r>
          </a:p>
          <a:p>
            <a:pPr eaLnBrk="1" hangingPunct="1">
              <a:buFont typeface="Wingdings" panose="05000000000000000000" pitchFamily="2" charset="2"/>
              <a:buNone/>
              <a:defRPr/>
            </a:pPr>
            <a:endParaRPr lang="en-US" altLang="en-US" sz="2400" dirty="0">
              <a:solidFill>
                <a:srgbClr val="000000"/>
              </a:solidFill>
              <a:effectLst/>
              <a:latin typeface="Arial" charset="0"/>
              <a:cs typeface="Arial" charset="0"/>
            </a:endParaRPr>
          </a:p>
          <a:p>
            <a:pPr eaLnBrk="1" hangingPunct="1">
              <a:buFont typeface="Wingdings" panose="05000000000000000000" pitchFamily="2" charset="2"/>
              <a:buNone/>
              <a:defRPr/>
            </a:pPr>
            <a:r>
              <a:rPr lang="en-US" altLang="en-US" sz="2400" dirty="0">
                <a:solidFill>
                  <a:srgbClr val="000000"/>
                </a:solidFill>
                <a:effectLst/>
                <a:latin typeface="Arial" charset="0"/>
                <a:cs typeface="Arial" charset="0"/>
              </a:rPr>
              <a:t>Premature institutionalization/higher mortality</a:t>
            </a:r>
          </a:p>
          <a:p>
            <a:pPr eaLnBrk="1" hangingPunct="1">
              <a:defRPr/>
            </a:pPr>
            <a:endParaRPr lang="en-US" altLang="en-US" sz="2400" dirty="0">
              <a:solidFill>
                <a:srgbClr val="000000"/>
              </a:solidFill>
              <a:effectLst/>
              <a:latin typeface="Arial" charset="0"/>
              <a:cs typeface="Arial" charset="0"/>
            </a:endParaRPr>
          </a:p>
          <a:p>
            <a:pPr eaLnBrk="1" hangingPunct="1">
              <a:buFont typeface="Wingdings" panose="05000000000000000000" pitchFamily="2" charset="2"/>
              <a:buNone/>
              <a:defRPr/>
            </a:pPr>
            <a:r>
              <a:rPr lang="en-US" altLang="en-US" sz="2400" dirty="0">
                <a:solidFill>
                  <a:srgbClr val="000000"/>
                </a:solidFill>
                <a:effectLst/>
                <a:latin typeface="Arial" charset="0"/>
                <a:cs typeface="Arial" charset="0"/>
              </a:rPr>
              <a:t>Suffering for caregivers</a:t>
            </a:r>
          </a:p>
          <a:p>
            <a:pPr>
              <a:spcBef>
                <a:spcPct val="0"/>
              </a:spcBef>
              <a:buClrTx/>
              <a:buSzTx/>
              <a:buFont typeface="Wingdings" panose="05000000000000000000" pitchFamily="2" charset="2"/>
              <a:buNone/>
              <a:defRPr/>
            </a:pPr>
            <a:r>
              <a:rPr lang="en-US" altLang="en-US" sz="2400" dirty="0">
                <a:solidFill>
                  <a:srgbClr val="000000"/>
                </a:solidFill>
                <a:effectLst/>
                <a:latin typeface="Arial" charset="0"/>
                <a:cs typeface="Arial" charset="0"/>
              </a:rPr>
              <a:t> </a:t>
            </a:r>
          </a:p>
          <a:p>
            <a:pPr>
              <a:spcBef>
                <a:spcPct val="0"/>
              </a:spcBef>
              <a:buClrTx/>
              <a:buSzTx/>
              <a:buFont typeface="Wingdings" panose="05000000000000000000" pitchFamily="2" charset="2"/>
              <a:buNone/>
              <a:defRPr/>
            </a:pPr>
            <a:endParaRPr lang="en-US" altLang="en-US" sz="2400" dirty="0">
              <a:solidFill>
                <a:srgbClr val="000000"/>
              </a:solidFill>
              <a:effectLst/>
              <a:latin typeface="Arial" charset="0"/>
              <a:cs typeface="Arial" charset="0"/>
            </a:endParaRPr>
          </a:p>
          <a:p>
            <a:pPr>
              <a:spcBef>
                <a:spcPct val="0"/>
              </a:spcBef>
              <a:buClrTx/>
              <a:buSzTx/>
              <a:buFont typeface="Wingdings" panose="05000000000000000000" pitchFamily="2" charset="2"/>
              <a:buNone/>
              <a:defRPr/>
            </a:pPr>
            <a:endParaRPr lang="en-US" altLang="en-US" sz="2400" dirty="0">
              <a:solidFill>
                <a:srgbClr val="000000"/>
              </a:solidFill>
              <a:effectLst/>
              <a:latin typeface="Arial" charset="0"/>
              <a:cs typeface="Arial" charset="0"/>
            </a:endParaRPr>
          </a:p>
          <a:p>
            <a:pPr eaLnBrk="1" hangingPunct="1">
              <a:buFont typeface="Wingdings" panose="05000000000000000000" pitchFamily="2" charset="2"/>
              <a:buNone/>
              <a:defRPr/>
            </a:pPr>
            <a:endParaRPr lang="en-US" altLang="en-US" sz="2400" dirty="0">
              <a:solidFill>
                <a:srgbClr val="000000"/>
              </a:solidFill>
              <a:effectLst/>
              <a:latin typeface="Arial" charset="0"/>
              <a:cs typeface="Arial" charset="0"/>
            </a:endParaRPr>
          </a:p>
          <a:p>
            <a:pPr eaLnBrk="1" hangingPunct="1">
              <a:buFont typeface="Wingdings" panose="05000000000000000000" pitchFamily="2" charset="2"/>
              <a:buNone/>
              <a:defRPr/>
            </a:pPr>
            <a:endParaRPr lang="en-US" altLang="en-US" sz="2400" dirty="0">
              <a:solidFill>
                <a:srgbClr val="000000"/>
              </a:solidFill>
              <a:effectLst/>
              <a:latin typeface="Arial" charset="0"/>
              <a:cs typeface="Arial" charset="0"/>
            </a:endParaRPr>
          </a:p>
          <a:p>
            <a:pPr eaLnBrk="1" hangingPunct="1">
              <a:buFont typeface="Wingdings" panose="05000000000000000000" pitchFamily="2" charset="2"/>
              <a:buNone/>
              <a:defRPr/>
            </a:pPr>
            <a:endParaRPr lang="en-US" altLang="en-US" sz="2400" dirty="0">
              <a:solidFill>
                <a:srgbClr val="000000"/>
              </a:solidFill>
              <a:effectLst/>
              <a:latin typeface="Arial" charset="0"/>
              <a:cs typeface="Arial" charset="0"/>
            </a:endParaRPr>
          </a:p>
          <a:p>
            <a:pPr eaLnBrk="1" hangingPunct="1">
              <a:buFont typeface="Wingdings" panose="05000000000000000000" pitchFamily="2" charset="2"/>
              <a:buNone/>
              <a:defRPr/>
            </a:pPr>
            <a:endParaRPr lang="en-US" altLang="en-US" sz="2400" dirty="0">
              <a:solidFill>
                <a:srgbClr val="000000"/>
              </a:solidFill>
              <a:effectLst/>
              <a:latin typeface="Arial" charset="0"/>
              <a:cs typeface="Arial" charset="0"/>
            </a:endParaRPr>
          </a:p>
          <a:p>
            <a:pPr eaLnBrk="1" hangingPunct="1">
              <a:buFont typeface="Wingdings" panose="05000000000000000000" pitchFamily="2" charset="2"/>
              <a:buNone/>
              <a:defRPr/>
            </a:pPr>
            <a:endParaRPr lang="en-US" altLang="en-US" sz="2400" dirty="0">
              <a:solidFill>
                <a:srgbClr val="000000"/>
              </a:solidFill>
              <a:effectLst/>
              <a:latin typeface="Arial" charset="0"/>
              <a:cs typeface="Arial" charset="0"/>
            </a:endParaRPr>
          </a:p>
          <a:p>
            <a:pPr eaLnBrk="1" hangingPunct="1">
              <a:buFont typeface="Wingdings" panose="05000000000000000000" pitchFamily="2" charset="2"/>
              <a:buNone/>
              <a:defRPr/>
            </a:pPr>
            <a:r>
              <a:rPr lang="en-US" altLang="en-US" sz="2400" dirty="0">
                <a:solidFill>
                  <a:srgbClr val="000000"/>
                </a:solidFill>
                <a:effectLst/>
                <a:latin typeface="Arial" charset="0"/>
                <a:cs typeface="Arial" charset="0"/>
              </a:rPr>
              <a:t> </a:t>
            </a:r>
          </a:p>
        </p:txBody>
      </p:sp>
      <p:sp>
        <p:nvSpPr>
          <p:cNvPr id="60419" name="Rectangle 3"/>
          <p:cNvSpPr>
            <a:spLocks noChangeArrowheads="1"/>
          </p:cNvSpPr>
          <p:nvPr/>
        </p:nvSpPr>
        <p:spPr bwMode="auto">
          <a:xfrm>
            <a:off x="598488" y="444500"/>
            <a:ext cx="7880350"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Behavioral and Psychological Symptoms of Dementia (BPSD)</a:t>
            </a:r>
          </a:p>
        </p:txBody>
      </p:sp>
    </p:spTree>
    <p:extLst>
      <p:ext uri="{BB962C8B-B14F-4D97-AF65-F5344CB8AC3E}">
        <p14:creationId xmlns:p14="http://schemas.microsoft.com/office/powerpoint/2010/main" val="38249388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1E6ED"/>
        </a:solid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6894513" y="5864225"/>
            <a:ext cx="10302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7" name="Rectangle 5"/>
          <p:cNvSpPr>
            <a:spLocks noChangeArrowheads="1"/>
          </p:cNvSpPr>
          <p:nvPr/>
        </p:nvSpPr>
        <p:spPr bwMode="auto">
          <a:xfrm>
            <a:off x="471488" y="1447800"/>
            <a:ext cx="7540625" cy="441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428625" indent="-42862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428625" marR="0" lvl="0" indent="-428625" algn="l" defTabSz="914400" rtl="0" eaLnBrk="1" fontAlgn="base" latinLnBrk="0" hangingPunct="1">
              <a:lnSpc>
                <a:spcPct val="90000"/>
              </a:lnSpc>
              <a:spcBef>
                <a:spcPct val="20000"/>
              </a:spcBef>
              <a:spcAft>
                <a:spcPct val="0"/>
              </a:spcAft>
              <a:buClr>
                <a:srgbClr val="00CCFF"/>
              </a:buClr>
              <a:buSzPct val="65000"/>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t>
            </a:r>
          </a:p>
        </p:txBody>
      </p:sp>
      <p:sp>
        <p:nvSpPr>
          <p:cNvPr id="8" name="TextBox 7"/>
          <p:cNvSpPr txBox="1">
            <a:spLocks noChangeArrowheads="1"/>
          </p:cNvSpPr>
          <p:nvPr/>
        </p:nvSpPr>
        <p:spPr bwMode="auto">
          <a:xfrm>
            <a:off x="115094" y="719344"/>
            <a:ext cx="8154988" cy="5780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400" b="0" i="0" u="sng"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High risk of Depression:</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especially in:</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Female</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Less education</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In the same home</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Lack of choice</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400" b="0" i="0" u="sng"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Consequences of burnout</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poor mental/physical health  </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institutionalization of patients</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care negligence, a</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buse</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Get help, take a break, adult day programs</a:t>
            </a:r>
          </a:p>
        </p:txBody>
      </p:sp>
      <p:sp>
        <p:nvSpPr>
          <p:cNvPr id="9" name="TextBox 6"/>
          <p:cNvSpPr txBox="1">
            <a:spLocks noChangeArrowheads="1"/>
          </p:cNvSpPr>
          <p:nvPr/>
        </p:nvSpPr>
        <p:spPr bwMode="auto">
          <a:xfrm>
            <a:off x="5230651" y="6408737"/>
            <a:ext cx="38766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Adelman 2014; </a:t>
            </a:r>
            <a:r>
              <a:rPr kumimoji="0" lang="en-US" altLang="en-US" sz="1400" b="0" i="1"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Covinsky</a:t>
            </a: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2003, NSDUH 2007</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295400"/>
            <a:ext cx="4761706" cy="4267200"/>
          </a:xfrm>
          <a:prstGeom prst="rect">
            <a:avLst/>
          </a:prstGeom>
          <a:solidFill>
            <a:srgbClr val="0070C0"/>
          </a:solidFill>
          <a:ln>
            <a:noFill/>
          </a:ln>
          <a:extLst>
            <a:ext uri="{91240B29-F687-4f45-9708-019B960494DF}">
              <a14:hiddenLine xmlns:a14="http://schemas.microsoft.com/office/drawing/2010/main" xmlns="" w="38100">
                <a:solidFill>
                  <a:srgbClr val="000000"/>
                </a:solidFill>
                <a:miter lim="800000"/>
                <a:headEnd/>
                <a:tailEnd/>
              </a14:hiddenLine>
            </a:ext>
          </a:extLst>
        </p:spPr>
      </p:pic>
      <p:sp>
        <p:nvSpPr>
          <p:cNvPr id="11" name="TextBox 10"/>
          <p:cNvSpPr txBox="1">
            <a:spLocks noChangeArrowheads="1"/>
          </p:cNvSpPr>
          <p:nvPr/>
        </p:nvSpPr>
        <p:spPr bwMode="auto">
          <a:xfrm>
            <a:off x="5018313" y="1554485"/>
            <a:ext cx="2206625" cy="830262"/>
          </a:xfrm>
          <a:prstGeom prst="rect">
            <a:avLst/>
          </a:prstGeom>
          <a:noFill/>
          <a:ln w="38100">
            <a:noFill/>
            <a:miter lim="800000"/>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Prevalence(%)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of Depression</a:t>
            </a:r>
          </a:p>
        </p:txBody>
      </p:sp>
      <p:sp>
        <p:nvSpPr>
          <p:cNvPr id="12" name="Rectangle 4"/>
          <p:cNvSpPr>
            <a:spLocks noChangeArrowheads="1"/>
          </p:cNvSpPr>
          <p:nvPr/>
        </p:nvSpPr>
        <p:spPr bwMode="auto">
          <a:xfrm>
            <a:off x="631825" y="121764"/>
            <a:ext cx="788035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Caregiver Burnout: the “Invisible Patient”</a:t>
            </a:r>
          </a:p>
        </p:txBody>
      </p:sp>
    </p:spTree>
    <p:extLst>
      <p:ext uri="{BB962C8B-B14F-4D97-AF65-F5344CB8AC3E}">
        <p14:creationId xmlns:p14="http://schemas.microsoft.com/office/powerpoint/2010/main" val="3881181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9F1DB"/>
        </a:solidFill>
        <a:effectLst/>
      </p:bgPr>
    </p:bg>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7297608" y="1499445"/>
            <a:ext cx="188595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sng"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Depression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20-40%</a:t>
            </a:r>
          </a:p>
        </p:txBody>
      </p:sp>
      <p:sp>
        <p:nvSpPr>
          <p:cNvPr id="71683" name="Text Box 3"/>
          <p:cNvSpPr txBox="1">
            <a:spLocks noChangeArrowheads="1"/>
          </p:cNvSpPr>
          <p:nvPr/>
        </p:nvSpPr>
        <p:spPr bwMode="auto">
          <a:xfrm>
            <a:off x="239713" y="1699100"/>
            <a:ext cx="3556000"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sng"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Psychosis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hallucinations/delusions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25%</a:t>
            </a:r>
          </a:p>
        </p:txBody>
      </p:sp>
      <p:sp>
        <p:nvSpPr>
          <p:cNvPr id="71684" name="Line 4"/>
          <p:cNvSpPr>
            <a:spLocks noChangeShapeType="1"/>
          </p:cNvSpPr>
          <p:nvPr/>
        </p:nvSpPr>
        <p:spPr bwMode="auto">
          <a:xfrm>
            <a:off x="4689103" y="1196225"/>
            <a:ext cx="1033463" cy="3298825"/>
          </a:xfrm>
          <a:prstGeom prst="line">
            <a:avLst/>
          </a:prstGeom>
          <a:noFill/>
          <a:ln w="76200">
            <a:solidFill>
              <a:srgbClr val="003F80"/>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71685" name="Text Box 5"/>
          <p:cNvSpPr txBox="1">
            <a:spLocks noChangeArrowheads="1"/>
          </p:cNvSpPr>
          <p:nvPr/>
        </p:nvSpPr>
        <p:spPr bwMode="auto">
          <a:xfrm>
            <a:off x="4452144" y="4637684"/>
            <a:ext cx="4357687"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Altered circadian rhythms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disrupted sleep patterns</a:t>
            </a:r>
          </a:p>
        </p:txBody>
      </p:sp>
      <p:sp>
        <p:nvSpPr>
          <p:cNvPr id="71686" name="Line 6"/>
          <p:cNvSpPr>
            <a:spLocks noChangeShapeType="1"/>
          </p:cNvSpPr>
          <p:nvPr/>
        </p:nvSpPr>
        <p:spPr bwMode="auto">
          <a:xfrm flipH="1">
            <a:off x="2246313" y="1214912"/>
            <a:ext cx="1671637" cy="795338"/>
          </a:xfrm>
          <a:prstGeom prst="line">
            <a:avLst/>
          </a:prstGeom>
          <a:noFill/>
          <a:ln w="76200">
            <a:solidFill>
              <a:srgbClr val="003F80"/>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71687" name="Line 7"/>
          <p:cNvSpPr>
            <a:spLocks noChangeShapeType="1"/>
          </p:cNvSpPr>
          <p:nvPr/>
        </p:nvSpPr>
        <p:spPr bwMode="auto">
          <a:xfrm flipH="1">
            <a:off x="2351088" y="1175225"/>
            <a:ext cx="1995487" cy="2044700"/>
          </a:xfrm>
          <a:prstGeom prst="line">
            <a:avLst/>
          </a:prstGeom>
          <a:noFill/>
          <a:ln w="76200">
            <a:solidFill>
              <a:srgbClr val="003F80"/>
            </a:solidFill>
            <a:round/>
            <a:headEnd type="none" w="sm" len="sm"/>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71688" name="Line 8"/>
          <p:cNvSpPr>
            <a:spLocks noChangeShapeType="1"/>
          </p:cNvSpPr>
          <p:nvPr/>
        </p:nvSpPr>
        <p:spPr bwMode="auto">
          <a:xfrm>
            <a:off x="5467350" y="1138712"/>
            <a:ext cx="1493838" cy="646113"/>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type="none" w="sm" len="sm"/>
                <a:tailEnd type="triangle" w="sm" len="sm"/>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506889" name="Rectangle 9"/>
          <p:cNvSpPr>
            <a:spLocks noChangeArrowheads="1"/>
          </p:cNvSpPr>
          <p:nvPr/>
        </p:nvSpPr>
        <p:spPr bwMode="auto">
          <a:xfrm>
            <a:off x="6838950" y="1481612"/>
            <a:ext cx="1587500" cy="1057275"/>
          </a:xfrm>
          <a:prstGeom prst="rect">
            <a:avLst/>
          </a:prstGeom>
          <a:no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506890" name="Rectangle 10"/>
          <p:cNvSpPr>
            <a:spLocks noChangeArrowheads="1"/>
          </p:cNvSpPr>
          <p:nvPr/>
        </p:nvSpPr>
        <p:spPr bwMode="auto">
          <a:xfrm>
            <a:off x="6937375" y="1807050"/>
            <a:ext cx="1704975" cy="823912"/>
          </a:xfrm>
          <a:prstGeom prst="rect">
            <a:avLst/>
          </a:prstGeom>
          <a:no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71691" name="Text Box 11"/>
          <p:cNvSpPr txBox="1">
            <a:spLocks noChangeArrowheads="1"/>
          </p:cNvSpPr>
          <p:nvPr/>
        </p:nvSpPr>
        <p:spPr bwMode="auto">
          <a:xfrm>
            <a:off x="6744640" y="3071493"/>
            <a:ext cx="1625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762000">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defTabSz="762000">
              <a:buChar char="–"/>
              <a:defRPr sz="2000">
                <a:solidFill>
                  <a:srgbClr val="003366"/>
                </a:solidFill>
                <a:latin typeface="Arial" panose="020B0604020202020204" pitchFamily="34" charset="0"/>
                <a:ea typeface="MS PGothic" panose="020B0600070205080204" pitchFamily="34" charset="-128"/>
              </a:defRPr>
            </a:lvl2pPr>
            <a:lvl3pPr marL="1143000" indent="-228600" defTabSz="762000">
              <a:buChar char="•"/>
              <a:defRPr sz="1500">
                <a:solidFill>
                  <a:srgbClr val="003366"/>
                </a:solidFill>
                <a:latin typeface="Arial" panose="020B0604020202020204" pitchFamily="34" charset="0"/>
                <a:ea typeface="MS PGothic" panose="020B0600070205080204" pitchFamily="34" charset="-128"/>
              </a:defRPr>
            </a:lvl3pPr>
            <a:lvl4pPr marL="1600200" indent="-228600" defTabSz="7620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7620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7620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Anxiety</a:t>
            </a:r>
          </a:p>
        </p:txBody>
      </p:sp>
      <p:sp>
        <p:nvSpPr>
          <p:cNvPr id="71692" name="Line 12"/>
          <p:cNvSpPr>
            <a:spLocks noChangeShapeType="1"/>
          </p:cNvSpPr>
          <p:nvPr/>
        </p:nvSpPr>
        <p:spPr bwMode="auto">
          <a:xfrm>
            <a:off x="5384800" y="1078387"/>
            <a:ext cx="1246188" cy="669925"/>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type="none" w="sm" len="sm"/>
                <a:tailEnd type="triangle" w="sm" len="sm"/>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71693" name="Line 13"/>
          <p:cNvSpPr>
            <a:spLocks noChangeShapeType="1"/>
          </p:cNvSpPr>
          <p:nvPr/>
        </p:nvSpPr>
        <p:spPr bwMode="auto">
          <a:xfrm>
            <a:off x="5362575" y="1089500"/>
            <a:ext cx="1350963" cy="728662"/>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type="none" w="sm" len="sm"/>
                <a:tailEnd type="triangle" w="sm" len="sm"/>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71694" name="Line 14"/>
          <p:cNvSpPr>
            <a:spLocks noChangeShapeType="1"/>
          </p:cNvSpPr>
          <p:nvPr/>
        </p:nvSpPr>
        <p:spPr bwMode="auto">
          <a:xfrm>
            <a:off x="4998424" y="1262677"/>
            <a:ext cx="1817687" cy="1724025"/>
          </a:xfrm>
          <a:prstGeom prst="line">
            <a:avLst/>
          </a:prstGeom>
          <a:noFill/>
          <a:ln w="66675">
            <a:solidFill>
              <a:srgbClr val="003F80"/>
            </a:solidFill>
            <a:round/>
            <a:headEnd type="none" w="sm" len="sm"/>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71695" name="Text Box 15"/>
          <p:cNvSpPr txBox="1">
            <a:spLocks noChangeArrowheads="1"/>
          </p:cNvSpPr>
          <p:nvPr/>
        </p:nvSpPr>
        <p:spPr bwMode="auto">
          <a:xfrm>
            <a:off x="457200" y="3091876"/>
            <a:ext cx="20320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Agitation</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often persistent</a:t>
            </a:r>
          </a:p>
        </p:txBody>
      </p:sp>
      <p:sp>
        <p:nvSpPr>
          <p:cNvPr id="71696" name="Rectangle 18"/>
          <p:cNvSpPr>
            <a:spLocks noChangeArrowheads="1"/>
          </p:cNvSpPr>
          <p:nvPr/>
        </p:nvSpPr>
        <p:spPr bwMode="auto">
          <a:xfrm>
            <a:off x="324238" y="104805"/>
            <a:ext cx="81407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Behavioral</a:t>
            </a:r>
            <a:r>
              <a:rPr kumimoji="0" lang="en-GB" alt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and Psychological Symptoms of Dementia (BPSD)</a:t>
            </a:r>
            <a:endPar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pic>
        <p:nvPicPr>
          <p:cNvPr id="7169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0" y="1053006"/>
            <a:ext cx="2109788"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98" name="Line 7"/>
          <p:cNvSpPr>
            <a:spLocks noChangeShapeType="1"/>
          </p:cNvSpPr>
          <p:nvPr/>
        </p:nvSpPr>
        <p:spPr bwMode="auto">
          <a:xfrm flipH="1">
            <a:off x="2938463" y="1230787"/>
            <a:ext cx="1514475" cy="3282950"/>
          </a:xfrm>
          <a:prstGeom prst="line">
            <a:avLst/>
          </a:prstGeom>
          <a:noFill/>
          <a:ln w="76200">
            <a:solidFill>
              <a:srgbClr val="003F80"/>
            </a:solidFill>
            <a:round/>
            <a:headEnd type="none" w="sm" len="sm"/>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71699" name="Text Box 2"/>
          <p:cNvSpPr txBox="1">
            <a:spLocks noChangeArrowheads="1"/>
          </p:cNvSpPr>
          <p:nvPr/>
        </p:nvSpPr>
        <p:spPr bwMode="auto">
          <a:xfrm>
            <a:off x="2014603" y="4659282"/>
            <a:ext cx="124842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Apathy</a:t>
            </a:r>
          </a:p>
        </p:txBody>
      </p:sp>
      <p:sp>
        <p:nvSpPr>
          <p:cNvPr id="2" name="TextBox 1"/>
          <p:cNvSpPr txBox="1"/>
          <p:nvPr/>
        </p:nvSpPr>
        <p:spPr>
          <a:xfrm>
            <a:off x="403323" y="5783999"/>
            <a:ext cx="8664477" cy="830997"/>
          </a:xfrm>
          <a:prstGeom prst="rect">
            <a:avLst/>
          </a:prstGeom>
          <a:solidFill>
            <a:schemeClr val="accent3">
              <a:lumMod val="25000"/>
            </a:schemeClr>
          </a:solidFill>
          <a:ln>
            <a:solidFill>
              <a:schemeClr val="accent3">
                <a:lumMod val="25000"/>
              </a:schemeClr>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Clear description of a symptom cluster helps to facilitate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				specific and effective treatment</a:t>
            </a:r>
          </a:p>
        </p:txBody>
      </p:sp>
    </p:spTree>
    <p:extLst>
      <p:ext uri="{BB962C8B-B14F-4D97-AF65-F5344CB8AC3E}">
        <p14:creationId xmlns:p14="http://schemas.microsoft.com/office/powerpoint/2010/main" val="2645350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71683"/>
                                        </p:tgtEl>
                                        <p:attrNameLst>
                                          <p:attrName>style.fontWeight</p:attrName>
                                        </p:attrNameLst>
                                      </p:cBhvr>
                                      <p:to>
                                        <p:strVal val="bold"/>
                                      </p:to>
                                    </p:set>
                                  </p:childTnLst>
                                </p:cTn>
                              </p:par>
                              <p:par>
                                <p:cTn id="11" presetID="15" presetClass="emph" presetSubtype="0" grpId="0" nodeType="withEffect">
                                  <p:stCondLst>
                                    <p:cond delay="0"/>
                                  </p:stCondLst>
                                  <p:iterate type="lt">
                                    <p:tmAbs val="25"/>
                                  </p:iterate>
                                  <p:childTnLst>
                                    <p:set>
                                      <p:cBhvr override="childStyle">
                                        <p:cTn id="12" dur="indefinite"/>
                                        <p:tgtEl>
                                          <p:spTgt spid="7168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9F1DB"/>
        </a:solidFill>
        <a:effectLst/>
      </p:bgPr>
    </p:bg>
    <p:spTree>
      <p:nvGrpSpPr>
        <p:cNvPr id="1" name=""/>
        <p:cNvGrpSpPr/>
        <p:nvPr/>
      </p:nvGrpSpPr>
      <p:grpSpPr>
        <a:xfrm>
          <a:off x="0" y="0"/>
          <a:ext cx="0" cy="0"/>
          <a:chOff x="0" y="0"/>
          <a:chExt cx="0" cy="0"/>
        </a:xfrm>
      </p:grpSpPr>
      <p:sp>
        <p:nvSpPr>
          <p:cNvPr id="919556" name="Rectangle 4"/>
          <p:cNvSpPr>
            <a:spLocks noChangeArrowheads="1"/>
          </p:cNvSpPr>
          <p:nvPr/>
        </p:nvSpPr>
        <p:spPr bwMode="auto">
          <a:xfrm>
            <a:off x="523875" y="463550"/>
            <a:ext cx="7880350" cy="901700"/>
          </a:xfrm>
          <a:prstGeom prst="rect">
            <a:avLst/>
          </a:prstGeom>
          <a:noFill/>
          <a:ln>
            <a:noFill/>
          </a:ln>
          <a:effectLst/>
        </p:spPr>
        <p:txBody>
          <a:bodyPr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4100" b="0" i="0" u="none" strike="noStrike" kern="1200" cap="none" spc="0" normalizeH="0" baseline="0" noProof="0">
              <a:ln>
                <a:noFill/>
              </a:ln>
              <a:solidFill>
                <a:srgbClr val="003366"/>
              </a:solidFill>
              <a:effectLst>
                <a:outerShdw blurRad="38100" dist="38100" dir="2700000" algn="tl">
                  <a:srgbClr val="000000"/>
                </a:outerShdw>
              </a:effectLst>
              <a:uLnTx/>
              <a:uFillTx/>
              <a:latin typeface="Tahoma" pitchFamily="34" charset="0"/>
              <a:ea typeface="MS PGothic" panose="020B0600070205080204" pitchFamily="34" charset="-128"/>
              <a:cs typeface="+mn-cs"/>
            </a:endParaRPr>
          </a:p>
        </p:txBody>
      </p:sp>
      <p:sp>
        <p:nvSpPr>
          <p:cNvPr id="73732" name="Rectangle 5"/>
          <p:cNvSpPr>
            <a:spLocks noChangeArrowheads="1"/>
          </p:cNvSpPr>
          <p:nvPr/>
        </p:nvSpPr>
        <p:spPr bwMode="auto">
          <a:xfrm>
            <a:off x="304800" y="206375"/>
            <a:ext cx="7880350"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Psychosis in Dementia</a:t>
            </a:r>
          </a:p>
        </p:txBody>
      </p:sp>
      <p:sp>
        <p:nvSpPr>
          <p:cNvPr id="73733" name="Text Box 4"/>
          <p:cNvSpPr txBox="1">
            <a:spLocks noChangeArrowheads="1"/>
          </p:cNvSpPr>
          <p:nvPr/>
        </p:nvSpPr>
        <p:spPr bwMode="auto">
          <a:xfrm>
            <a:off x="5410200" y="5257800"/>
            <a:ext cx="36337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Leonard 2006, Lopez 2013, Steinberg 2006</a:t>
            </a:r>
          </a:p>
        </p:txBody>
      </p:sp>
      <p:sp>
        <p:nvSpPr>
          <p:cNvPr id="2" name="Rectangle 1">
            <a:extLst>
              <a:ext uri="{FF2B5EF4-FFF2-40B4-BE49-F238E27FC236}">
                <a16:creationId xmlns:a16="http://schemas.microsoft.com/office/drawing/2014/main" id="{223D022C-0E4C-4C64-BE68-D3757DB0C2D4}"/>
              </a:ext>
            </a:extLst>
          </p:cNvPr>
          <p:cNvSpPr/>
          <p:nvPr/>
        </p:nvSpPr>
        <p:spPr>
          <a:xfrm>
            <a:off x="414337" y="1152706"/>
            <a:ext cx="8315325" cy="3883371"/>
          </a:xfrm>
          <a:prstGeom prst="rect">
            <a:avLst/>
          </a:prstGeom>
        </p:spPr>
        <p:txBody>
          <a:bodyPr wrap="square">
            <a:spAutoFit/>
          </a:bodyPr>
          <a:lstStyle/>
          <a:p>
            <a:pPr marL="0" marR="0" lvl="0" indent="0" algn="l" defTabSz="914400" rtl="0" eaLnBrk="1" fontAlgn="base" latinLnBrk="0" hangingPunct="1">
              <a:lnSpc>
                <a:spcPct val="130000"/>
              </a:lnSpc>
              <a:spcBef>
                <a:spcPct val="0"/>
              </a:spcBef>
              <a:spcAft>
                <a:spcPct val="0"/>
              </a:spcAft>
              <a:buClrTx/>
              <a:buSzTx/>
              <a:buFontTx/>
              <a:buNone/>
              <a:tabLst>
                <a:tab pos="4005263" algn="l"/>
                <a:tab pos="7659688" algn="r"/>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Misidentification of caregivers/surroundings</a:t>
            </a:r>
          </a:p>
          <a:p>
            <a:pPr marL="0" marR="0" lvl="0" indent="0" algn="l" defTabSz="914400" rtl="0" eaLnBrk="1" fontAlgn="base" latinLnBrk="0" hangingPunct="1">
              <a:lnSpc>
                <a:spcPct val="130000"/>
              </a:lnSpc>
              <a:spcBef>
                <a:spcPct val="0"/>
              </a:spcBef>
              <a:spcAft>
                <a:spcPct val="0"/>
              </a:spcAft>
              <a:buClrTx/>
              <a:buSzTx/>
              <a:buFontTx/>
              <a:buNone/>
              <a:tabLst>
                <a:tab pos="4005263" algn="l"/>
                <a:tab pos="7659688" algn="r"/>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Paranoid delusions: lost items, accusations, poison</a:t>
            </a:r>
          </a:p>
          <a:p>
            <a:pPr marL="0" marR="0" lvl="0" indent="0" algn="l" defTabSz="914400" rtl="0" eaLnBrk="1" fontAlgn="base" latinLnBrk="0" hangingPunct="1">
              <a:lnSpc>
                <a:spcPct val="130000"/>
              </a:lnSpc>
              <a:spcBef>
                <a:spcPct val="0"/>
              </a:spcBef>
              <a:spcAft>
                <a:spcPct val="0"/>
              </a:spcAft>
              <a:buClrTx/>
              <a:buSzTx/>
              <a:buFontTx/>
              <a:buNone/>
              <a:tabLst>
                <a:tab pos="4005263" algn="l"/>
                <a:tab pos="7659688" algn="r"/>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Visual hallucinations: stalkers, stranger in the house</a:t>
            </a:r>
          </a:p>
          <a:p>
            <a:pPr marL="0" marR="0" lvl="0" indent="0" algn="l" defTabSz="914400" rtl="0" eaLnBrk="1" fontAlgn="base" latinLnBrk="0" hangingPunct="1">
              <a:lnSpc>
                <a:spcPct val="130000"/>
              </a:lnSpc>
              <a:spcBef>
                <a:spcPct val="0"/>
              </a:spcBef>
              <a:spcAft>
                <a:spcPct val="0"/>
              </a:spcAft>
              <a:buClrTx/>
              <a:buSzTx/>
              <a:buFontTx/>
              <a:buNone/>
              <a:tabLst>
                <a:tab pos="4005263" algn="l"/>
                <a:tab pos="7659688" algn="r"/>
              </a:tabLst>
              <a:defRPr/>
            </a:pPr>
            <a:endPar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tab pos="4005263" algn="l"/>
                <a:tab pos="7659688" algn="r"/>
              </a:tabLst>
              <a:defRPr/>
            </a:pPr>
            <a:endPar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tab pos="4005263" algn="l"/>
                <a:tab pos="7659688" algn="r"/>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Increases with dementia progression (~25%)</a:t>
            </a:r>
          </a:p>
          <a:p>
            <a:pPr marL="0" marR="0" lvl="0" indent="0" algn="l" defTabSz="914400" rtl="0" eaLnBrk="1" fontAlgn="base" latinLnBrk="0" hangingPunct="1">
              <a:lnSpc>
                <a:spcPct val="130000"/>
              </a:lnSpc>
              <a:spcBef>
                <a:spcPct val="0"/>
              </a:spcBef>
              <a:spcAft>
                <a:spcPct val="0"/>
              </a:spcAft>
              <a:buClrTx/>
              <a:buSzTx/>
              <a:buFontTx/>
              <a:buNone/>
              <a:tabLst>
                <a:tab pos="4005263" algn="l"/>
                <a:tab pos="7659688" algn="r"/>
              </a:tabLst>
              <a:defRPr/>
            </a:pPr>
            <a:r>
              <a:rPr kumimoji="0" lang="en-GB"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Leads to physical aggression, institutionalization, and higher risk of death</a:t>
            </a:r>
          </a:p>
        </p:txBody>
      </p:sp>
    </p:spTree>
    <p:extLst>
      <p:ext uri="{BB962C8B-B14F-4D97-AF65-F5344CB8AC3E}">
        <p14:creationId xmlns:p14="http://schemas.microsoft.com/office/powerpoint/2010/main" val="146017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9F1DB"/>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idx="1"/>
          </p:nvPr>
        </p:nvSpPr>
        <p:spPr>
          <a:xfrm>
            <a:off x="488640" y="1066800"/>
            <a:ext cx="8347075" cy="2490787"/>
          </a:xfrm>
        </p:spPr>
        <p:txBody>
          <a:bodyPr/>
          <a:lstStyle/>
          <a:p>
            <a:pPr eaLnBrk="1" hangingPunct="1">
              <a:buFont typeface="Wingdings" panose="05000000000000000000" pitchFamily="2" charset="2"/>
              <a:buNone/>
            </a:pPr>
            <a:r>
              <a:rPr lang="en-US" altLang="en-US" sz="2400" dirty="0">
                <a:solidFill>
                  <a:srgbClr val="000000"/>
                </a:solidFill>
                <a:effectLst/>
                <a:latin typeface="Arial" panose="020B0604020202020204" pitchFamily="34" charset="0"/>
                <a:cs typeface="Arial" panose="020B0604020202020204" pitchFamily="34" charset="0"/>
              </a:rPr>
              <a:t>20% in Alzheimer’s</a:t>
            </a:r>
          </a:p>
          <a:p>
            <a:pPr eaLnBrk="1" hangingPunct="1">
              <a:buFont typeface="Wingdings" panose="05000000000000000000" pitchFamily="2" charset="2"/>
              <a:buNone/>
            </a:pPr>
            <a:r>
              <a:rPr lang="en-US" altLang="en-US" sz="2400" dirty="0">
                <a:solidFill>
                  <a:srgbClr val="000000"/>
                </a:solidFill>
                <a:effectLst/>
                <a:latin typeface="Arial" panose="020B0604020202020204" pitchFamily="34" charset="0"/>
                <a:cs typeface="Arial" panose="020B0604020202020204" pitchFamily="34" charset="0"/>
              </a:rPr>
              <a:t>20% - 40% in Vascular dementia</a:t>
            </a:r>
          </a:p>
          <a:p>
            <a:pPr eaLnBrk="1" hangingPunct="1">
              <a:buFont typeface="Wingdings" panose="05000000000000000000" pitchFamily="2" charset="2"/>
              <a:buNone/>
            </a:pPr>
            <a:r>
              <a:rPr lang="en-US" altLang="en-US" sz="2400" dirty="0">
                <a:solidFill>
                  <a:srgbClr val="000000"/>
                </a:solidFill>
                <a:effectLst/>
                <a:latin typeface="Arial" panose="020B0604020202020204" pitchFamily="34" charset="0"/>
                <a:cs typeface="Arial" panose="020B0604020202020204" pitchFamily="34" charset="0"/>
              </a:rPr>
              <a:t>50% in Parkinson’s Disease dementia</a:t>
            </a:r>
          </a:p>
          <a:p>
            <a:pPr eaLnBrk="1" hangingPunct="1">
              <a:buFont typeface="Wingdings" panose="05000000000000000000" pitchFamily="2" charset="2"/>
              <a:buNone/>
            </a:pPr>
            <a:endParaRPr lang="en-US" altLang="en-US" sz="2400" dirty="0">
              <a:solidFill>
                <a:srgbClr val="000000"/>
              </a:solidFill>
              <a:effectLst/>
              <a:latin typeface="Arial" panose="020B0604020202020204" pitchFamily="34" charset="0"/>
              <a:cs typeface="Arial" panose="020B0604020202020204" pitchFamily="34" charset="0"/>
            </a:endParaRPr>
          </a:p>
          <a:p>
            <a:pPr eaLnBrk="1" hangingPunct="1">
              <a:buFont typeface="Wingdings" panose="05000000000000000000" pitchFamily="2" charset="2"/>
              <a:buNone/>
            </a:pPr>
            <a:endParaRPr lang="en-US" altLang="en-US" sz="2400" dirty="0">
              <a:solidFill>
                <a:srgbClr val="000000"/>
              </a:solidFill>
              <a:effectLst/>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en-US" altLang="en-US" sz="2400" b="1" dirty="0">
                <a:solidFill>
                  <a:srgbClr val="000000"/>
                </a:solidFill>
                <a:latin typeface="Arial" panose="020B0604020202020204" pitchFamily="34" charset="0"/>
                <a:cs typeface="Arial" panose="020B0604020202020204" pitchFamily="34" charset="0"/>
              </a:rPr>
              <a:t>Leads to physical aggression, higher risk of death, and faster memory decline</a:t>
            </a:r>
          </a:p>
          <a:p>
            <a:pPr eaLnBrk="1" hangingPunct="1">
              <a:buFont typeface="Wingdings" panose="05000000000000000000" pitchFamily="2" charset="2"/>
              <a:buNone/>
            </a:pPr>
            <a:endParaRPr lang="en-US" altLang="en-US" sz="2400" dirty="0">
              <a:solidFill>
                <a:srgbClr val="000000"/>
              </a:solidFill>
              <a:effectLst/>
              <a:latin typeface="Arial" panose="020B0604020202020204" pitchFamily="34" charset="0"/>
              <a:cs typeface="Arial" panose="020B0604020202020204" pitchFamily="34" charset="0"/>
            </a:endParaRPr>
          </a:p>
          <a:p>
            <a:pPr eaLnBrk="1" hangingPunct="1">
              <a:buFont typeface="Wingdings" panose="05000000000000000000" pitchFamily="2" charset="2"/>
              <a:buNone/>
            </a:pPr>
            <a:endParaRPr lang="en-US" altLang="en-US" sz="2400" dirty="0">
              <a:solidFill>
                <a:srgbClr val="000000"/>
              </a:solidFill>
              <a:effectLst/>
              <a:latin typeface="Arial" panose="020B0604020202020204" pitchFamily="34" charset="0"/>
              <a:cs typeface="Arial" panose="020B0604020202020204" pitchFamily="34" charset="0"/>
            </a:endParaRPr>
          </a:p>
          <a:p>
            <a:pPr eaLnBrk="1" hangingPunct="1">
              <a:buFont typeface="Wingdings" panose="05000000000000000000" pitchFamily="2" charset="2"/>
              <a:buNone/>
            </a:pPr>
            <a:endParaRPr lang="en-US" altLang="en-US" sz="2400" dirty="0">
              <a:solidFill>
                <a:srgbClr val="000000"/>
              </a:solidFill>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en-US" altLang="en-US" sz="2400" dirty="0">
                <a:solidFill>
                  <a:srgbClr val="000000"/>
                </a:solidFill>
                <a:latin typeface="Arial" panose="020B0604020202020204" pitchFamily="34" charset="0"/>
                <a:cs typeface="Arial" panose="020B0604020202020204" pitchFamily="34" charset="0"/>
              </a:rPr>
              <a:t>Often do not or not able to state “I am depressed/sad..”:</a:t>
            </a:r>
          </a:p>
          <a:p>
            <a:pPr eaLnBrk="1" hangingPunct="1">
              <a:buFont typeface="Wingdings" panose="05000000000000000000" pitchFamily="2" charset="2"/>
              <a:buNone/>
            </a:pPr>
            <a:endParaRPr lang="en-US" altLang="en-US" sz="2400" dirty="0">
              <a:solidFill>
                <a:srgbClr val="000000"/>
              </a:solidFill>
              <a:latin typeface="Arial" panose="020B0604020202020204" pitchFamily="34" charset="0"/>
              <a:cs typeface="Arial" panose="020B0604020202020204" pitchFamily="34" charset="0"/>
            </a:endParaRPr>
          </a:p>
          <a:p>
            <a:pPr eaLnBrk="1" hangingPunct="1">
              <a:buNone/>
            </a:pPr>
            <a:r>
              <a:rPr lang="en-US" altLang="en-US" sz="2400" b="1" dirty="0">
                <a:solidFill>
                  <a:srgbClr val="000000"/>
                </a:solidFill>
                <a:latin typeface="Arial" panose="020B0604020202020204" pitchFamily="34" charset="0"/>
                <a:cs typeface="Arial" panose="020B0604020202020204" pitchFamily="34" charset="0"/>
              </a:rPr>
              <a:t>Irritable, </a:t>
            </a:r>
            <a:r>
              <a:rPr lang="en-US" altLang="en-US" sz="2400" dirty="0">
                <a:solidFill>
                  <a:srgbClr val="000000"/>
                </a:solidFill>
                <a:latin typeface="Arial" panose="020B0604020202020204" pitchFamily="34" charset="0"/>
                <a:cs typeface="Arial" panose="020B0604020202020204" pitchFamily="34" charset="0"/>
              </a:rPr>
              <a:t>angry/rejecting help/making little effort to engage</a:t>
            </a:r>
          </a:p>
          <a:p>
            <a:pPr eaLnBrk="1" hangingPunct="1">
              <a:buFont typeface="Wingdings" panose="05000000000000000000" pitchFamily="2" charset="2"/>
              <a:buNone/>
            </a:pPr>
            <a:endParaRPr lang="en-US" sz="2400" b="1" kern="1200" dirty="0">
              <a:solidFill>
                <a:srgbClr val="060C12"/>
              </a:solidFill>
              <a:latin typeface="Arial" charset="0"/>
            </a:endParaRPr>
          </a:p>
          <a:p>
            <a:pPr eaLnBrk="1" hangingPunct="1">
              <a:buFont typeface="Wingdings" panose="05000000000000000000" pitchFamily="2" charset="2"/>
              <a:buNone/>
            </a:pPr>
            <a:endParaRPr lang="en-US" altLang="en-US" sz="2400" dirty="0">
              <a:solidFill>
                <a:srgbClr val="000000"/>
              </a:solidFill>
              <a:effectLst/>
              <a:latin typeface="Arial" panose="020B0604020202020204" pitchFamily="34" charset="0"/>
              <a:cs typeface="Arial" panose="020B0604020202020204" pitchFamily="34" charset="0"/>
            </a:endParaRPr>
          </a:p>
        </p:txBody>
      </p:sp>
      <p:sp>
        <p:nvSpPr>
          <p:cNvPr id="75779" name="Rectangle 3"/>
          <p:cNvSpPr>
            <a:spLocks noChangeArrowheads="1"/>
          </p:cNvSpPr>
          <p:nvPr/>
        </p:nvSpPr>
        <p:spPr bwMode="auto">
          <a:xfrm>
            <a:off x="458788" y="134938"/>
            <a:ext cx="7880350"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Depression in Dementia</a:t>
            </a:r>
          </a:p>
        </p:txBody>
      </p:sp>
      <p:sp>
        <p:nvSpPr>
          <p:cNvPr id="75780" name="Text Box 4"/>
          <p:cNvSpPr txBox="1">
            <a:spLocks noChangeArrowheads="1"/>
          </p:cNvSpPr>
          <p:nvPr/>
        </p:nvSpPr>
        <p:spPr bwMode="auto">
          <a:xfrm>
            <a:off x="4575928" y="3576898"/>
            <a:ext cx="448071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Alexopoulos</a:t>
            </a: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1988,  2002; Kumar 2013, Leonard 2006 </a:t>
            </a:r>
          </a:p>
        </p:txBody>
      </p:sp>
      <p:sp>
        <p:nvSpPr>
          <p:cNvPr id="6" name="Text Box 4">
            <a:extLst>
              <a:ext uri="{FF2B5EF4-FFF2-40B4-BE49-F238E27FC236}">
                <a16:creationId xmlns:a16="http://schemas.microsoft.com/office/drawing/2014/main" id="{34F2ACE7-4F6C-4ACA-81F2-6A9243699F46}"/>
              </a:ext>
            </a:extLst>
          </p:cNvPr>
          <p:cNvSpPr txBox="1">
            <a:spLocks noChangeArrowheads="1"/>
          </p:cNvSpPr>
          <p:nvPr/>
        </p:nvSpPr>
        <p:spPr bwMode="auto">
          <a:xfrm>
            <a:off x="6692500" y="6248400"/>
            <a:ext cx="23594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Fiske 2009, </a:t>
            </a:r>
            <a:r>
              <a:rPr kumimoji="0" lang="en-US" altLang="en-US" sz="1400" b="0" i="1"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Manepalli</a:t>
            </a: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2011</a:t>
            </a:r>
          </a:p>
        </p:txBody>
      </p:sp>
    </p:spTree>
    <p:extLst>
      <p:ext uri="{BB962C8B-B14F-4D97-AF65-F5344CB8AC3E}">
        <p14:creationId xmlns:p14="http://schemas.microsoft.com/office/powerpoint/2010/main" val="2736000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706">
                                            <p:txEl>
                                              <p:pRg st="11" end="1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2EAEA"/>
        </a:solidFill>
        <a:effectLst/>
      </p:bgPr>
    </p:bg>
    <p:spTree>
      <p:nvGrpSpPr>
        <p:cNvPr id="1" name=""/>
        <p:cNvGrpSpPr/>
        <p:nvPr/>
      </p:nvGrpSpPr>
      <p:grpSpPr>
        <a:xfrm>
          <a:off x="0" y="0"/>
          <a:ext cx="0" cy="0"/>
          <a:chOff x="0" y="0"/>
          <a:chExt cx="0" cy="0"/>
        </a:xfrm>
      </p:grpSpPr>
      <p:sp>
        <p:nvSpPr>
          <p:cNvPr id="52227" name="Rectangle 3"/>
          <p:cNvSpPr>
            <a:spLocks noChangeArrowheads="1"/>
          </p:cNvSpPr>
          <p:nvPr/>
        </p:nvSpPr>
        <p:spPr bwMode="auto">
          <a:xfrm>
            <a:off x="458788" y="134938"/>
            <a:ext cx="78803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Suicide Rates in the US by Age Groups</a:t>
            </a:r>
          </a:p>
        </p:txBody>
      </p:sp>
      <p:pic>
        <p:nvPicPr>
          <p:cNvPr id="30722" name="Picture 2" descr="http://www.globalaging.org/site_images/suiciderates_agese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13818"/>
            <a:ext cx="8001000" cy="36057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76400" y="6477000"/>
            <a:ext cx="7467600" cy="276999"/>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60C12"/>
                </a:solidFill>
                <a:effectLst/>
                <a:uLnTx/>
                <a:uFillTx/>
                <a:latin typeface="Arial" charset="0"/>
                <a:ea typeface="+mn-ea"/>
                <a:cs typeface="+mn-cs"/>
              </a:rPr>
              <a:t>National Center for Health Statistics, Health, United States, 2005, </a:t>
            </a:r>
            <a:r>
              <a:rPr kumimoji="0" lang="en-US" sz="1200" b="0" i="1" u="none" strike="noStrike" kern="1200" cap="none" spc="0" normalizeH="0" baseline="0" noProof="0" dirty="0" err="1">
                <a:ln>
                  <a:noFill/>
                </a:ln>
                <a:solidFill>
                  <a:srgbClr val="060C12"/>
                </a:solidFill>
                <a:effectLst/>
                <a:uLnTx/>
                <a:uFillTx/>
                <a:latin typeface="Arial" charset="0"/>
                <a:ea typeface="+mn-ea"/>
                <a:cs typeface="+mn-cs"/>
              </a:rPr>
              <a:t>Seyfried</a:t>
            </a:r>
            <a:r>
              <a:rPr kumimoji="0" lang="en-US" sz="1200" b="0" i="1" u="none" strike="noStrike" kern="1200" cap="none" spc="0" normalizeH="0" baseline="0" noProof="0" dirty="0">
                <a:ln>
                  <a:noFill/>
                </a:ln>
                <a:solidFill>
                  <a:srgbClr val="060C12"/>
                </a:solidFill>
                <a:effectLst/>
                <a:uLnTx/>
                <a:uFillTx/>
                <a:latin typeface="Arial" charset="0"/>
                <a:ea typeface="+mn-ea"/>
                <a:cs typeface="+mn-cs"/>
              </a:rPr>
              <a:t> 2011   </a:t>
            </a:r>
          </a:p>
        </p:txBody>
      </p:sp>
      <p:sp>
        <p:nvSpPr>
          <p:cNvPr id="2" name="TextBox 1"/>
          <p:cNvSpPr txBox="1"/>
          <p:nvPr/>
        </p:nvSpPr>
        <p:spPr>
          <a:xfrm>
            <a:off x="458788" y="4544818"/>
            <a:ext cx="8103044" cy="16312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60C12"/>
                </a:solidFill>
                <a:effectLst/>
                <a:uLnTx/>
                <a:uFillTx/>
                <a:latin typeface="Arial" charset="0"/>
                <a:ea typeface="+mn-ea"/>
                <a:cs typeface="+mn-cs"/>
              </a:rPr>
              <a:t>Females more likely to attempt (X3): overdose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60C12"/>
                </a:solidFill>
                <a:effectLst/>
                <a:uLnTx/>
                <a:uFillTx/>
                <a:latin typeface="Arial" charset="0"/>
                <a:ea typeface="+mn-ea"/>
                <a:cs typeface="+mn-cs"/>
              </a:rPr>
              <a:t>Males more likely to succeed (X4): firearms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60C12"/>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Older males: Increased suicide rates shortly after dementia diagnosis, especially in those with mental illness</a:t>
            </a:r>
            <a:endParaRPr kumimoji="0" lang="en-US" sz="2000" b="0" i="0" u="none" strike="noStrike" kern="1200" cap="none" spc="0" normalizeH="0" baseline="0" noProof="0" dirty="0">
              <a:ln>
                <a:noFill/>
              </a:ln>
              <a:solidFill>
                <a:srgbClr val="060C12"/>
              </a:solidFill>
              <a:effectLst/>
              <a:uLnTx/>
              <a:uFillTx/>
              <a:latin typeface="Arial" charset="0"/>
              <a:ea typeface="+mn-ea"/>
              <a:cs typeface="+mn-cs"/>
            </a:endParaRPr>
          </a:p>
        </p:txBody>
      </p:sp>
    </p:spTree>
    <p:extLst>
      <p:ext uri="{BB962C8B-B14F-4D97-AF65-F5344CB8AC3E}">
        <p14:creationId xmlns:p14="http://schemas.microsoft.com/office/powerpoint/2010/main" val="204377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EAEA"/>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AE2A9B-1A4C-40E8-AA4B-4FA59C1BE7CE}"/>
              </a:ext>
            </a:extLst>
          </p:cNvPr>
          <p:cNvPicPr>
            <a:picLocks noChangeAspect="1"/>
          </p:cNvPicPr>
          <p:nvPr/>
        </p:nvPicPr>
        <p:blipFill>
          <a:blip r:embed="rId3"/>
          <a:stretch>
            <a:fillRect/>
          </a:stretch>
        </p:blipFill>
        <p:spPr>
          <a:xfrm>
            <a:off x="3048000" y="304800"/>
            <a:ext cx="5803392" cy="6400800"/>
          </a:xfrm>
          <a:prstGeom prst="rect">
            <a:avLst/>
          </a:prstGeom>
        </p:spPr>
      </p:pic>
      <p:sp>
        <p:nvSpPr>
          <p:cNvPr id="10" name="Rectangle 3">
            <a:extLst>
              <a:ext uri="{FF2B5EF4-FFF2-40B4-BE49-F238E27FC236}">
                <a16:creationId xmlns:a16="http://schemas.microsoft.com/office/drawing/2014/main" id="{C5667FC5-7936-4D25-8418-BEEE802E4646}"/>
              </a:ext>
            </a:extLst>
          </p:cNvPr>
          <p:cNvSpPr>
            <a:spLocks noChangeArrowheads="1"/>
          </p:cNvSpPr>
          <p:nvPr/>
        </p:nvSpPr>
        <p:spPr bwMode="auto">
          <a:xfrm>
            <a:off x="292608" y="307942"/>
            <a:ext cx="2602992" cy="1731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Geriatric Depression Scale (GDS):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sz="2400" b="1" dirty="0">
              <a:solidFill>
                <a:srgbClr val="00000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sz="24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To be read out loud to the patient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sz="24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dirty="0">
                <a:solidFill>
                  <a:srgbClr val="000000"/>
                </a:solidFill>
                <a:latin typeface="Arial" panose="020B0604020202020204" pitchFamily="34" charset="0"/>
                <a:cs typeface="Arial" panose="020B0604020202020204" pitchFamily="34" charset="0"/>
              </a:rPr>
              <a:t>Not valid for</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dirty="0">
                <a:solidFill>
                  <a:srgbClr val="000000"/>
                </a:solidFill>
                <a:latin typeface="Arial" panose="020B0604020202020204" pitchFamily="34" charset="0"/>
                <a:cs typeface="Arial" panose="020B0604020202020204" pitchFamily="34" charset="0"/>
              </a:rPr>
              <a:t>m</a:t>
            </a:r>
            <a:r>
              <a:rPr kumimoji="0" lang="en-US" altLang="en-US" sz="240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oderate</a:t>
            </a:r>
            <a:r>
              <a:rPr kumimoji="0" lang="en-US" altLang="en-US" sz="240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or severe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dirty="0">
                <a:solidFill>
                  <a:srgbClr val="000000"/>
                </a:solidFill>
                <a:latin typeface="Arial" panose="020B0604020202020204" pitchFamily="34" charset="0"/>
                <a:cs typeface="Arial" panose="020B0604020202020204" pitchFamily="34" charset="0"/>
              </a:rPr>
              <a:t>dementia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 name="Rounded Rectangle 1"/>
          <p:cNvSpPr/>
          <p:nvPr/>
        </p:nvSpPr>
        <p:spPr bwMode="auto">
          <a:xfrm>
            <a:off x="3048000" y="6248400"/>
            <a:ext cx="5803392"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206572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2EAEA"/>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5667FC5-7936-4D25-8418-BEEE802E4646}"/>
              </a:ext>
            </a:extLst>
          </p:cNvPr>
          <p:cNvSpPr>
            <a:spLocks noChangeArrowheads="1"/>
          </p:cNvSpPr>
          <p:nvPr/>
        </p:nvSpPr>
        <p:spPr bwMode="auto">
          <a:xfrm>
            <a:off x="292608" y="307942"/>
            <a:ext cx="2667000" cy="1731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dirty="0">
                <a:solidFill>
                  <a:srgbClr val="000000"/>
                </a:solidFill>
                <a:latin typeface="Arial" panose="020B0604020202020204" pitchFamily="34" charset="0"/>
                <a:cs typeface="Arial" panose="020B0604020202020204" pitchFamily="34" charset="0"/>
              </a:rPr>
              <a:t>Cornell Scale for Depression in Dementia (CSDD</a:t>
            </a: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To be done with 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caregiver </a:t>
            </a:r>
            <a:r>
              <a:rPr lang="en-US" altLang="en-US" sz="2400" dirty="0">
                <a:solidFill>
                  <a:srgbClr val="000000"/>
                </a:solidFill>
                <a:latin typeface="Arial" panose="020B0604020202020204" pitchFamily="34" charset="0"/>
                <a:cs typeface="Arial" panose="020B0604020202020204" pitchFamily="34" charset="0"/>
              </a:rPr>
              <a:t>who knows the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dirty="0">
                <a:solidFill>
                  <a:srgbClr val="000000"/>
                </a:solidFill>
                <a:latin typeface="Arial" panose="020B0604020202020204" pitchFamily="34" charset="0"/>
                <a:cs typeface="Arial" panose="020B0604020202020204" pitchFamily="34" charset="0"/>
              </a:rPr>
              <a:t>p</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atient</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well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for</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dirty="0">
                <a:solidFill>
                  <a:srgbClr val="000000"/>
                </a:solidFill>
                <a:latin typeface="Arial" panose="020B0604020202020204" pitchFamily="34" charset="0"/>
                <a:cs typeface="Arial" panose="020B0604020202020204" pitchFamily="34" charset="0"/>
              </a:rPr>
              <a:t>m</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oderate</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or severe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dementia</a:t>
            </a:r>
          </a:p>
        </p:txBody>
      </p:sp>
      <p:pic>
        <p:nvPicPr>
          <p:cNvPr id="2050" name="Picture 2" descr="https://imgv2-2-f.scribdassets.com/img/document/345442820/original/774cf9e920/1603910099?v=1">
            <a:extLst>
              <a:ext uri="{FF2B5EF4-FFF2-40B4-BE49-F238E27FC236}">
                <a16:creationId xmlns:a16="http://schemas.microsoft.com/office/drawing/2014/main" id="{89E50A34-62D4-44D9-BF8E-CB1CBE5FC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2500"/>
            <a:ext cx="5968872" cy="667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21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02580BDD-D987-4A6A-B571-0FB96779B8C9}"/>
              </a:ext>
            </a:extLst>
          </p:cNvPr>
          <p:cNvSpPr txBox="1">
            <a:spLocks noChangeArrowheads="1"/>
          </p:cNvSpPr>
          <p:nvPr/>
        </p:nvSpPr>
        <p:spPr bwMode="auto">
          <a:xfrm>
            <a:off x="533400" y="2133600"/>
            <a:ext cx="6365845"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dirty="0">
                <a:solidFill>
                  <a:srgbClr val="FFFFFF"/>
                </a:solidFill>
                <a:latin typeface="Arial" panose="020B0604020202020204" pitchFamily="34" charset="0"/>
                <a:cs typeface="Arial" panose="020B0604020202020204" pitchFamily="34" charset="0"/>
              </a:rPr>
              <a:t>Dementia prevalence/type</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b="0" dirty="0">
              <a:solidFill>
                <a:srgbClr val="FFFFFF"/>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0" dirty="0">
                <a:solidFill>
                  <a:srgbClr val="FFFFFF"/>
                </a:solidFill>
                <a:latin typeface="Arial" panose="020B0604020202020204" pitchFamily="34" charset="0"/>
                <a:cs typeface="Arial" panose="020B0604020202020204" pitchFamily="34" charset="0"/>
              </a:rPr>
              <a:t>Dementia screening</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b="0" dirty="0">
              <a:solidFill>
                <a:srgbClr val="FFFFFF"/>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0" dirty="0">
                <a:solidFill>
                  <a:srgbClr val="FFFFFF"/>
                </a:solidFill>
                <a:latin typeface="Arial" panose="020B0604020202020204" pitchFamily="34" charset="0"/>
                <a:cs typeface="Arial" panose="020B0604020202020204" pitchFamily="34" charset="0"/>
              </a:rPr>
              <a:t>Dementia-related behavior</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b="0" dirty="0">
              <a:solidFill>
                <a:srgbClr val="FFFFFF"/>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0" dirty="0">
                <a:solidFill>
                  <a:srgbClr val="FFFFFF"/>
                </a:solidFill>
                <a:latin typeface="Arial" panose="020B0604020202020204" pitchFamily="34" charset="0"/>
                <a:cs typeface="Arial" panose="020B0604020202020204" pitchFamily="34" charset="0"/>
              </a:rPr>
              <a:t>Treatment of dementia-related behavior</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b="0" dirty="0">
              <a:solidFill>
                <a:srgbClr val="FFFFFF"/>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0" dirty="0">
                <a:solidFill>
                  <a:srgbClr val="FFFFFF"/>
                </a:solidFill>
                <a:latin typeface="Arial" panose="020B0604020202020204" pitchFamily="34" charset="0"/>
                <a:cs typeface="Arial" panose="020B0604020202020204" pitchFamily="34" charset="0"/>
              </a:rPr>
              <a:t>	Medical assessment</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0" dirty="0">
                <a:solidFill>
                  <a:srgbClr val="FFFFFF"/>
                </a:solidFill>
                <a:latin typeface="Arial" panose="020B0604020202020204" pitchFamily="34" charset="0"/>
                <a:cs typeface="Arial" panose="020B0604020202020204" pitchFamily="34" charset="0"/>
              </a:rPr>
              <a:t>	Non pharmacological (no psych meds)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0" dirty="0">
                <a:solidFill>
                  <a:srgbClr val="FFFFFF"/>
                </a:solidFill>
                <a:latin typeface="Arial" panose="020B0604020202020204" pitchFamily="34" charset="0"/>
                <a:cs typeface="Arial" panose="020B0604020202020204" pitchFamily="34" charset="0"/>
              </a:rPr>
              <a:t>	pharmacological (psych meds) </a:t>
            </a:r>
            <a:endPar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F42B790A-FA61-42FE-B588-F45FC52436AF}"/>
              </a:ext>
            </a:extLst>
          </p:cNvPr>
          <p:cNvSpPr/>
          <p:nvPr/>
        </p:nvSpPr>
        <p:spPr>
          <a:xfrm>
            <a:off x="381000" y="340816"/>
            <a:ext cx="7977809" cy="13542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n-ea"/>
                <a:cs typeface="+mn-cs"/>
              </a:rPr>
              <a:t>Care of Dementia-related Behavior in Primary Care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4321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02580BDD-D987-4A6A-B571-0FB96779B8C9}"/>
              </a:ext>
            </a:extLst>
          </p:cNvPr>
          <p:cNvSpPr txBox="1">
            <a:spLocks noChangeArrowheads="1"/>
          </p:cNvSpPr>
          <p:nvPr/>
        </p:nvSpPr>
        <p:spPr bwMode="auto">
          <a:xfrm>
            <a:off x="533400" y="2133600"/>
            <a:ext cx="6365845"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Dementia types/prevalence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Dementia screening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Dementia-related behavior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Treatment of dementia-related behavior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2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Medical assessment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Non pharmacological (no psych meds)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pharmacological (psych meds) </a:t>
            </a:r>
          </a:p>
        </p:txBody>
      </p:sp>
      <p:sp>
        <p:nvSpPr>
          <p:cNvPr id="2" name="Rectangle 1">
            <a:extLst>
              <a:ext uri="{FF2B5EF4-FFF2-40B4-BE49-F238E27FC236}">
                <a16:creationId xmlns:a16="http://schemas.microsoft.com/office/drawing/2014/main" id="{F42B790A-FA61-42FE-B588-F45FC52436AF}"/>
              </a:ext>
            </a:extLst>
          </p:cNvPr>
          <p:cNvSpPr/>
          <p:nvPr/>
        </p:nvSpPr>
        <p:spPr>
          <a:xfrm>
            <a:off x="381000" y="340816"/>
            <a:ext cx="7977809" cy="13542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n-ea"/>
                <a:cs typeface="+mn-cs"/>
              </a:rPr>
              <a:t>Care of Dementia-related Behavior in Primary Care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62572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DF1"/>
        </a:solidFill>
        <a:effectLst/>
      </p:bgPr>
    </p:bg>
    <p:spTree>
      <p:nvGrpSpPr>
        <p:cNvPr id="1" name=""/>
        <p:cNvGrpSpPr/>
        <p:nvPr/>
      </p:nvGrpSpPr>
      <p:grpSpPr>
        <a:xfrm>
          <a:off x="0" y="0"/>
          <a:ext cx="0" cy="0"/>
          <a:chOff x="0" y="0"/>
          <a:chExt cx="0" cy="0"/>
        </a:xfrm>
      </p:grpSpPr>
      <p:sp>
        <p:nvSpPr>
          <p:cNvPr id="8" name="Rectangle 3"/>
          <p:cNvSpPr>
            <a:spLocks noChangeArrowheads="1"/>
          </p:cNvSpPr>
          <p:nvPr/>
        </p:nvSpPr>
        <p:spPr bwMode="auto">
          <a:xfrm>
            <a:off x="457200" y="228600"/>
            <a:ext cx="8153400" cy="48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Medical Causes of BPSD</a:t>
            </a:r>
          </a:p>
        </p:txBody>
      </p:sp>
      <p:sp>
        <p:nvSpPr>
          <p:cNvPr id="9" name="Rectangle 2"/>
          <p:cNvSpPr txBox="1">
            <a:spLocks noChangeArrowheads="1"/>
          </p:cNvSpPr>
          <p:nvPr/>
        </p:nvSpPr>
        <p:spPr>
          <a:xfrm>
            <a:off x="278222" y="1219200"/>
            <a:ext cx="8332378" cy="426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alt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d</a:t>
            </a:r>
            <a:r>
              <a:rPr kumimoji="0" lang="en-US" altLang="en-US" sz="2400" b="1"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elirium</a:t>
            </a:r>
            <a:r>
              <a:rPr kumimoji="0" lang="en-US" alt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r>
              <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acute onset (within a few days) of behavioral symptoms, w/ poor attention</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UTI? </a:t>
            </a:r>
            <a:r>
              <a:rPr kumimoji="0" lang="en-US" altLang="en-US" sz="24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Sepesis</a:t>
            </a:r>
            <a:r>
              <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Pneumonia? CNS event?</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New meds (anticholinergic)?</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alt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Constipation: </a:t>
            </a:r>
            <a:r>
              <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aggression risk in dementia</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428625" marR="0" lvl="0" indent="-428625" algn="l" defTabSz="850900" rtl="0" eaLnBrk="1" fontAlgn="base" latinLnBrk="0" hangingPunct="1">
              <a:lnSpc>
                <a:spcPct val="80000"/>
              </a:lnSpc>
              <a:spcBef>
                <a:spcPct val="20000"/>
              </a:spcBef>
              <a:spcAft>
                <a:spcPct val="0"/>
              </a:spcAft>
              <a:buClr>
                <a:srgbClr val="00CCFF"/>
              </a:buClr>
              <a:buSzPct val="65000"/>
              <a:buFont typeface="Arial" panose="020B0604020202020204" pitchFamily="34" charset="0"/>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Pain</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decreased agitation with acetaminophen</a:t>
            </a:r>
          </a:p>
          <a:p>
            <a:pPr marL="428625" marR="0" lvl="0" indent="-428625" algn="l" defTabSz="850900" rtl="0" eaLnBrk="1" fontAlgn="base" latinLnBrk="0" hangingPunct="1">
              <a:lnSpc>
                <a:spcPct val="80000"/>
              </a:lnSpc>
              <a:spcBef>
                <a:spcPct val="20000"/>
              </a:spcBef>
              <a:spcAft>
                <a:spcPct val="0"/>
              </a:spcAft>
              <a:buClr>
                <a:srgbClr val="00CCFF"/>
              </a:buClr>
              <a:buSzPct val="65000"/>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role of opioids still controversial/individualized </a:t>
            </a:r>
          </a:p>
          <a:p>
            <a:pPr marL="428625" marR="0" lvl="0" indent="-428625" algn="l" defTabSz="850900" rtl="0" eaLnBrk="1" fontAlgn="base" latinLnBrk="0" hangingPunct="1">
              <a:lnSpc>
                <a:spcPct val="80000"/>
              </a:lnSpc>
              <a:spcBef>
                <a:spcPct val="20000"/>
              </a:spcBef>
              <a:spcAft>
                <a:spcPct val="0"/>
              </a:spcAft>
              <a:buClr>
                <a:srgbClr val="00CCFF"/>
              </a:buClr>
              <a:buSzPct val="65000"/>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t>
            </a:r>
          </a:p>
          <a:p>
            <a:pPr marL="428625" marR="0" lvl="0" indent="-428625" algn="l" defTabSz="850900" rtl="0" eaLnBrk="1" fontAlgn="base" latinLnBrk="0" hangingPunct="1">
              <a:lnSpc>
                <a:spcPct val="80000"/>
              </a:lnSpc>
              <a:spcBef>
                <a:spcPct val="20000"/>
              </a:spcBef>
              <a:spcAft>
                <a:spcPct val="0"/>
              </a:spcAft>
              <a:buClr>
                <a:srgbClr val="00CCFF"/>
              </a:buClr>
              <a:buSzPct val="65000"/>
              <a:buFont typeface="Arial" panose="020B0604020202020204" pitchFamily="34" charset="0"/>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t>
            </a:r>
            <a:endPar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 name="Text Box 4"/>
          <p:cNvSpPr txBox="1">
            <a:spLocks noChangeArrowheads="1"/>
          </p:cNvSpPr>
          <p:nvPr/>
        </p:nvSpPr>
        <p:spPr bwMode="auto">
          <a:xfrm>
            <a:off x="7620000" y="4249724"/>
            <a:ext cx="133722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Leonard 2006</a:t>
            </a:r>
          </a:p>
        </p:txBody>
      </p:sp>
      <p:sp>
        <p:nvSpPr>
          <p:cNvPr id="12" name="Text Box 5"/>
          <p:cNvSpPr txBox="1">
            <a:spLocks noChangeArrowheads="1"/>
          </p:cNvSpPr>
          <p:nvPr/>
        </p:nvSpPr>
        <p:spPr bwMode="auto">
          <a:xfrm flipV="1">
            <a:off x="7063338" y="5840511"/>
            <a:ext cx="1893888" cy="307777"/>
          </a:xfrm>
          <a:prstGeom prst="rect">
            <a:avLst/>
          </a:prstGeom>
          <a:noFill/>
          <a:ln>
            <a:noFill/>
          </a:ln>
        </p:spPr>
        <p:txBody>
          <a:bodyPr rot="10800000" wrap="square">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err="1">
                <a:ln>
                  <a:noFill/>
                </a:ln>
                <a:solidFill>
                  <a:srgbClr val="003366">
                    <a:lumMod val="50000"/>
                  </a:srgbClr>
                </a:solidFill>
                <a:effectLst/>
                <a:uLnTx/>
                <a:uFillTx/>
                <a:latin typeface="Arial" charset="0"/>
                <a:ea typeface="MS PGothic" panose="020B0600070205080204" pitchFamily="34" charset="-128"/>
                <a:cs typeface="+mn-cs"/>
              </a:rPr>
              <a:t>Husebo</a:t>
            </a:r>
            <a:r>
              <a:rPr kumimoji="0" lang="en-US" altLang="en-US" sz="1400" b="0" i="1" u="none" strike="noStrike" kern="1200" cap="none" spc="0" normalizeH="0" baseline="0" noProof="0" dirty="0">
                <a:ln>
                  <a:noFill/>
                </a:ln>
                <a:solidFill>
                  <a:srgbClr val="003366">
                    <a:lumMod val="50000"/>
                  </a:srgbClr>
                </a:solidFill>
                <a:effectLst/>
                <a:uLnTx/>
                <a:uFillTx/>
                <a:latin typeface="Arial" charset="0"/>
                <a:ea typeface="MS PGothic" panose="020B0600070205080204" pitchFamily="34" charset="-128"/>
                <a:cs typeface="+mn-cs"/>
              </a:rPr>
              <a:t> 2011, 2014</a:t>
            </a:r>
          </a:p>
        </p:txBody>
      </p:sp>
    </p:spTree>
    <p:extLst>
      <p:ext uri="{BB962C8B-B14F-4D97-AF65-F5344CB8AC3E}">
        <p14:creationId xmlns:p14="http://schemas.microsoft.com/office/powerpoint/2010/main" val="21490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02580BDD-D987-4A6A-B571-0FB96779B8C9}"/>
              </a:ext>
            </a:extLst>
          </p:cNvPr>
          <p:cNvSpPr txBox="1">
            <a:spLocks noChangeArrowheads="1"/>
          </p:cNvSpPr>
          <p:nvPr/>
        </p:nvSpPr>
        <p:spPr bwMode="auto">
          <a:xfrm>
            <a:off x="533400" y="2133600"/>
            <a:ext cx="6936514"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Dementia types/prevalence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Dementia screening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Dementia-related behavior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Treatment of dementia-related behavior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Medical assessment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2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Non pharmacological (no </a:t>
            </a:r>
            <a:r>
              <a:rPr kumimoji="0" lang="en-US" altLang="en-US" sz="240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psychy</a:t>
            </a:r>
            <a:r>
              <a:rPr kumimoji="0" lang="en-US" altLang="en-US" sz="2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meds)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pharmacological (psych meds) </a:t>
            </a:r>
          </a:p>
        </p:txBody>
      </p:sp>
      <p:sp>
        <p:nvSpPr>
          <p:cNvPr id="2" name="Rectangle 1">
            <a:extLst>
              <a:ext uri="{FF2B5EF4-FFF2-40B4-BE49-F238E27FC236}">
                <a16:creationId xmlns:a16="http://schemas.microsoft.com/office/drawing/2014/main" id="{F42B790A-FA61-42FE-B588-F45FC52436AF}"/>
              </a:ext>
            </a:extLst>
          </p:cNvPr>
          <p:cNvSpPr/>
          <p:nvPr/>
        </p:nvSpPr>
        <p:spPr>
          <a:xfrm>
            <a:off x="381000" y="340816"/>
            <a:ext cx="7977809" cy="13542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n-ea"/>
                <a:cs typeface="+mn-cs"/>
              </a:rPr>
              <a:t>Care of Dementia-related Behavior in Primary Care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11817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DF1"/>
        </a:solidFill>
        <a:effectLst/>
      </p:bgPr>
    </p:bg>
    <p:spTree>
      <p:nvGrpSpPr>
        <p:cNvPr id="1" name=""/>
        <p:cNvGrpSpPr/>
        <p:nvPr/>
      </p:nvGrpSpPr>
      <p:grpSpPr>
        <a:xfrm>
          <a:off x="0" y="0"/>
          <a:ext cx="0" cy="0"/>
          <a:chOff x="0" y="0"/>
          <a:chExt cx="0" cy="0"/>
        </a:xfrm>
      </p:grpSpPr>
      <p:sp>
        <p:nvSpPr>
          <p:cNvPr id="18" name="TextBox 1"/>
          <p:cNvSpPr txBox="1">
            <a:spLocks noChangeArrowheads="1"/>
          </p:cNvSpPr>
          <p:nvPr/>
        </p:nvSpPr>
        <p:spPr bwMode="auto">
          <a:xfrm>
            <a:off x="762000" y="533400"/>
            <a:ext cx="8612188"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Maintaining Quality of Life in Dementia</a:t>
            </a:r>
          </a:p>
        </p:txBody>
      </p:sp>
      <p:cxnSp>
        <p:nvCxnSpPr>
          <p:cNvPr id="19" name="Straight Connector 18"/>
          <p:cNvCxnSpPr/>
          <p:nvPr/>
        </p:nvCxnSpPr>
        <p:spPr bwMode="auto">
          <a:xfrm>
            <a:off x="1356582" y="5906037"/>
            <a:ext cx="7150608" cy="57912"/>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6157182" y="5630193"/>
            <a:ext cx="0" cy="0"/>
          </a:xfrm>
          <a:prstGeom prst="line">
            <a:avLst/>
          </a:prstGeom>
          <a:ln w="57150">
            <a:solidFill>
              <a:schemeClr val="bg2"/>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bwMode="auto">
          <a:xfrm flipV="1">
            <a:off x="1356582" y="1603785"/>
            <a:ext cx="0" cy="434340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1332198" y="1603785"/>
            <a:ext cx="7150608" cy="4178808"/>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1332198" y="1603785"/>
            <a:ext cx="2941764" cy="514159"/>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4236925" y="2117467"/>
            <a:ext cx="4211702" cy="2735953"/>
          </a:xfrm>
          <a:prstGeom prst="line">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4308141" y="2117467"/>
            <a:ext cx="4140486" cy="803355"/>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4273962" y="2117467"/>
            <a:ext cx="4207066" cy="3665126"/>
          </a:xfrm>
          <a:prstGeom prst="line">
            <a:avLst/>
          </a:prstGeom>
          <a:solidFill>
            <a:schemeClr val="accent1"/>
          </a:solidFill>
          <a:ln w="38100" cap="flat" cmpd="sng" algn="ctr">
            <a:solidFill>
              <a:srgbClr val="0070C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2610078" y="6065423"/>
            <a:ext cx="229742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Symptom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Severity</a:t>
            </a:r>
          </a:p>
        </p:txBody>
      </p:sp>
      <p:sp>
        <p:nvSpPr>
          <p:cNvPr id="33" name="TextBox 32"/>
          <p:cNvSpPr txBox="1"/>
          <p:nvPr/>
        </p:nvSpPr>
        <p:spPr>
          <a:xfrm>
            <a:off x="186648" y="1840800"/>
            <a:ext cx="10771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Life</a:t>
            </a:r>
          </a:p>
        </p:txBody>
      </p:sp>
      <p:cxnSp>
        <p:nvCxnSpPr>
          <p:cNvPr id="34" name="Straight Arrow Connector 33"/>
          <p:cNvCxnSpPr/>
          <p:nvPr/>
        </p:nvCxnSpPr>
        <p:spPr bwMode="auto">
          <a:xfrm>
            <a:off x="725244" y="2913757"/>
            <a:ext cx="0" cy="2286000"/>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5" name="Straight Arrow Connector 34"/>
          <p:cNvCxnSpPr/>
          <p:nvPr/>
        </p:nvCxnSpPr>
        <p:spPr bwMode="auto">
          <a:xfrm flipV="1">
            <a:off x="5156683" y="6256651"/>
            <a:ext cx="2382441" cy="8827"/>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rot="576794">
            <a:off x="1667703" y="1550858"/>
            <a:ext cx="274947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non-pharm approaches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rot="2032688">
            <a:off x="5776850" y="3600794"/>
            <a:ext cx="28425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non-pharm approaches</a:t>
            </a:r>
          </a:p>
        </p:txBody>
      </p:sp>
      <p:sp>
        <p:nvSpPr>
          <p:cNvPr id="38" name="TextBox 37"/>
          <p:cNvSpPr txBox="1"/>
          <p:nvPr/>
        </p:nvSpPr>
        <p:spPr>
          <a:xfrm rot="612687">
            <a:off x="5028842" y="2155515"/>
            <a:ext cx="306365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appropriate medications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39" name="TextBox 38"/>
          <p:cNvSpPr txBox="1"/>
          <p:nvPr/>
        </p:nvSpPr>
        <p:spPr>
          <a:xfrm rot="2505891">
            <a:off x="4446064" y="3765364"/>
            <a:ext cx="34023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inappropriate medications</a:t>
            </a:r>
          </a:p>
        </p:txBody>
      </p:sp>
      <p:sp>
        <p:nvSpPr>
          <p:cNvPr id="40" name="TextBox 39"/>
          <p:cNvSpPr txBox="1"/>
          <p:nvPr/>
        </p:nvSpPr>
        <p:spPr>
          <a:xfrm rot="1790756">
            <a:off x="3973162" y="3728218"/>
            <a:ext cx="15824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no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treatment</a:t>
            </a:r>
          </a:p>
        </p:txBody>
      </p:sp>
    </p:spTree>
    <p:extLst>
      <p:ext uri="{BB962C8B-B14F-4D97-AF65-F5344CB8AC3E}">
        <p14:creationId xmlns:p14="http://schemas.microsoft.com/office/powerpoint/2010/main" val="39548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5E0EC"/>
        </a:solidFill>
        <a:effectLst/>
      </p:bgPr>
    </p:bg>
    <p:spTree>
      <p:nvGrpSpPr>
        <p:cNvPr id="1" name=""/>
        <p:cNvGrpSpPr/>
        <p:nvPr/>
      </p:nvGrpSpPr>
      <p:grpSpPr>
        <a:xfrm>
          <a:off x="0" y="0"/>
          <a:ext cx="0" cy="0"/>
          <a:chOff x="0" y="0"/>
          <a:chExt cx="0" cy="0"/>
        </a:xfrm>
      </p:grpSpPr>
      <p:pic>
        <p:nvPicPr>
          <p:cNvPr id="1026" name="Picture 2" descr="C:\Users\lub\Desktop\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4140" y="3009923"/>
            <a:ext cx="4430864" cy="3370263"/>
          </a:xfrm>
          <a:prstGeom prst="rect">
            <a:avLst/>
          </a:prstGeom>
          <a:noFill/>
          <a:extLst>
            <a:ext uri="{909E8E84-426E-40dd-AFC4-6F175D3DCCD1}">
              <a14:hiddenFill xmlns="" xmlns:a14="http://schemas.microsoft.com/office/drawing/2010/main">
                <a:solidFill>
                  <a:srgbClr val="FFFFFF"/>
                </a:solidFill>
              </a14:hiddenFill>
            </a:ext>
          </a:extLst>
        </p:spPr>
      </p:pic>
      <p:sp>
        <p:nvSpPr>
          <p:cNvPr id="933890" name="Rectangle 2"/>
          <p:cNvSpPr>
            <a:spLocks noGrp="1" noChangeArrowheads="1"/>
          </p:cNvSpPr>
          <p:nvPr>
            <p:ph type="body" idx="1"/>
          </p:nvPr>
        </p:nvSpPr>
        <p:spPr>
          <a:xfrm>
            <a:off x="304800" y="824696"/>
            <a:ext cx="8140700" cy="4722813"/>
          </a:xfrm>
        </p:spPr>
        <p:txBody>
          <a:bodyPr/>
          <a:lstStyle/>
          <a:p>
            <a:pPr eaLnBrk="1" hangingPunct="1">
              <a:buFont typeface="Wingdings" pitchFamily="2" charset="2"/>
              <a:buNone/>
              <a:defRPr/>
            </a:pPr>
            <a:r>
              <a:rPr lang="en-US" sz="2400" b="1" u="sng" dirty="0">
                <a:solidFill>
                  <a:srgbClr val="000000"/>
                </a:solidFill>
                <a:latin typeface="Arial" panose="020B0604020202020204" pitchFamily="34" charset="0"/>
                <a:cs typeface="Arial" panose="020B0604020202020204" pitchFamily="34" charset="0"/>
              </a:rPr>
              <a:t>Identify and address</a:t>
            </a:r>
          </a:p>
          <a:p>
            <a:pPr eaLnBrk="1" hangingPunct="1">
              <a:buFont typeface="Wingdings" pitchFamily="2" charset="2"/>
              <a:buNone/>
              <a:defRPr/>
            </a:pPr>
            <a:r>
              <a:rPr lang="en-US" sz="2400" b="1" u="sng" dirty="0">
                <a:solidFill>
                  <a:srgbClr val="000000"/>
                </a:solidFill>
                <a:latin typeface="Arial" panose="020B0604020202020204" pitchFamily="34" charset="0"/>
                <a:cs typeface="Arial" panose="020B0604020202020204" pitchFamily="34" charset="0"/>
              </a:rPr>
              <a:t>triggers/unmet needs</a:t>
            </a:r>
          </a:p>
          <a:p>
            <a:pPr eaLnBrk="1" hangingPunct="1">
              <a:buFont typeface="Wingdings" pitchFamily="2" charset="2"/>
              <a:buNone/>
              <a:defRPr/>
            </a:pPr>
            <a:r>
              <a:rPr lang="en-US" sz="2400" b="1" dirty="0">
                <a:solidFill>
                  <a:srgbClr val="000000"/>
                </a:solidFill>
                <a:latin typeface="Arial" panose="020B0604020202020204" pitchFamily="34" charset="0"/>
                <a:cs typeface="Arial" panose="020B0604020202020204" pitchFamily="34" charset="0"/>
              </a:rPr>
              <a:t> </a:t>
            </a:r>
            <a:endParaRPr lang="en-US" sz="2400" u="sng" dirty="0">
              <a:solidFill>
                <a:srgbClr val="000000"/>
              </a:solidFill>
              <a:latin typeface="Arial" panose="020B0604020202020204" pitchFamily="34" charset="0"/>
              <a:cs typeface="Arial" panose="020B0604020202020204" pitchFamily="34" charset="0"/>
            </a:endParaRPr>
          </a:p>
          <a:p>
            <a:pPr eaLnBrk="1" hangingPunct="1">
              <a:buFont typeface="Wingdings" pitchFamily="2" charset="2"/>
              <a:buNone/>
              <a:defRPr/>
            </a:pPr>
            <a:r>
              <a:rPr lang="en-US" sz="2400" u="sng" dirty="0">
                <a:solidFill>
                  <a:srgbClr val="000000"/>
                </a:solidFill>
                <a:latin typeface="Arial" panose="020B0604020202020204" pitchFamily="34" charset="0"/>
                <a:cs typeface="Arial" panose="020B0604020202020204" pitchFamily="34" charset="0"/>
              </a:rPr>
              <a:t>Basic care</a:t>
            </a:r>
            <a:r>
              <a:rPr lang="en-US" sz="2400" dirty="0">
                <a:solidFill>
                  <a:srgbClr val="000000"/>
                </a:solidFill>
                <a:latin typeface="Arial" panose="020B0604020202020204" pitchFamily="34" charset="0"/>
                <a:cs typeface="Arial" panose="020B0604020202020204" pitchFamily="34" charset="0"/>
              </a:rPr>
              <a:t>:</a:t>
            </a:r>
          </a:p>
          <a:p>
            <a:pPr eaLnBrk="1" hangingPunct="1">
              <a:buFont typeface="Wingdings" pitchFamily="2" charset="2"/>
              <a:buNone/>
              <a:defRPr/>
            </a:pPr>
            <a:r>
              <a:rPr lang="en-US" sz="2400" dirty="0">
                <a:solidFill>
                  <a:srgbClr val="000000"/>
                </a:solidFill>
                <a:latin typeface="Arial" panose="020B0604020202020204" pitchFamily="34" charset="0"/>
                <a:cs typeface="Arial" panose="020B0604020202020204" pitchFamily="34" charset="0"/>
              </a:rPr>
              <a:t>Speak calmly/gentle touch</a:t>
            </a:r>
          </a:p>
          <a:p>
            <a:pPr eaLnBrk="1" hangingPunct="1">
              <a:buFont typeface="Wingdings" pitchFamily="2" charset="2"/>
              <a:buNone/>
              <a:defRPr/>
            </a:pPr>
            <a:r>
              <a:rPr lang="en-US" sz="2400" dirty="0">
                <a:solidFill>
                  <a:srgbClr val="000000"/>
                </a:solidFill>
                <a:latin typeface="Arial" panose="020B0604020202020204" pitchFamily="34" charset="0"/>
                <a:cs typeface="Arial" panose="020B0604020202020204" pitchFamily="34" charset="0"/>
              </a:rPr>
              <a:t>Use gestures/written words</a:t>
            </a:r>
          </a:p>
          <a:p>
            <a:pPr eaLnBrk="1" hangingPunct="1">
              <a:buFont typeface="Wingdings" pitchFamily="2" charset="2"/>
              <a:buNone/>
              <a:defRPr/>
            </a:pPr>
            <a:r>
              <a:rPr lang="en-US" sz="2400" dirty="0">
                <a:solidFill>
                  <a:srgbClr val="000000"/>
                </a:solidFill>
                <a:latin typeface="Arial" panose="020B0604020202020204" pitchFamily="34" charset="0"/>
                <a:cs typeface="Arial" panose="020B0604020202020204" pitchFamily="34" charset="0"/>
              </a:rPr>
              <a:t>Approach patient from front</a:t>
            </a:r>
          </a:p>
          <a:p>
            <a:pPr eaLnBrk="1" hangingPunct="1">
              <a:buFont typeface="Wingdings" pitchFamily="2" charset="2"/>
              <a:buNone/>
              <a:defRPr/>
            </a:pPr>
            <a:r>
              <a:rPr lang="en-US" sz="2400" dirty="0">
                <a:solidFill>
                  <a:srgbClr val="000000"/>
                </a:solidFill>
                <a:latin typeface="Arial" panose="020B0604020202020204" pitchFamily="34" charset="0"/>
                <a:cs typeface="Arial" panose="020B0604020202020204" pitchFamily="34" charset="0"/>
              </a:rPr>
              <a:t> </a:t>
            </a:r>
          </a:p>
          <a:p>
            <a:pPr eaLnBrk="1" hangingPunct="1">
              <a:buFont typeface="Wingdings" pitchFamily="2" charset="2"/>
              <a:buNone/>
              <a:defRPr/>
            </a:pPr>
            <a:r>
              <a:rPr lang="en-US" sz="2400" u="sng" dirty="0">
                <a:solidFill>
                  <a:srgbClr val="000000"/>
                </a:solidFill>
                <a:latin typeface="Arial" panose="020B0604020202020204" pitchFamily="34" charset="0"/>
                <a:cs typeface="Arial" panose="020B0604020202020204" pitchFamily="34" charset="0"/>
              </a:rPr>
              <a:t>Safety</a:t>
            </a:r>
            <a:r>
              <a:rPr lang="en-US" sz="2400" dirty="0">
                <a:solidFill>
                  <a:srgbClr val="000000"/>
                </a:solidFill>
                <a:latin typeface="Arial" panose="020B0604020202020204" pitchFamily="34" charset="0"/>
                <a:cs typeface="Arial" panose="020B0604020202020204" pitchFamily="34" charset="0"/>
              </a:rPr>
              <a:t>: grab bars</a:t>
            </a:r>
          </a:p>
          <a:p>
            <a:pPr eaLnBrk="1" hangingPunct="1">
              <a:buFont typeface="Wingdings" pitchFamily="2" charset="2"/>
              <a:buNone/>
              <a:defRPr/>
            </a:pPr>
            <a:r>
              <a:rPr lang="en-US" sz="2400" dirty="0">
                <a:solidFill>
                  <a:srgbClr val="000000"/>
                </a:solidFill>
                <a:latin typeface="Arial" panose="020B0604020202020204" pitchFamily="34" charset="0"/>
                <a:cs typeface="Arial" panose="020B0604020202020204" pitchFamily="34" charset="0"/>
              </a:rPr>
              <a:t>conceal exits/lethal means</a:t>
            </a:r>
          </a:p>
          <a:p>
            <a:pPr eaLnBrk="1" hangingPunct="1">
              <a:buFont typeface="Wingdings" pitchFamily="2" charset="2"/>
              <a:buNone/>
              <a:defRPr/>
            </a:pPr>
            <a:endParaRPr lang="en-US" sz="2400" dirty="0">
              <a:solidFill>
                <a:srgbClr val="000000"/>
              </a:solidFill>
              <a:latin typeface="Arial" panose="020B0604020202020204" pitchFamily="34" charset="0"/>
              <a:cs typeface="Arial" panose="020B0604020202020204" pitchFamily="34" charset="0"/>
            </a:endParaRPr>
          </a:p>
          <a:p>
            <a:pPr eaLnBrk="1" hangingPunct="1">
              <a:buFont typeface="Wingdings" pitchFamily="2" charset="2"/>
              <a:buNone/>
              <a:defRPr/>
            </a:pPr>
            <a:r>
              <a:rPr lang="en-US" sz="2400" u="sng" dirty="0">
                <a:solidFill>
                  <a:srgbClr val="000000"/>
                </a:solidFill>
                <a:cs typeface="Arial" pitchFamily="34" charset="0"/>
              </a:rPr>
              <a:t>Routines/Recreations</a:t>
            </a:r>
            <a:r>
              <a:rPr lang="en-US" sz="2400" dirty="0">
                <a:solidFill>
                  <a:srgbClr val="000000"/>
                </a:solidFill>
                <a:cs typeface="Arial" pitchFamily="34" charset="0"/>
              </a:rPr>
              <a:t>:</a:t>
            </a:r>
          </a:p>
          <a:p>
            <a:pPr marL="0" lvl="1" indent="0">
              <a:buNone/>
            </a:pPr>
            <a:r>
              <a:rPr lang="en-US" altLang="en-US" sz="2400" dirty="0">
                <a:solidFill>
                  <a:srgbClr val="000000"/>
                </a:solidFill>
                <a:latin typeface="Arial" pitchFamily="34" charset="0"/>
                <a:cs typeface="Arial" pitchFamily="34" charset="0"/>
              </a:rPr>
              <a:t>More individualized tasks</a:t>
            </a:r>
          </a:p>
          <a:p>
            <a:pPr eaLnBrk="1" hangingPunct="1">
              <a:buFont typeface="Wingdings" pitchFamily="2" charset="2"/>
              <a:buNone/>
              <a:defRPr/>
            </a:pPr>
            <a:endParaRPr lang="en-US" sz="2400" dirty="0">
              <a:solidFill>
                <a:srgbClr val="000000"/>
              </a:solidFill>
              <a:latin typeface="Arial" panose="020B0604020202020204" pitchFamily="34" charset="0"/>
              <a:cs typeface="Arial" panose="020B0604020202020204" pitchFamily="34" charset="0"/>
            </a:endParaRPr>
          </a:p>
          <a:p>
            <a:pPr eaLnBrk="1" hangingPunct="1">
              <a:defRPr/>
            </a:pPr>
            <a:endParaRPr lang="en-US" sz="2400" dirty="0">
              <a:solidFill>
                <a:srgbClr val="000000"/>
              </a:solidFill>
              <a:latin typeface="Arial" panose="020B0604020202020204" pitchFamily="34" charset="0"/>
              <a:cs typeface="Arial" panose="020B0604020202020204" pitchFamily="34" charset="0"/>
            </a:endParaRPr>
          </a:p>
          <a:p>
            <a:pPr eaLnBrk="1" hangingPunct="1">
              <a:buFont typeface="Wingdings" pitchFamily="2" charset="2"/>
              <a:buNone/>
              <a:defRPr/>
            </a:pPr>
            <a:r>
              <a:rPr lang="en-US" sz="2400" u="sng" dirty="0">
                <a:solidFill>
                  <a:srgbClr val="000000"/>
                </a:solidFill>
                <a:latin typeface="Arial" panose="020B0604020202020204" pitchFamily="34" charset="0"/>
                <a:cs typeface="Arial" panose="020B0604020202020204" pitchFamily="34" charset="0"/>
              </a:rPr>
              <a:t> </a:t>
            </a:r>
            <a:endParaRPr lang="en-US" altLang="en-US" sz="2400" kern="1200" dirty="0">
              <a:solidFill>
                <a:srgbClr val="000000"/>
              </a:solidFill>
              <a:latin typeface="Arial" pitchFamily="34" charset="0"/>
              <a:cs typeface="Arial" pitchFamily="34" charset="0"/>
            </a:endParaRPr>
          </a:p>
          <a:p>
            <a:pPr eaLnBrk="1" hangingPunct="1">
              <a:buFont typeface="Wingdings" pitchFamily="2" charset="2"/>
              <a:buNone/>
              <a:defRPr/>
            </a:pPr>
            <a:endParaRPr lang="en-US" sz="2400" dirty="0">
              <a:solidFill>
                <a:srgbClr val="000000"/>
              </a:solidFill>
              <a:latin typeface="Arial" panose="020B0604020202020204" pitchFamily="34" charset="0"/>
              <a:cs typeface="Arial" panose="020B0604020202020204" pitchFamily="34" charset="0"/>
            </a:endParaRPr>
          </a:p>
        </p:txBody>
      </p:sp>
      <p:sp>
        <p:nvSpPr>
          <p:cNvPr id="45059" name="Text Box 3"/>
          <p:cNvSpPr txBox="1">
            <a:spLocks noChangeArrowheads="1"/>
          </p:cNvSpPr>
          <p:nvPr/>
        </p:nvSpPr>
        <p:spPr bwMode="auto">
          <a:xfrm flipV="1">
            <a:off x="3321692" y="6485193"/>
            <a:ext cx="5822308"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76200">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square">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a:ln>
                  <a:noFill/>
                </a:ln>
                <a:solidFill>
                  <a:srgbClr val="000000"/>
                </a:solidFill>
                <a:effectLst/>
                <a:uLnTx/>
                <a:uFillTx/>
                <a:latin typeface="Arial" charset="0"/>
                <a:ea typeface="+mn-ea"/>
                <a:cs typeface="+mn-cs"/>
              </a:rPr>
              <a:t>Ballard 2009, </a:t>
            </a:r>
            <a:r>
              <a:rPr kumimoji="0" lang="en-US" altLang="en-US" sz="1200" b="0" i="1" u="none" strike="noStrike" kern="1200" cap="none" spc="0" normalizeH="0" baseline="0" noProof="0" dirty="0" err="1">
                <a:ln>
                  <a:noFill/>
                </a:ln>
                <a:solidFill>
                  <a:srgbClr val="000000"/>
                </a:solidFill>
                <a:effectLst/>
                <a:uLnTx/>
                <a:uFillTx/>
                <a:latin typeface="Arial" charset="0"/>
                <a:ea typeface="+mn-ea"/>
                <a:cs typeface="+mn-cs"/>
              </a:rPr>
              <a:t>Beier</a:t>
            </a:r>
            <a:r>
              <a:rPr kumimoji="0" lang="en-US" altLang="en-US" sz="1200" b="0" i="1" u="none" strike="noStrike" kern="1200" cap="none" spc="0" normalizeH="0" baseline="0" noProof="0" dirty="0">
                <a:ln>
                  <a:noFill/>
                </a:ln>
                <a:solidFill>
                  <a:srgbClr val="000000"/>
                </a:solidFill>
                <a:effectLst/>
                <a:uLnTx/>
                <a:uFillTx/>
                <a:latin typeface="Arial" charset="0"/>
                <a:ea typeface="+mn-ea"/>
                <a:cs typeface="+mn-cs"/>
              </a:rPr>
              <a:t>  2007, Cook 2012, </a:t>
            </a:r>
            <a:r>
              <a:rPr kumimoji="0" lang="en-US" altLang="en-US" sz="1200" b="0" i="1" u="none" strike="noStrike" kern="1200" cap="none" spc="0" normalizeH="0" baseline="0" noProof="0" dirty="0" err="1">
                <a:ln>
                  <a:noFill/>
                </a:ln>
                <a:solidFill>
                  <a:srgbClr val="000000"/>
                </a:solidFill>
                <a:effectLst/>
                <a:uLnTx/>
                <a:uFillTx/>
                <a:latin typeface="Arial" charset="0"/>
                <a:ea typeface="+mn-ea"/>
                <a:cs typeface="+mn-cs"/>
              </a:rPr>
              <a:t>Gerdner</a:t>
            </a:r>
            <a:r>
              <a:rPr kumimoji="0" lang="en-US" altLang="en-US" sz="1200" b="0" i="1" u="none" strike="noStrike" kern="1200" cap="none" spc="0" normalizeH="0" baseline="0" noProof="0" dirty="0">
                <a:ln>
                  <a:noFill/>
                </a:ln>
                <a:solidFill>
                  <a:srgbClr val="000000"/>
                </a:solidFill>
                <a:effectLst/>
                <a:uLnTx/>
                <a:uFillTx/>
                <a:latin typeface="Arial" charset="0"/>
                <a:ea typeface="+mn-ea"/>
                <a:cs typeface="+mn-cs"/>
              </a:rPr>
              <a:t> 1993, Kong 2009, Rowe 1999</a:t>
            </a:r>
          </a:p>
        </p:txBody>
      </p:sp>
      <p:sp>
        <p:nvSpPr>
          <p:cNvPr id="45060" name="Rectangle 4"/>
          <p:cNvSpPr>
            <a:spLocks noChangeArrowheads="1"/>
          </p:cNvSpPr>
          <p:nvPr/>
        </p:nvSpPr>
        <p:spPr bwMode="auto">
          <a:xfrm>
            <a:off x="434182" y="126349"/>
            <a:ext cx="8101012" cy="6678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Arial" charset="0"/>
              </a:rPr>
              <a:t>Non-Medication Approaches for Dementia Behavior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6" name="Rectangle 3"/>
          <p:cNvSpPr>
            <a:spLocks noChangeArrowheads="1"/>
          </p:cNvSpPr>
          <p:nvPr/>
        </p:nvSpPr>
        <p:spPr bwMode="auto">
          <a:xfrm>
            <a:off x="5489522" y="6023531"/>
            <a:ext cx="3582914" cy="307777"/>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Arial" charset="0"/>
                <a:ea typeface="+mn-ea"/>
                <a:cs typeface="Arial" charset="0"/>
              </a:rPr>
              <a:t>Courtesy of </a:t>
            </a:r>
            <a:r>
              <a:rPr kumimoji="0" lang="en-US" sz="1400" b="0" i="1" u="none" strike="noStrike" kern="1200" cap="none" spc="0" normalizeH="0" baseline="0" noProof="0" dirty="0" err="1">
                <a:ln>
                  <a:noFill/>
                </a:ln>
                <a:solidFill>
                  <a:srgbClr val="FFFFFF"/>
                </a:solidFill>
                <a:effectLst/>
                <a:uLnTx/>
                <a:uFillTx/>
                <a:latin typeface="Arial" charset="0"/>
                <a:ea typeface="+mn-ea"/>
                <a:cs typeface="Arial" charset="0"/>
              </a:rPr>
              <a:t>Manoa</a:t>
            </a:r>
            <a:r>
              <a:rPr kumimoji="0" lang="en-US" sz="1400" b="0" i="1" u="none" strike="noStrike" kern="1200" cap="none" spc="0" normalizeH="0" baseline="0" noProof="0" dirty="0">
                <a:ln>
                  <a:noFill/>
                </a:ln>
                <a:solidFill>
                  <a:srgbClr val="FFFFFF"/>
                </a:solidFill>
                <a:effectLst/>
                <a:uLnTx/>
                <a:uFillTx/>
                <a:latin typeface="Arial" charset="0"/>
                <a:ea typeface="+mn-ea"/>
                <a:cs typeface="Arial" charset="0"/>
              </a:rPr>
              <a:t> Cottages</a:t>
            </a:r>
          </a:p>
        </p:txBody>
      </p:sp>
      <p:pic>
        <p:nvPicPr>
          <p:cNvPr id="2" name="Picture 1"/>
          <p:cNvPicPr>
            <a:picLocks noChangeAspect="1"/>
          </p:cNvPicPr>
          <p:nvPr/>
        </p:nvPicPr>
        <p:blipFill>
          <a:blip r:embed="rId4"/>
          <a:stretch>
            <a:fillRect/>
          </a:stretch>
        </p:blipFill>
        <p:spPr>
          <a:xfrm>
            <a:off x="5052218" y="794192"/>
            <a:ext cx="3657600" cy="1900974"/>
          </a:xfrm>
          <a:prstGeom prst="rect">
            <a:avLst/>
          </a:prstGeom>
        </p:spPr>
      </p:pic>
    </p:spTree>
    <p:extLst>
      <p:ext uri="{BB962C8B-B14F-4D97-AF65-F5344CB8AC3E}">
        <p14:creationId xmlns:p14="http://schemas.microsoft.com/office/powerpoint/2010/main" val="1896110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389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389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389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389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389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33890">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33890">
                                            <p:txEl>
                                              <p:pRg st="9" end="9"/>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33890">
                                            <p:txEl>
                                              <p:pRg st="11" end="11"/>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933890">
                                            <p:txEl>
                                              <p:pRg st="12" end="12"/>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5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5E0EC"/>
        </a:solidFill>
        <a:effectLst/>
      </p:bgPr>
    </p:bg>
    <p:spTree>
      <p:nvGrpSpPr>
        <p:cNvPr id="1" name=""/>
        <p:cNvGrpSpPr/>
        <p:nvPr/>
      </p:nvGrpSpPr>
      <p:grpSpPr>
        <a:xfrm>
          <a:off x="0" y="0"/>
          <a:ext cx="0" cy="0"/>
          <a:chOff x="0" y="0"/>
          <a:chExt cx="0" cy="0"/>
        </a:xfrm>
      </p:grpSpPr>
      <p:grpSp>
        <p:nvGrpSpPr>
          <p:cNvPr id="6" name="Group 6"/>
          <p:cNvGrpSpPr>
            <a:grpSpLocks/>
          </p:cNvGrpSpPr>
          <p:nvPr/>
        </p:nvGrpSpPr>
        <p:grpSpPr bwMode="auto">
          <a:xfrm>
            <a:off x="521494" y="3673498"/>
            <a:ext cx="5373624" cy="2962982"/>
            <a:chOff x="700229" y="2644170"/>
            <a:chExt cx="7938272" cy="3951085"/>
          </a:xfrm>
        </p:grpSpPr>
        <p:pic>
          <p:nvPicPr>
            <p:cNvPr id="7" name="Picture 4" descr="http://manoacottage.com/wp-content/uploads/2011/03/namaste3_w.jpg"/>
            <p:cNvPicPr>
              <a:picLocks noChangeAspect="1" noChangeArrowheads="1"/>
            </p:cNvPicPr>
            <p:nvPr/>
          </p:nvPicPr>
          <p:blipFill>
            <a:blip r:embed="rId3"/>
            <a:srcRect/>
            <a:stretch>
              <a:fillRect/>
            </a:stretch>
          </p:blipFill>
          <p:spPr bwMode="auto">
            <a:xfrm>
              <a:off x="700229" y="2644170"/>
              <a:ext cx="7778751" cy="3917373"/>
            </a:xfrm>
            <a:prstGeom prst="rect">
              <a:avLst/>
            </a:prstGeom>
            <a:noFill/>
            <a:ln w="9525">
              <a:noFill/>
              <a:miter lim="800000"/>
              <a:headEnd/>
              <a:tailEnd/>
            </a:ln>
          </p:spPr>
        </p:pic>
        <p:sp>
          <p:nvSpPr>
            <p:cNvPr id="8" name="Rectangle 3"/>
            <p:cNvSpPr>
              <a:spLocks noChangeArrowheads="1"/>
            </p:cNvSpPr>
            <p:nvPr/>
          </p:nvSpPr>
          <p:spPr bwMode="auto">
            <a:xfrm>
              <a:off x="3661748" y="6240191"/>
              <a:ext cx="4976753" cy="355064"/>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Arial"/>
                  <a:ea typeface="+mn-ea"/>
                  <a:cs typeface="Arial" charset="0"/>
                </a:rPr>
                <a:t>Courtesy of </a:t>
              </a:r>
              <a:r>
                <a:rPr kumimoji="0" lang="en-US" sz="1400" b="0" i="1" u="none" strike="noStrike" kern="1200" cap="none" spc="0" normalizeH="0" baseline="0" noProof="0" dirty="0" err="1">
                  <a:ln>
                    <a:noFill/>
                  </a:ln>
                  <a:solidFill>
                    <a:srgbClr val="FFFFFF"/>
                  </a:solidFill>
                  <a:effectLst/>
                  <a:uLnTx/>
                  <a:uFillTx/>
                  <a:latin typeface="Arial"/>
                  <a:ea typeface="+mn-ea"/>
                  <a:cs typeface="Arial" charset="0"/>
                </a:rPr>
                <a:t>Manoa</a:t>
              </a:r>
              <a:r>
                <a:rPr kumimoji="0" lang="en-US" sz="1400" b="0" i="1" u="none" strike="noStrike" kern="1200" cap="none" spc="0" normalizeH="0" baseline="0" noProof="0" dirty="0">
                  <a:ln>
                    <a:noFill/>
                  </a:ln>
                  <a:solidFill>
                    <a:srgbClr val="FFFFFF"/>
                  </a:solidFill>
                  <a:effectLst/>
                  <a:uLnTx/>
                  <a:uFillTx/>
                  <a:latin typeface="Arial"/>
                  <a:ea typeface="+mn-ea"/>
                  <a:cs typeface="Arial" charset="0"/>
                </a:rPr>
                <a:t> Cottages</a:t>
              </a:r>
            </a:p>
          </p:txBody>
        </p:sp>
      </p:grpSp>
      <p:sp>
        <p:nvSpPr>
          <p:cNvPr id="9" name="Rectangle 8">
            <a:extLst>
              <a:ext uri="{FF2B5EF4-FFF2-40B4-BE49-F238E27FC236}">
                <a16:creationId xmlns:a16="http://schemas.microsoft.com/office/drawing/2014/main" id="{AA42A1D0-C313-4EE4-AFAE-520360A1600F}"/>
              </a:ext>
            </a:extLst>
          </p:cNvPr>
          <p:cNvSpPr/>
          <p:nvPr/>
        </p:nvSpPr>
        <p:spPr>
          <a:xfrm>
            <a:off x="228600" y="990600"/>
            <a:ext cx="40386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sng" strike="noStrike" kern="1200" cap="none" spc="0" normalizeH="0" baseline="0" noProof="0" dirty="0">
                <a:ln>
                  <a:noFill/>
                </a:ln>
                <a:solidFill>
                  <a:srgbClr val="000000"/>
                </a:solidFill>
                <a:effectLst/>
                <a:uLnTx/>
                <a:uFillTx/>
                <a:latin typeface="Arial"/>
                <a:ea typeface="+mn-ea"/>
                <a:cs typeface="Arial" charset="0"/>
              </a:rPr>
              <a:t>Sensory stimulation</a:t>
            </a:r>
            <a:r>
              <a:rPr kumimoji="0" lang="en-US" altLang="en-US" sz="2400" b="0" i="0" u="none" strike="noStrike" kern="1200" cap="none" spc="0" normalizeH="0" baseline="0" noProof="0" dirty="0">
                <a:ln>
                  <a:noFill/>
                </a:ln>
                <a:solidFill>
                  <a:srgbClr val="000000"/>
                </a:solidFill>
                <a:effectLst/>
                <a:uLnTx/>
                <a:uFillTx/>
                <a:latin typeface="Arial"/>
                <a:ea typeface="+mn-ea"/>
                <a:cs typeface="Arial"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a:ea typeface="+mn-ea"/>
                <a:cs typeface="Arial" charset="0"/>
              </a:rPr>
              <a:t>Music, </a:t>
            </a:r>
            <a:r>
              <a:rPr kumimoji="0" lang="en-US" altLang="en-US" sz="2400" b="0" i="0" u="none" strike="noStrike" kern="1200" cap="none" spc="0" normalizeH="0" baseline="0" noProof="0" dirty="0">
                <a:ln>
                  <a:noFill/>
                </a:ln>
                <a:solidFill>
                  <a:srgbClr val="000000"/>
                </a:solidFill>
                <a:effectLst/>
                <a:uLnTx/>
                <a:uFillTx/>
                <a:latin typeface="Arial"/>
                <a:ea typeface="+mn-ea"/>
                <a:cs typeface="Arial" charset="0"/>
              </a:rPr>
              <a:t>familiar to patient,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Arial" charset="0"/>
              </a:rPr>
              <a:t>plants, animals, massage,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Arial" charset="0"/>
              </a:rPr>
              <a:t>aromatherapy</a:t>
            </a:r>
          </a:p>
        </p:txBody>
      </p:sp>
      <p:sp>
        <p:nvSpPr>
          <p:cNvPr id="14" name="Rectangle 4">
            <a:extLst>
              <a:ext uri="{FF2B5EF4-FFF2-40B4-BE49-F238E27FC236}">
                <a16:creationId xmlns:a16="http://schemas.microsoft.com/office/drawing/2014/main" id="{A735FE3D-2C0B-4C4B-B8E2-3593D26D2A57}"/>
              </a:ext>
            </a:extLst>
          </p:cNvPr>
          <p:cNvSpPr>
            <a:spLocks noChangeArrowheads="1"/>
          </p:cNvSpPr>
          <p:nvPr/>
        </p:nvSpPr>
        <p:spPr bwMode="auto">
          <a:xfrm>
            <a:off x="521494" y="175088"/>
            <a:ext cx="8101012" cy="6678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Arial" charset="0"/>
              </a:rPr>
              <a:t>Non-Medication Approaches for Dementia Behavior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3" name="Picture 2">
            <a:extLst>
              <a:ext uri="{FF2B5EF4-FFF2-40B4-BE49-F238E27FC236}">
                <a16:creationId xmlns:a16="http://schemas.microsoft.com/office/drawing/2014/main" id="{76C443FB-36B5-4311-936A-7707BC73067F}"/>
              </a:ext>
            </a:extLst>
          </p:cNvPr>
          <p:cNvPicPr>
            <a:picLocks noChangeAspect="1"/>
          </p:cNvPicPr>
          <p:nvPr/>
        </p:nvPicPr>
        <p:blipFill>
          <a:blip r:embed="rId4"/>
          <a:stretch>
            <a:fillRect/>
          </a:stretch>
        </p:blipFill>
        <p:spPr>
          <a:xfrm>
            <a:off x="4458714" y="652522"/>
            <a:ext cx="4450466" cy="3286029"/>
          </a:xfrm>
          <a:prstGeom prst="rect">
            <a:avLst/>
          </a:prstGeom>
        </p:spPr>
      </p:pic>
    </p:spTree>
    <p:extLst>
      <p:ext uri="{BB962C8B-B14F-4D97-AF65-F5344CB8AC3E}">
        <p14:creationId xmlns:p14="http://schemas.microsoft.com/office/powerpoint/2010/main" val="4769881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5E0EC"/>
        </a:solidFill>
        <a:effectLst/>
      </p:bgPr>
    </p:bg>
    <p:spTree>
      <p:nvGrpSpPr>
        <p:cNvPr id="1" name=""/>
        <p:cNvGrpSpPr/>
        <p:nvPr/>
      </p:nvGrpSpPr>
      <p:grpSpPr>
        <a:xfrm>
          <a:off x="0" y="0"/>
          <a:ext cx="0" cy="0"/>
          <a:chOff x="0" y="0"/>
          <a:chExt cx="0" cy="0"/>
        </a:xfrm>
      </p:grpSpPr>
      <p:sp>
        <p:nvSpPr>
          <p:cNvPr id="6" name="Rectangle 5"/>
          <p:cNvSpPr/>
          <p:nvPr/>
        </p:nvSpPr>
        <p:spPr>
          <a:xfrm>
            <a:off x="295172" y="882519"/>
            <a:ext cx="5038827" cy="5262979"/>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Paranoia/Hallucinations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2400" dirty="0">
                <a:solidFill>
                  <a:srgbClr val="000000"/>
                </a:solidFill>
                <a:latin typeface="Arial" pitchFamily="34" charset="0"/>
                <a:cs typeface="Arial" pitchFamily="34" charset="0"/>
              </a:rPr>
              <a:t>a</a:t>
            </a:r>
            <a:r>
              <a:rPr kumimoji="0" lang="en-GB" alt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void confrontation</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2400" dirty="0">
                <a:solidFill>
                  <a:srgbClr val="000000"/>
                </a:solidFill>
                <a:latin typeface="Arial" pitchFamily="34" charset="0"/>
                <a:cs typeface="Arial" pitchFamily="34" charset="0"/>
              </a:rPr>
              <a:t>r</a:t>
            </a:r>
            <a:r>
              <a:rPr kumimoji="0" lang="en-GB" altLang="en-US" sz="24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eassurance</a:t>
            </a:r>
            <a:r>
              <a:rPr kumimoji="0" lang="en-GB" alt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/validate followed by distraction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sng"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 </a:t>
            </a: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428625" marR="0" lvl="0" indent="-428625"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428625" marR="0" lvl="0" indent="-428625"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24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Depression/Cognitive Decline</a:t>
            </a:r>
          </a:p>
          <a:p>
            <a:pPr marL="428625" marR="0" lvl="0" indent="-428625"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physical and mental activities</a:t>
            </a:r>
          </a:p>
          <a:p>
            <a:pPr marL="428625" marR="0" lvl="0" indent="-428625"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community resource/day programs</a:t>
            </a:r>
          </a:p>
          <a:p>
            <a:pPr marL="428625" marR="0" lvl="0" indent="-428625"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1"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2400" b="0" i="0" u="sng"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 name="Rectangle 1"/>
          <p:cNvSpPr/>
          <p:nvPr/>
        </p:nvSpPr>
        <p:spPr>
          <a:xfrm>
            <a:off x="6705600" y="6153354"/>
            <a:ext cx="210506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808-768-7700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descr="2018 Senior Handbook Cover">
            <a:extLst>
              <a:ext uri="{FF2B5EF4-FFF2-40B4-BE49-F238E27FC236}">
                <a16:creationId xmlns:a16="http://schemas.microsoft.com/office/drawing/2014/main" id="{57ABF9C9-C6A3-4D93-89D6-796AF3937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504" y="990600"/>
            <a:ext cx="3738562" cy="453923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BCF19EB3-8288-464F-97D7-BA6BBBC125C9}"/>
              </a:ext>
            </a:extLst>
          </p:cNvPr>
          <p:cNvSpPr>
            <a:spLocks noChangeArrowheads="1"/>
          </p:cNvSpPr>
          <p:nvPr/>
        </p:nvSpPr>
        <p:spPr bwMode="auto">
          <a:xfrm>
            <a:off x="521494" y="52098"/>
            <a:ext cx="8101012" cy="6678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Arial" charset="0"/>
              </a:rPr>
              <a:t>Non-Medication Approaches for Dementia Behavior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81114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DF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375" y="133266"/>
            <a:ext cx="8229600" cy="675062"/>
          </a:xfrm>
        </p:spPr>
        <p:txBody>
          <a:bodyPr>
            <a:normAutofit/>
          </a:bodyPr>
          <a:lstStyle/>
          <a:p>
            <a:r>
              <a:rPr lang="en-US" sz="2800" b="1" dirty="0">
                <a:latin typeface="Arial" panose="020B0604020202020204" pitchFamily="34" charset="0"/>
                <a:cs typeface="Arial" panose="020B0604020202020204" pitchFamily="34" charset="0"/>
              </a:rPr>
              <a:t>Evidence for non-med interventions so far</a:t>
            </a:r>
            <a:r>
              <a:rPr lang="mr-IN" sz="2800" b="1" dirty="0">
                <a:latin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894446"/>
            <a:ext cx="8229600" cy="2285999"/>
          </a:xfrm>
        </p:spPr>
        <p:txBody>
          <a:bodyPr>
            <a:noAutofit/>
          </a:bodyPr>
          <a:lstStyle/>
          <a:p>
            <a:pPr marL="0" indent="0">
              <a:buNone/>
            </a:pPr>
            <a:r>
              <a:rPr lang="en-US" sz="2400" dirty="0">
                <a:latin typeface="Arial" panose="020B0604020202020204" pitchFamily="34" charset="0"/>
                <a:cs typeface="Arial" panose="020B0604020202020204" pitchFamily="34" charset="0"/>
              </a:rPr>
              <a:t>NO ADVERSE EFFECTS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No clear evidence in reducing agitation or aggression in nursing homes. Exception is that music may be effective. </a:t>
            </a:r>
          </a:p>
          <a:p>
            <a:endParaRPr lang="en-US" sz="2400" dirty="0">
              <a:latin typeface="Arial" panose="020B0604020202020204" pitchFamily="34" charset="0"/>
              <a:cs typeface="Arial" panose="020B0604020202020204" pitchFamily="34" charset="0"/>
            </a:endParaRPr>
          </a:p>
          <a:p>
            <a:pPr marL="0" indent="0" algn="r">
              <a:buNone/>
            </a:pPr>
            <a:r>
              <a:rPr lang="en-US" sz="2400" dirty="0">
                <a:latin typeface="Arial" panose="020B0604020202020204" pitchFamily="34" charset="0"/>
                <a:cs typeface="Arial" panose="020B0604020202020204" pitchFamily="34" charset="0"/>
              </a:rPr>
              <a:t> </a:t>
            </a:r>
          </a:p>
        </p:txBody>
      </p:sp>
      <p:sp>
        <p:nvSpPr>
          <p:cNvPr id="4" name="Rectangle 3">
            <a:extLst>
              <a:ext uri="{FF2B5EF4-FFF2-40B4-BE49-F238E27FC236}">
                <a16:creationId xmlns:a16="http://schemas.microsoft.com/office/drawing/2014/main" id="{45AB72E5-B190-4B8E-BB21-B3EF7476D2E2}"/>
              </a:ext>
            </a:extLst>
          </p:cNvPr>
          <p:cNvSpPr/>
          <p:nvPr/>
        </p:nvSpPr>
        <p:spPr>
          <a:xfrm>
            <a:off x="7734741" y="2659266"/>
            <a:ext cx="1369285" cy="30777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Jutkowitz</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a:t>
            </a:r>
          </a:p>
        </p:txBody>
      </p:sp>
      <p:pic>
        <p:nvPicPr>
          <p:cNvPr id="5" name="Picture 4">
            <a:extLst>
              <a:ext uri="{FF2B5EF4-FFF2-40B4-BE49-F238E27FC236}">
                <a16:creationId xmlns:a16="http://schemas.microsoft.com/office/drawing/2014/main" id="{1B78C073-2447-4061-8460-282EF72DB92D}"/>
              </a:ext>
            </a:extLst>
          </p:cNvPr>
          <p:cNvPicPr>
            <a:picLocks noChangeAspect="1"/>
          </p:cNvPicPr>
          <p:nvPr/>
        </p:nvPicPr>
        <p:blipFill>
          <a:blip r:embed="rId3"/>
          <a:stretch>
            <a:fillRect/>
          </a:stretch>
        </p:blipFill>
        <p:spPr>
          <a:xfrm>
            <a:off x="46374" y="3034358"/>
            <a:ext cx="8643568" cy="2815025"/>
          </a:xfrm>
          <a:prstGeom prst="rect">
            <a:avLst/>
          </a:prstGeom>
        </p:spPr>
      </p:pic>
      <p:sp>
        <p:nvSpPr>
          <p:cNvPr id="6" name="TextBox 5">
            <a:extLst>
              <a:ext uri="{FF2B5EF4-FFF2-40B4-BE49-F238E27FC236}">
                <a16:creationId xmlns:a16="http://schemas.microsoft.com/office/drawing/2014/main" id="{F51C3B4D-CD6E-4D75-B599-98FE4FDE2B47}"/>
              </a:ext>
            </a:extLst>
          </p:cNvPr>
          <p:cNvSpPr txBox="1"/>
          <p:nvPr/>
        </p:nvSpPr>
        <p:spPr>
          <a:xfrm>
            <a:off x="7924800" y="6334804"/>
            <a:ext cx="10668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Dyer 2017</a:t>
            </a:r>
          </a:p>
        </p:txBody>
      </p:sp>
      <p:grpSp>
        <p:nvGrpSpPr>
          <p:cNvPr id="11" name="Group 10">
            <a:extLst>
              <a:ext uri="{FF2B5EF4-FFF2-40B4-BE49-F238E27FC236}">
                <a16:creationId xmlns:a16="http://schemas.microsoft.com/office/drawing/2014/main" id="{F73895D2-99EE-4527-A4D1-208883A42FA8}"/>
              </a:ext>
            </a:extLst>
          </p:cNvPr>
          <p:cNvGrpSpPr/>
          <p:nvPr/>
        </p:nvGrpSpPr>
        <p:grpSpPr>
          <a:xfrm>
            <a:off x="3124200" y="6153541"/>
            <a:ext cx="2120283" cy="362525"/>
            <a:chOff x="3160450" y="6126167"/>
            <a:chExt cx="2120283" cy="362525"/>
          </a:xfrm>
        </p:grpSpPr>
        <p:sp>
          <p:nvSpPr>
            <p:cNvPr id="7" name="TextBox 6">
              <a:extLst>
                <a:ext uri="{FF2B5EF4-FFF2-40B4-BE49-F238E27FC236}">
                  <a16:creationId xmlns:a16="http://schemas.microsoft.com/office/drawing/2014/main" id="{FB928F11-9443-444E-A6AA-137E017F3DB6}"/>
                </a:ext>
              </a:extLst>
            </p:cNvPr>
            <p:cNvSpPr txBox="1"/>
            <p:nvPr/>
          </p:nvSpPr>
          <p:spPr>
            <a:xfrm>
              <a:off x="3160450" y="6180915"/>
              <a:ext cx="212028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intervention effective</a:t>
              </a:r>
            </a:p>
          </p:txBody>
        </p:sp>
        <p:cxnSp>
          <p:nvCxnSpPr>
            <p:cNvPr id="9" name="Straight Arrow Connector 8">
              <a:extLst>
                <a:ext uri="{FF2B5EF4-FFF2-40B4-BE49-F238E27FC236}">
                  <a16:creationId xmlns:a16="http://schemas.microsoft.com/office/drawing/2014/main" id="{269EF647-65E8-4533-8A7A-B8C1561FDF27}"/>
                </a:ext>
              </a:extLst>
            </p:cNvPr>
            <p:cNvCxnSpPr>
              <a:cxnSpLocks/>
            </p:cNvCxnSpPr>
            <p:nvPr/>
          </p:nvCxnSpPr>
          <p:spPr>
            <a:xfrm flipH="1">
              <a:off x="4038600" y="6126167"/>
              <a:ext cx="11363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390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02580BDD-D987-4A6A-B571-0FB96779B8C9}"/>
              </a:ext>
            </a:extLst>
          </p:cNvPr>
          <p:cNvSpPr txBox="1">
            <a:spLocks noChangeArrowheads="1"/>
          </p:cNvSpPr>
          <p:nvPr/>
        </p:nvSpPr>
        <p:spPr bwMode="auto">
          <a:xfrm>
            <a:off x="533400" y="2133600"/>
            <a:ext cx="6365845"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Dementia types/prevalence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Dementia screening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Dementia-related behavior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Treatment of dementia-related behavior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Medical assessment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Non pharmacological (no psych meds)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2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pharmacological (psych meds) </a:t>
            </a:r>
          </a:p>
        </p:txBody>
      </p:sp>
      <p:sp>
        <p:nvSpPr>
          <p:cNvPr id="2" name="Rectangle 1">
            <a:extLst>
              <a:ext uri="{FF2B5EF4-FFF2-40B4-BE49-F238E27FC236}">
                <a16:creationId xmlns:a16="http://schemas.microsoft.com/office/drawing/2014/main" id="{F42B790A-FA61-42FE-B588-F45FC52436AF}"/>
              </a:ext>
            </a:extLst>
          </p:cNvPr>
          <p:cNvSpPr/>
          <p:nvPr/>
        </p:nvSpPr>
        <p:spPr>
          <a:xfrm>
            <a:off x="381000" y="340816"/>
            <a:ext cx="7977809" cy="13542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n-ea"/>
                <a:cs typeface="+mn-cs"/>
              </a:rPr>
              <a:t>Care of Dementia-related Behavior in Primary Care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37962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2EAEA"/>
        </a:solidFill>
        <a:effectLst/>
      </p:bgPr>
    </p:bg>
    <p:spTree>
      <p:nvGrpSpPr>
        <p:cNvPr id="1" name=""/>
        <p:cNvGrpSpPr/>
        <p:nvPr/>
      </p:nvGrpSpPr>
      <p:grpSpPr>
        <a:xfrm>
          <a:off x="0" y="0"/>
          <a:ext cx="0" cy="0"/>
          <a:chOff x="0" y="0"/>
          <a:chExt cx="0" cy="0"/>
        </a:xfrm>
      </p:grpSpPr>
      <p:sp>
        <p:nvSpPr>
          <p:cNvPr id="33" name="Oval 32"/>
          <p:cNvSpPr/>
          <p:nvPr/>
        </p:nvSpPr>
        <p:spPr>
          <a:xfrm>
            <a:off x="1427478" y="2362200"/>
            <a:ext cx="2982522" cy="12106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3426" name="Rectangle 2"/>
          <p:cNvSpPr>
            <a:spLocks noGrp="1" noChangeArrowheads="1"/>
          </p:cNvSpPr>
          <p:nvPr>
            <p:ph type="body" idx="1"/>
          </p:nvPr>
        </p:nvSpPr>
        <p:spPr>
          <a:xfrm>
            <a:off x="457200" y="762000"/>
            <a:ext cx="8558514" cy="1051307"/>
          </a:xfrm>
        </p:spPr>
        <p:txBody>
          <a:bodyPr>
            <a:noAutofit/>
          </a:bodyPr>
          <a:lstStyle/>
          <a:p>
            <a:pPr marL="0" lvl="1" indent="0">
              <a:spcBef>
                <a:spcPts val="400"/>
              </a:spcBef>
              <a:buNone/>
            </a:pPr>
            <a:r>
              <a:rPr lang="en-US" altLang="en-US" sz="2400" dirty="0">
                <a:solidFill>
                  <a:srgbClr val="000000"/>
                </a:solidFill>
                <a:latin typeface="Arial" pitchFamily="34" charset="0"/>
                <a:cs typeface="Arial" pitchFamily="34" charset="0"/>
              </a:rPr>
              <a:t>No “FDA-approved” medication for behavior in dementia</a:t>
            </a:r>
          </a:p>
          <a:p>
            <a:pPr marL="0" lvl="1" indent="0">
              <a:spcBef>
                <a:spcPts val="400"/>
              </a:spcBef>
              <a:buNone/>
            </a:pPr>
            <a:r>
              <a:rPr lang="en-US" altLang="en-US" sz="2400" dirty="0">
                <a:solidFill>
                  <a:srgbClr val="000000"/>
                </a:solidFill>
                <a:latin typeface="Arial" pitchFamily="34" charset="0"/>
                <a:cs typeface="Arial" pitchFamily="34" charset="0"/>
              </a:rPr>
              <a:t>Identify surrogates for informed consent </a:t>
            </a:r>
          </a:p>
          <a:p>
            <a:pPr marL="0" lvl="1" indent="0">
              <a:spcBef>
                <a:spcPts val="400"/>
              </a:spcBef>
              <a:buNone/>
            </a:pPr>
            <a:r>
              <a:rPr lang="en-US" altLang="en-US" sz="2400" dirty="0">
                <a:solidFill>
                  <a:srgbClr val="000000"/>
                </a:solidFill>
                <a:latin typeface="Arial" panose="020B0604020202020204" pitchFamily="34" charset="0"/>
              </a:rPr>
              <a:t>Use meds with higher benefit/risk ratio</a:t>
            </a:r>
          </a:p>
          <a:p>
            <a:pPr marL="0" lvl="1" indent="0">
              <a:spcBef>
                <a:spcPts val="400"/>
              </a:spcBef>
              <a:buNone/>
            </a:pPr>
            <a:endParaRPr lang="en-US" altLang="en-US" sz="2400" dirty="0">
              <a:solidFill>
                <a:srgbClr val="000000"/>
              </a:solidFill>
              <a:latin typeface="Arial" panose="020B0604020202020204" pitchFamily="34" charset="0"/>
            </a:endParaRPr>
          </a:p>
          <a:p>
            <a:pPr marL="0" lvl="1" indent="0">
              <a:spcBef>
                <a:spcPts val="400"/>
              </a:spcBef>
              <a:buNone/>
            </a:pPr>
            <a:endParaRPr lang="en-US" altLang="en-US" sz="2400" dirty="0">
              <a:solidFill>
                <a:srgbClr val="000000"/>
              </a:solidFill>
              <a:latin typeface="Arial" pitchFamily="34" charset="0"/>
              <a:cs typeface="Arial" pitchFamily="34" charset="0"/>
            </a:endParaRPr>
          </a:p>
          <a:p>
            <a:pPr marL="0" lvl="1" indent="0" eaLnBrk="1" hangingPunct="1">
              <a:spcBef>
                <a:spcPts val="400"/>
              </a:spcBef>
              <a:buFont typeface="Wingdings" pitchFamily="2" charset="2"/>
              <a:buNone/>
            </a:pPr>
            <a:r>
              <a:rPr lang="en-US" altLang="en-US" sz="2400" dirty="0">
                <a:solidFill>
                  <a:srgbClr val="000000"/>
                </a:solidFill>
                <a:latin typeface="Arial" pitchFamily="34" charset="0"/>
                <a:cs typeface="Arial" pitchFamily="34" charset="0"/>
              </a:rPr>
              <a:t> </a:t>
            </a:r>
          </a:p>
          <a:p>
            <a:pPr marL="0" lvl="1" indent="0" eaLnBrk="1" hangingPunct="1">
              <a:buFont typeface="Wingdings" pitchFamily="2" charset="2"/>
              <a:buNone/>
            </a:pPr>
            <a:endParaRPr lang="en-US" altLang="en-US" sz="2400" dirty="0">
              <a:solidFill>
                <a:srgbClr val="000000"/>
              </a:solidFill>
              <a:latin typeface="Arial" pitchFamily="34" charset="0"/>
              <a:cs typeface="Arial" pitchFamily="34" charset="0"/>
            </a:endParaRPr>
          </a:p>
        </p:txBody>
      </p:sp>
      <p:sp>
        <p:nvSpPr>
          <p:cNvPr id="103427" name="Rectangle 3"/>
          <p:cNvSpPr>
            <a:spLocks noChangeArrowheads="1"/>
          </p:cNvSpPr>
          <p:nvPr/>
        </p:nvSpPr>
        <p:spPr bwMode="auto">
          <a:xfrm>
            <a:off x="457200" y="76200"/>
            <a:ext cx="8153400" cy="48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Medications for Dementia-related  Behavior</a:t>
            </a:r>
          </a:p>
        </p:txBody>
      </p:sp>
      <p:cxnSp>
        <p:nvCxnSpPr>
          <p:cNvPr id="8" name="Straight Connector 7"/>
          <p:cNvCxnSpPr/>
          <p:nvPr/>
        </p:nvCxnSpPr>
        <p:spPr bwMode="auto">
          <a:xfrm flipH="1" flipV="1">
            <a:off x="1239212" y="2472556"/>
            <a:ext cx="33528" cy="348742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1302016" y="5905342"/>
            <a:ext cx="7024007" cy="9563"/>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V="1">
            <a:off x="736407" y="3194033"/>
            <a:ext cx="8058" cy="1996493"/>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1611219" y="6021096"/>
            <a:ext cx="1710725" cy="369332"/>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Lower Benefit</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p:cNvSpPr txBox="1"/>
          <p:nvPr/>
        </p:nvSpPr>
        <p:spPr>
          <a:xfrm>
            <a:off x="269961" y="5293450"/>
            <a:ext cx="864339" cy="646331"/>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Risk</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1" name="Straight Arrow Connector 20"/>
          <p:cNvCxnSpPr/>
          <p:nvPr/>
        </p:nvCxnSpPr>
        <p:spPr bwMode="auto">
          <a:xfrm>
            <a:off x="3442348" y="6188585"/>
            <a:ext cx="3124200" cy="26321"/>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8" name="Oval 17"/>
          <p:cNvSpPr/>
          <p:nvPr/>
        </p:nvSpPr>
        <p:spPr>
          <a:xfrm>
            <a:off x="3414463" y="3296675"/>
            <a:ext cx="2536232" cy="122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Oval 23"/>
          <p:cNvSpPr/>
          <p:nvPr/>
        </p:nvSpPr>
        <p:spPr>
          <a:xfrm>
            <a:off x="1981473" y="4414250"/>
            <a:ext cx="3055632" cy="1283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p:cNvSpPr/>
          <p:nvPr/>
        </p:nvSpPr>
        <p:spPr>
          <a:xfrm>
            <a:off x="6248400" y="2362200"/>
            <a:ext cx="2291776" cy="12905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p:cNvSpPr/>
          <p:nvPr/>
        </p:nvSpPr>
        <p:spPr>
          <a:xfrm>
            <a:off x="5510551" y="4092751"/>
            <a:ext cx="2581867" cy="13381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p:cNvSpPr txBox="1"/>
          <p:nvPr/>
        </p:nvSpPr>
        <p:spPr>
          <a:xfrm>
            <a:off x="3684280" y="3721626"/>
            <a:ext cx="21043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mood stabilizers</a:t>
            </a:r>
          </a:p>
        </p:txBody>
      </p:sp>
      <p:sp>
        <p:nvSpPr>
          <p:cNvPr id="28" name="TextBox 27"/>
          <p:cNvSpPr txBox="1"/>
          <p:nvPr/>
        </p:nvSpPr>
        <p:spPr>
          <a:xfrm>
            <a:off x="2429547" y="4824626"/>
            <a:ext cx="21043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dementia meds</a:t>
            </a:r>
          </a:p>
        </p:txBody>
      </p:sp>
      <p:sp>
        <p:nvSpPr>
          <p:cNvPr id="30" name="TextBox 29"/>
          <p:cNvSpPr txBox="1"/>
          <p:nvPr/>
        </p:nvSpPr>
        <p:spPr>
          <a:xfrm>
            <a:off x="6506247" y="2748488"/>
            <a:ext cx="21043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antipsychotics</a:t>
            </a:r>
          </a:p>
        </p:txBody>
      </p:sp>
      <p:sp>
        <p:nvSpPr>
          <p:cNvPr id="31" name="TextBox 30"/>
          <p:cNvSpPr txBox="1"/>
          <p:nvPr/>
        </p:nvSpPr>
        <p:spPr>
          <a:xfrm>
            <a:off x="5701086" y="4269360"/>
            <a:ext cx="213936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Arial" panose="020B0604020202020204" pitchFamily="34" charset="0"/>
                <a:cs typeface="Arial" panose="020B0604020202020204" pitchFamily="34" charset="0"/>
              </a:rPr>
              <a:t>a</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ntidepressants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noProof="0" dirty="0">
                <a:solidFill>
                  <a:prstClr val="black"/>
                </a:solidFill>
                <a:latin typeface="Arial" panose="020B0604020202020204" pitchFamily="34" charset="0"/>
                <a:cs typeface="Arial" panose="020B0604020202020204" pitchFamily="34" charset="0"/>
              </a:rPr>
              <a:t>(SSRIs)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prazosin</a:t>
            </a:r>
          </a:p>
        </p:txBody>
      </p:sp>
      <p:sp>
        <p:nvSpPr>
          <p:cNvPr id="35" name="TextBox 34"/>
          <p:cNvSpPr txBox="1"/>
          <p:nvPr/>
        </p:nvSpPr>
        <p:spPr>
          <a:xfrm>
            <a:off x="1864581" y="2724677"/>
            <a:ext cx="21043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benzodiazepines</a:t>
            </a:r>
          </a:p>
        </p:txBody>
      </p:sp>
      <p:sp>
        <p:nvSpPr>
          <p:cNvPr id="40" name="TextBox 39"/>
          <p:cNvSpPr txBox="1"/>
          <p:nvPr/>
        </p:nvSpPr>
        <p:spPr>
          <a:xfrm>
            <a:off x="197659" y="2401511"/>
            <a:ext cx="915636" cy="646331"/>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Risk</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TextBox 42"/>
          <p:cNvSpPr txBox="1"/>
          <p:nvPr/>
        </p:nvSpPr>
        <p:spPr>
          <a:xfrm>
            <a:off x="6603124" y="6003919"/>
            <a:ext cx="1762021" cy="369332"/>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Higher Benefit</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6348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9" grpId="0"/>
      <p:bldP spid="20" grpId="0"/>
      <p:bldP spid="18" grpId="0" animBg="1"/>
      <p:bldP spid="24" grpId="0" animBg="1"/>
      <p:bldP spid="25" grpId="0" animBg="1"/>
      <p:bldP spid="26" grpId="0" animBg="1"/>
      <p:bldP spid="22" grpId="0"/>
      <p:bldP spid="28" grpId="0"/>
      <p:bldP spid="30" grpId="0"/>
      <p:bldP spid="31" grpId="0"/>
      <p:bldP spid="35" grpId="0"/>
      <p:bldP spid="40"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E1E6ED"/>
        </a:solidFill>
        <a:effectLst/>
      </p:bgPr>
    </p:bg>
    <p:spTree>
      <p:nvGrpSpPr>
        <p:cNvPr id="1" name=""/>
        <p:cNvGrpSpPr/>
        <p:nvPr/>
      </p:nvGrpSpPr>
      <p:grpSpPr>
        <a:xfrm>
          <a:off x="0" y="0"/>
          <a:ext cx="0" cy="0"/>
          <a:chOff x="0" y="0"/>
          <a:chExt cx="0" cy="0"/>
        </a:xfrm>
      </p:grpSpPr>
      <p:sp>
        <p:nvSpPr>
          <p:cNvPr id="58370" name="Rectangle 2"/>
          <p:cNvSpPr>
            <a:spLocks noChangeArrowheads="1"/>
          </p:cNvSpPr>
          <p:nvPr/>
        </p:nvSpPr>
        <p:spPr bwMode="auto">
          <a:xfrm rot="-5400000">
            <a:off x="-447674" y="2033587"/>
            <a:ext cx="3262312" cy="481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20637" tIns="30162" rIns="20637" bIns="30162"/>
          <a:lstStyle>
            <a:lvl1pPr defTabSz="1014413">
              <a:buClr>
                <a:srgbClr val="003366"/>
              </a:buClr>
              <a:buSzPct val="120000"/>
              <a:buChar char="•"/>
              <a:tabLst>
                <a:tab pos="508000" algn="l"/>
                <a:tab pos="1014413" algn="l"/>
                <a:tab pos="1522413" algn="l"/>
              </a:tabLst>
              <a:defRPr sz="2500">
                <a:solidFill>
                  <a:srgbClr val="003366"/>
                </a:solidFill>
                <a:latin typeface="Arial" panose="020B0604020202020204" pitchFamily="34" charset="0"/>
                <a:ea typeface="MS PGothic" panose="020B0600070205080204" pitchFamily="34" charset="-128"/>
              </a:defRPr>
            </a:lvl1pPr>
            <a:lvl2pPr marL="742950" indent="-285750" defTabSz="1014413">
              <a:buChar char="–"/>
              <a:tabLst>
                <a:tab pos="508000" algn="l"/>
                <a:tab pos="1014413" algn="l"/>
                <a:tab pos="1522413" algn="l"/>
              </a:tabLst>
              <a:defRPr sz="2000">
                <a:solidFill>
                  <a:srgbClr val="003366"/>
                </a:solidFill>
                <a:latin typeface="Arial" panose="020B0604020202020204" pitchFamily="34" charset="0"/>
                <a:ea typeface="MS PGothic" panose="020B0600070205080204" pitchFamily="34" charset="-128"/>
              </a:defRPr>
            </a:lvl2pPr>
            <a:lvl3pPr marL="1143000" indent="-228600" defTabSz="1014413">
              <a:buChar char="•"/>
              <a:tabLst>
                <a:tab pos="508000" algn="l"/>
                <a:tab pos="1014413" algn="l"/>
                <a:tab pos="1522413" algn="l"/>
              </a:tabLst>
              <a:defRPr sz="1500">
                <a:solidFill>
                  <a:srgbClr val="003366"/>
                </a:solidFill>
                <a:latin typeface="Arial" panose="020B0604020202020204" pitchFamily="34" charset="0"/>
                <a:ea typeface="MS PGothic" panose="020B0600070205080204" pitchFamily="34" charset="-128"/>
              </a:defRPr>
            </a:lvl3pPr>
            <a:lvl4pPr marL="16002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ctr" defTabSz="1014413" rtl="0" eaLnBrk="0" fontAlgn="base" latinLnBrk="0" hangingPunct="0">
              <a:lnSpc>
                <a:spcPts val="2100"/>
              </a:lnSpc>
              <a:spcBef>
                <a:spcPct val="0"/>
              </a:spcBef>
              <a:spcAft>
                <a:spcPct val="0"/>
              </a:spcAft>
              <a:buClrTx/>
              <a:buSzTx/>
              <a:buFontTx/>
              <a:buNone/>
              <a:tabLst>
                <a:tab pos="508000" algn="l"/>
                <a:tab pos="1014413" algn="l"/>
                <a:tab pos="1522413" algn="l"/>
              </a:tabLst>
              <a:defRPr/>
            </a:pPr>
            <a:r>
              <a:rPr kumimoji="0" lang="en-US" altLang="en-US" sz="22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Prevalence (%)</a:t>
            </a:r>
          </a:p>
        </p:txBody>
      </p:sp>
      <p:grpSp>
        <p:nvGrpSpPr>
          <p:cNvPr id="2" name="Group 3"/>
          <p:cNvGrpSpPr>
            <a:grpSpLocks/>
          </p:cNvGrpSpPr>
          <p:nvPr/>
        </p:nvGrpSpPr>
        <p:grpSpPr bwMode="auto">
          <a:xfrm>
            <a:off x="1966694" y="1906131"/>
            <a:ext cx="5540375" cy="1664495"/>
            <a:chOff x="1627" y="1445"/>
            <a:chExt cx="3925" cy="1024"/>
          </a:xfrm>
          <a:solidFill>
            <a:schemeClr val="bg1">
              <a:lumMod val="50000"/>
            </a:schemeClr>
          </a:solidFill>
        </p:grpSpPr>
        <p:sp>
          <p:nvSpPr>
            <p:cNvPr id="893956" name="Rectangle 4"/>
            <p:cNvSpPr>
              <a:spLocks noChangeArrowheads="1"/>
            </p:cNvSpPr>
            <p:nvPr/>
          </p:nvSpPr>
          <p:spPr bwMode="auto">
            <a:xfrm>
              <a:off x="1627" y="2445"/>
              <a:ext cx="414" cy="24"/>
            </a:xfrm>
            <a:prstGeom prst="rect">
              <a:avLst/>
            </a:prstGeom>
            <a:grpFill/>
            <a:ln w="12700">
              <a:solidFill>
                <a:schemeClr val="tx1">
                  <a:lumMod val="20000"/>
                  <a:lumOff val="80000"/>
                </a:schemeClr>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893957" name="Rectangle 5"/>
            <p:cNvSpPr>
              <a:spLocks noChangeArrowheads="1"/>
            </p:cNvSpPr>
            <p:nvPr/>
          </p:nvSpPr>
          <p:spPr bwMode="auto">
            <a:xfrm>
              <a:off x="2327" y="2413"/>
              <a:ext cx="417" cy="56"/>
            </a:xfrm>
            <a:prstGeom prst="rect">
              <a:avLst/>
            </a:prstGeom>
            <a:grpFill/>
            <a:ln w="12700">
              <a:solidFill>
                <a:schemeClr val="tx1">
                  <a:lumMod val="20000"/>
                  <a:lumOff val="80000"/>
                </a:schemeClr>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893958" name="Rectangle 6"/>
            <p:cNvSpPr>
              <a:spLocks noChangeArrowheads="1"/>
            </p:cNvSpPr>
            <p:nvPr/>
          </p:nvSpPr>
          <p:spPr bwMode="auto">
            <a:xfrm>
              <a:off x="3032" y="2350"/>
              <a:ext cx="414" cy="119"/>
            </a:xfrm>
            <a:prstGeom prst="rect">
              <a:avLst/>
            </a:prstGeom>
            <a:grpFill/>
            <a:ln w="12700">
              <a:solidFill>
                <a:schemeClr val="tx1">
                  <a:lumMod val="20000"/>
                  <a:lumOff val="80000"/>
                </a:schemeClr>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893959" name="Rectangle 7"/>
            <p:cNvSpPr>
              <a:spLocks noChangeArrowheads="1"/>
            </p:cNvSpPr>
            <p:nvPr/>
          </p:nvSpPr>
          <p:spPr bwMode="auto">
            <a:xfrm>
              <a:off x="3732" y="2221"/>
              <a:ext cx="415" cy="248"/>
            </a:xfrm>
            <a:prstGeom prst="rect">
              <a:avLst/>
            </a:prstGeom>
            <a:grpFill/>
            <a:ln w="12700">
              <a:solidFill>
                <a:schemeClr val="tx1">
                  <a:lumMod val="20000"/>
                  <a:lumOff val="80000"/>
                </a:schemeClr>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893960" name="Rectangle 8"/>
            <p:cNvSpPr>
              <a:spLocks noChangeArrowheads="1"/>
            </p:cNvSpPr>
            <p:nvPr/>
          </p:nvSpPr>
          <p:spPr bwMode="auto">
            <a:xfrm>
              <a:off x="4436" y="1961"/>
              <a:ext cx="412" cy="508"/>
            </a:xfrm>
            <a:prstGeom prst="rect">
              <a:avLst/>
            </a:prstGeom>
            <a:grpFill/>
            <a:ln w="12700">
              <a:solidFill>
                <a:schemeClr val="tx1">
                  <a:lumMod val="20000"/>
                  <a:lumOff val="80000"/>
                </a:schemeClr>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893961" name="Rectangle 9"/>
            <p:cNvSpPr>
              <a:spLocks noChangeArrowheads="1"/>
            </p:cNvSpPr>
            <p:nvPr/>
          </p:nvSpPr>
          <p:spPr bwMode="auto">
            <a:xfrm>
              <a:off x="5135" y="1445"/>
              <a:ext cx="417" cy="1024"/>
            </a:xfrm>
            <a:prstGeom prst="rect">
              <a:avLst/>
            </a:prstGeom>
            <a:grpFill/>
            <a:ln w="12700">
              <a:solidFill>
                <a:schemeClr val="tx1">
                  <a:lumMod val="20000"/>
                  <a:lumOff val="80000"/>
                </a:schemeClr>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grpSp>
      <p:grpSp>
        <p:nvGrpSpPr>
          <p:cNvPr id="58372" name="Group 10"/>
          <p:cNvGrpSpPr>
            <a:grpSpLocks/>
          </p:cNvGrpSpPr>
          <p:nvPr/>
        </p:nvGrpSpPr>
        <p:grpSpPr bwMode="auto">
          <a:xfrm>
            <a:off x="1847850" y="1017588"/>
            <a:ext cx="5756275" cy="2552700"/>
            <a:chOff x="1455" y="672"/>
            <a:chExt cx="4123" cy="1638"/>
          </a:xfrm>
        </p:grpSpPr>
        <p:sp>
          <p:nvSpPr>
            <p:cNvPr id="893963" name="Line 11"/>
            <p:cNvSpPr>
              <a:spLocks noChangeShapeType="1"/>
            </p:cNvSpPr>
            <p:nvPr/>
          </p:nvSpPr>
          <p:spPr bwMode="auto">
            <a:xfrm flipH="1">
              <a:off x="1522" y="672"/>
              <a:ext cx="0" cy="1633"/>
            </a:xfrm>
            <a:prstGeom prst="line">
              <a:avLst/>
            </a:prstGeom>
            <a:noFill/>
            <a:ln w="28575">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893964" name="Line 12"/>
            <p:cNvSpPr>
              <a:spLocks noChangeShapeType="1"/>
            </p:cNvSpPr>
            <p:nvPr/>
          </p:nvSpPr>
          <p:spPr bwMode="auto">
            <a:xfrm>
              <a:off x="1455" y="681"/>
              <a:ext cx="63" cy="0"/>
            </a:xfrm>
            <a:prstGeom prst="line">
              <a:avLst/>
            </a:prstGeom>
            <a:noFill/>
            <a:ln w="28575">
              <a:solidFill>
                <a:srgbClr val="FFFFFF"/>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893965" name="Line 13"/>
            <p:cNvSpPr>
              <a:spLocks noChangeShapeType="1"/>
            </p:cNvSpPr>
            <p:nvPr/>
          </p:nvSpPr>
          <p:spPr bwMode="auto">
            <a:xfrm>
              <a:off x="1455" y="1035"/>
              <a:ext cx="63" cy="0"/>
            </a:xfrm>
            <a:prstGeom prst="line">
              <a:avLst/>
            </a:prstGeom>
            <a:noFill/>
            <a:ln w="28575">
              <a:solidFill>
                <a:srgbClr val="FFFFFF"/>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893966" name="Line 14"/>
            <p:cNvSpPr>
              <a:spLocks noChangeShapeType="1"/>
            </p:cNvSpPr>
            <p:nvPr/>
          </p:nvSpPr>
          <p:spPr bwMode="auto">
            <a:xfrm>
              <a:off x="1455" y="1339"/>
              <a:ext cx="63" cy="0"/>
            </a:xfrm>
            <a:prstGeom prst="line">
              <a:avLst/>
            </a:prstGeom>
            <a:noFill/>
            <a:ln w="28575">
              <a:solidFill>
                <a:srgbClr val="FFFFFF"/>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893967" name="Line 15"/>
            <p:cNvSpPr>
              <a:spLocks noChangeShapeType="1"/>
            </p:cNvSpPr>
            <p:nvPr/>
          </p:nvSpPr>
          <p:spPr bwMode="auto">
            <a:xfrm>
              <a:off x="1455" y="1653"/>
              <a:ext cx="63" cy="0"/>
            </a:xfrm>
            <a:prstGeom prst="line">
              <a:avLst/>
            </a:prstGeom>
            <a:noFill/>
            <a:ln w="28575">
              <a:solidFill>
                <a:srgbClr val="FFFFFF"/>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893968" name="Line 16"/>
            <p:cNvSpPr>
              <a:spLocks noChangeShapeType="1"/>
            </p:cNvSpPr>
            <p:nvPr/>
          </p:nvSpPr>
          <p:spPr bwMode="auto">
            <a:xfrm>
              <a:off x="1455" y="2006"/>
              <a:ext cx="63" cy="0"/>
            </a:xfrm>
            <a:prstGeom prst="line">
              <a:avLst/>
            </a:prstGeom>
            <a:noFill/>
            <a:ln w="28575">
              <a:solidFill>
                <a:srgbClr val="FFFFFF"/>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893969" name="Line 17"/>
            <p:cNvSpPr>
              <a:spLocks noChangeShapeType="1"/>
            </p:cNvSpPr>
            <p:nvPr/>
          </p:nvSpPr>
          <p:spPr bwMode="auto">
            <a:xfrm>
              <a:off x="1455" y="2310"/>
              <a:ext cx="63" cy="0"/>
            </a:xfrm>
            <a:prstGeom prst="line">
              <a:avLst/>
            </a:prstGeom>
            <a:noFill/>
            <a:ln w="28575">
              <a:solidFill>
                <a:srgbClr val="FFFFFF"/>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893970" name="Line 18"/>
            <p:cNvSpPr>
              <a:spLocks noChangeShapeType="1"/>
            </p:cNvSpPr>
            <p:nvPr/>
          </p:nvSpPr>
          <p:spPr bwMode="auto">
            <a:xfrm>
              <a:off x="1516" y="2310"/>
              <a:ext cx="4062" cy="0"/>
            </a:xfrm>
            <a:prstGeom prst="line">
              <a:avLst/>
            </a:prstGeom>
            <a:noFill/>
            <a:ln w="28575">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grpSp>
      <p:sp>
        <p:nvSpPr>
          <p:cNvPr id="58373" name="Rectangle 19"/>
          <p:cNvSpPr>
            <a:spLocks noChangeArrowheads="1"/>
          </p:cNvSpPr>
          <p:nvPr/>
        </p:nvSpPr>
        <p:spPr bwMode="auto">
          <a:xfrm>
            <a:off x="1690688" y="3567113"/>
            <a:ext cx="1130300"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20637" tIns="30162" rIns="20637" bIns="30162"/>
          <a:lstStyle>
            <a:lvl1pPr defTabSz="1014413">
              <a:buClr>
                <a:srgbClr val="003366"/>
              </a:buClr>
              <a:buSzPct val="120000"/>
              <a:buChar char="•"/>
              <a:tabLst>
                <a:tab pos="508000" algn="l"/>
                <a:tab pos="1014413" algn="l"/>
                <a:tab pos="1522413" algn="l"/>
              </a:tabLst>
              <a:defRPr sz="2500">
                <a:solidFill>
                  <a:srgbClr val="003366"/>
                </a:solidFill>
                <a:latin typeface="Arial" panose="020B0604020202020204" pitchFamily="34" charset="0"/>
                <a:ea typeface="MS PGothic" panose="020B0600070205080204" pitchFamily="34" charset="-128"/>
              </a:defRPr>
            </a:lvl1pPr>
            <a:lvl2pPr marL="742950" indent="-285750" defTabSz="1014413">
              <a:buChar char="–"/>
              <a:tabLst>
                <a:tab pos="508000" algn="l"/>
                <a:tab pos="1014413" algn="l"/>
                <a:tab pos="1522413" algn="l"/>
              </a:tabLst>
              <a:defRPr sz="2000">
                <a:solidFill>
                  <a:srgbClr val="003366"/>
                </a:solidFill>
                <a:latin typeface="Arial" panose="020B0604020202020204" pitchFamily="34" charset="0"/>
                <a:ea typeface="MS PGothic" panose="020B0600070205080204" pitchFamily="34" charset="-128"/>
              </a:defRPr>
            </a:lvl2pPr>
            <a:lvl3pPr marL="1143000" indent="-228600" defTabSz="1014413">
              <a:buChar char="•"/>
              <a:tabLst>
                <a:tab pos="508000" algn="l"/>
                <a:tab pos="1014413" algn="l"/>
                <a:tab pos="1522413" algn="l"/>
              </a:tabLst>
              <a:defRPr sz="1500">
                <a:solidFill>
                  <a:srgbClr val="003366"/>
                </a:solidFill>
                <a:latin typeface="Arial" panose="020B0604020202020204" pitchFamily="34" charset="0"/>
                <a:ea typeface="MS PGothic" panose="020B0600070205080204" pitchFamily="34" charset="-128"/>
              </a:defRPr>
            </a:lvl3pPr>
            <a:lvl4pPr marL="16002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ctr" defTabSz="1014413" rtl="0" eaLnBrk="0" fontAlgn="base" latinLnBrk="0" hangingPunct="0">
              <a:lnSpc>
                <a:spcPts val="2100"/>
              </a:lnSpc>
              <a:spcBef>
                <a:spcPct val="0"/>
              </a:spcBef>
              <a:spcAft>
                <a:spcPct val="0"/>
              </a:spcAft>
              <a:buClrTx/>
              <a:buSzTx/>
              <a:buFontTx/>
              <a:buNone/>
              <a:tabLst>
                <a:tab pos="508000" algn="l"/>
                <a:tab pos="1014413" algn="l"/>
                <a:tab pos="1522413" algn="l"/>
              </a:tabLst>
              <a:defRPr/>
            </a:pPr>
            <a:r>
              <a:rPr kumimoji="0" lang="en-US" altLang="en-US" sz="2000" b="0"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60-65</a:t>
            </a:r>
          </a:p>
        </p:txBody>
      </p:sp>
      <p:sp>
        <p:nvSpPr>
          <p:cNvPr id="58374" name="Rectangle 20"/>
          <p:cNvSpPr>
            <a:spLocks noChangeArrowheads="1"/>
          </p:cNvSpPr>
          <p:nvPr/>
        </p:nvSpPr>
        <p:spPr bwMode="auto">
          <a:xfrm>
            <a:off x="2636838" y="3614738"/>
            <a:ext cx="1133475"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20637" tIns="30162" rIns="20637" bIns="30162"/>
          <a:lstStyle>
            <a:lvl1pPr defTabSz="1014413">
              <a:buClr>
                <a:srgbClr val="003366"/>
              </a:buClr>
              <a:buSzPct val="120000"/>
              <a:buChar char="•"/>
              <a:tabLst>
                <a:tab pos="508000" algn="l"/>
                <a:tab pos="1014413" algn="l"/>
                <a:tab pos="1522413" algn="l"/>
              </a:tabLst>
              <a:defRPr sz="2500">
                <a:solidFill>
                  <a:srgbClr val="003366"/>
                </a:solidFill>
                <a:latin typeface="Arial" panose="020B0604020202020204" pitchFamily="34" charset="0"/>
                <a:ea typeface="MS PGothic" panose="020B0600070205080204" pitchFamily="34" charset="-128"/>
              </a:defRPr>
            </a:lvl1pPr>
            <a:lvl2pPr marL="742950" indent="-285750" defTabSz="1014413">
              <a:buChar char="–"/>
              <a:tabLst>
                <a:tab pos="508000" algn="l"/>
                <a:tab pos="1014413" algn="l"/>
                <a:tab pos="1522413" algn="l"/>
              </a:tabLst>
              <a:defRPr sz="2000">
                <a:solidFill>
                  <a:srgbClr val="003366"/>
                </a:solidFill>
                <a:latin typeface="Arial" panose="020B0604020202020204" pitchFamily="34" charset="0"/>
                <a:ea typeface="MS PGothic" panose="020B0600070205080204" pitchFamily="34" charset="-128"/>
              </a:defRPr>
            </a:lvl2pPr>
            <a:lvl3pPr marL="1143000" indent="-228600" defTabSz="1014413">
              <a:buChar char="•"/>
              <a:tabLst>
                <a:tab pos="508000" algn="l"/>
                <a:tab pos="1014413" algn="l"/>
                <a:tab pos="1522413" algn="l"/>
              </a:tabLst>
              <a:defRPr sz="1500">
                <a:solidFill>
                  <a:srgbClr val="003366"/>
                </a:solidFill>
                <a:latin typeface="Arial" panose="020B0604020202020204" pitchFamily="34" charset="0"/>
                <a:ea typeface="MS PGothic" panose="020B0600070205080204" pitchFamily="34" charset="-128"/>
              </a:defRPr>
            </a:lvl3pPr>
            <a:lvl4pPr marL="16002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ctr" defTabSz="1014413" rtl="0" eaLnBrk="0" fontAlgn="base" latinLnBrk="0" hangingPunct="0">
              <a:lnSpc>
                <a:spcPts val="2100"/>
              </a:lnSpc>
              <a:spcBef>
                <a:spcPct val="0"/>
              </a:spcBef>
              <a:spcAft>
                <a:spcPct val="0"/>
              </a:spcAft>
              <a:buClrTx/>
              <a:buSzTx/>
              <a:buFontTx/>
              <a:buNone/>
              <a:tabLst>
                <a:tab pos="508000" algn="l"/>
                <a:tab pos="1014413" algn="l"/>
                <a:tab pos="1522413" algn="l"/>
              </a:tabLst>
              <a:defRPr/>
            </a:pPr>
            <a:r>
              <a:rPr kumimoji="0" lang="en-US" altLang="en-US" sz="2000" b="0"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65-70</a:t>
            </a:r>
          </a:p>
        </p:txBody>
      </p:sp>
      <p:sp>
        <p:nvSpPr>
          <p:cNvPr id="58375" name="Rectangle 21"/>
          <p:cNvSpPr>
            <a:spLocks noChangeArrowheads="1"/>
          </p:cNvSpPr>
          <p:nvPr/>
        </p:nvSpPr>
        <p:spPr bwMode="auto">
          <a:xfrm>
            <a:off x="3711575" y="3636963"/>
            <a:ext cx="1135063"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20637" tIns="30162" rIns="20637" bIns="30162"/>
          <a:lstStyle>
            <a:lvl1pPr defTabSz="1014413">
              <a:buClr>
                <a:srgbClr val="003366"/>
              </a:buClr>
              <a:buSzPct val="120000"/>
              <a:buChar char="•"/>
              <a:tabLst>
                <a:tab pos="508000" algn="l"/>
                <a:tab pos="1014413" algn="l"/>
                <a:tab pos="1522413" algn="l"/>
              </a:tabLst>
              <a:defRPr sz="2500">
                <a:solidFill>
                  <a:srgbClr val="003366"/>
                </a:solidFill>
                <a:latin typeface="Arial" panose="020B0604020202020204" pitchFamily="34" charset="0"/>
                <a:ea typeface="MS PGothic" panose="020B0600070205080204" pitchFamily="34" charset="-128"/>
              </a:defRPr>
            </a:lvl1pPr>
            <a:lvl2pPr marL="742950" indent="-285750" defTabSz="1014413">
              <a:buChar char="–"/>
              <a:tabLst>
                <a:tab pos="508000" algn="l"/>
                <a:tab pos="1014413" algn="l"/>
                <a:tab pos="1522413" algn="l"/>
              </a:tabLst>
              <a:defRPr sz="2000">
                <a:solidFill>
                  <a:srgbClr val="003366"/>
                </a:solidFill>
                <a:latin typeface="Arial" panose="020B0604020202020204" pitchFamily="34" charset="0"/>
                <a:ea typeface="MS PGothic" panose="020B0600070205080204" pitchFamily="34" charset="-128"/>
              </a:defRPr>
            </a:lvl2pPr>
            <a:lvl3pPr marL="1143000" indent="-228600" defTabSz="1014413">
              <a:buChar char="•"/>
              <a:tabLst>
                <a:tab pos="508000" algn="l"/>
                <a:tab pos="1014413" algn="l"/>
                <a:tab pos="1522413" algn="l"/>
              </a:tabLst>
              <a:defRPr sz="1500">
                <a:solidFill>
                  <a:srgbClr val="003366"/>
                </a:solidFill>
                <a:latin typeface="Arial" panose="020B0604020202020204" pitchFamily="34" charset="0"/>
                <a:ea typeface="MS PGothic" panose="020B0600070205080204" pitchFamily="34" charset="-128"/>
              </a:defRPr>
            </a:lvl3pPr>
            <a:lvl4pPr marL="16002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ctr" defTabSz="1014413" rtl="0" eaLnBrk="0" fontAlgn="base" latinLnBrk="0" hangingPunct="0">
              <a:lnSpc>
                <a:spcPts val="2100"/>
              </a:lnSpc>
              <a:spcBef>
                <a:spcPct val="0"/>
              </a:spcBef>
              <a:spcAft>
                <a:spcPct val="0"/>
              </a:spcAft>
              <a:buClrTx/>
              <a:buSzTx/>
              <a:buFontTx/>
              <a:buNone/>
              <a:tabLst>
                <a:tab pos="508000" algn="l"/>
                <a:tab pos="1014413" algn="l"/>
                <a:tab pos="1522413" algn="l"/>
              </a:tabLst>
              <a:defRPr/>
            </a:pPr>
            <a:r>
              <a:rPr kumimoji="0" lang="en-US" altLang="en-US" sz="2000" b="0"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70-75</a:t>
            </a:r>
          </a:p>
        </p:txBody>
      </p:sp>
      <p:sp>
        <p:nvSpPr>
          <p:cNvPr id="58376" name="Rectangle 22"/>
          <p:cNvSpPr>
            <a:spLocks noChangeArrowheads="1"/>
          </p:cNvSpPr>
          <p:nvPr/>
        </p:nvSpPr>
        <p:spPr bwMode="auto">
          <a:xfrm>
            <a:off x="4692650" y="3590925"/>
            <a:ext cx="1135063"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20637" tIns="30162" rIns="20637" bIns="30162"/>
          <a:lstStyle>
            <a:lvl1pPr defTabSz="1014413">
              <a:buClr>
                <a:srgbClr val="003366"/>
              </a:buClr>
              <a:buSzPct val="120000"/>
              <a:buChar char="•"/>
              <a:tabLst>
                <a:tab pos="508000" algn="l"/>
                <a:tab pos="1014413" algn="l"/>
                <a:tab pos="1522413" algn="l"/>
              </a:tabLst>
              <a:defRPr sz="2500">
                <a:solidFill>
                  <a:srgbClr val="003366"/>
                </a:solidFill>
                <a:latin typeface="Arial" panose="020B0604020202020204" pitchFamily="34" charset="0"/>
                <a:ea typeface="MS PGothic" panose="020B0600070205080204" pitchFamily="34" charset="-128"/>
              </a:defRPr>
            </a:lvl1pPr>
            <a:lvl2pPr marL="742950" indent="-285750" defTabSz="1014413">
              <a:buChar char="–"/>
              <a:tabLst>
                <a:tab pos="508000" algn="l"/>
                <a:tab pos="1014413" algn="l"/>
                <a:tab pos="1522413" algn="l"/>
              </a:tabLst>
              <a:defRPr sz="2000">
                <a:solidFill>
                  <a:srgbClr val="003366"/>
                </a:solidFill>
                <a:latin typeface="Arial" panose="020B0604020202020204" pitchFamily="34" charset="0"/>
                <a:ea typeface="MS PGothic" panose="020B0600070205080204" pitchFamily="34" charset="-128"/>
              </a:defRPr>
            </a:lvl2pPr>
            <a:lvl3pPr marL="1143000" indent="-228600" defTabSz="1014413">
              <a:buChar char="•"/>
              <a:tabLst>
                <a:tab pos="508000" algn="l"/>
                <a:tab pos="1014413" algn="l"/>
                <a:tab pos="1522413" algn="l"/>
              </a:tabLst>
              <a:defRPr sz="1500">
                <a:solidFill>
                  <a:srgbClr val="003366"/>
                </a:solidFill>
                <a:latin typeface="Arial" panose="020B0604020202020204" pitchFamily="34" charset="0"/>
                <a:ea typeface="MS PGothic" panose="020B0600070205080204" pitchFamily="34" charset="-128"/>
              </a:defRPr>
            </a:lvl3pPr>
            <a:lvl4pPr marL="16002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ctr" defTabSz="1014413" rtl="0" eaLnBrk="0" fontAlgn="base" latinLnBrk="0" hangingPunct="0">
              <a:lnSpc>
                <a:spcPts val="2100"/>
              </a:lnSpc>
              <a:spcBef>
                <a:spcPct val="0"/>
              </a:spcBef>
              <a:spcAft>
                <a:spcPct val="0"/>
              </a:spcAft>
              <a:buClrTx/>
              <a:buSzTx/>
              <a:buFontTx/>
              <a:buNone/>
              <a:tabLst>
                <a:tab pos="508000" algn="l"/>
                <a:tab pos="1014413" algn="l"/>
                <a:tab pos="1522413" algn="l"/>
              </a:tabLst>
              <a:defRPr/>
            </a:pPr>
            <a:r>
              <a:rPr kumimoji="0" lang="en-US" altLang="en-US" sz="2000" b="0"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75-80</a:t>
            </a:r>
          </a:p>
        </p:txBody>
      </p:sp>
      <p:sp>
        <p:nvSpPr>
          <p:cNvPr id="58377" name="Rectangle 23"/>
          <p:cNvSpPr>
            <a:spLocks noChangeArrowheads="1"/>
          </p:cNvSpPr>
          <p:nvPr/>
        </p:nvSpPr>
        <p:spPr bwMode="auto">
          <a:xfrm>
            <a:off x="5670994" y="3578241"/>
            <a:ext cx="1128713" cy="308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20637" tIns="30162" rIns="20637" bIns="30162"/>
          <a:lstStyle>
            <a:lvl1pPr defTabSz="1014413">
              <a:buClr>
                <a:srgbClr val="003366"/>
              </a:buClr>
              <a:buSzPct val="120000"/>
              <a:buChar char="•"/>
              <a:tabLst>
                <a:tab pos="508000" algn="l"/>
                <a:tab pos="1014413" algn="l"/>
                <a:tab pos="1522413" algn="l"/>
              </a:tabLst>
              <a:defRPr sz="2500">
                <a:solidFill>
                  <a:srgbClr val="003366"/>
                </a:solidFill>
                <a:latin typeface="Arial" panose="020B0604020202020204" pitchFamily="34" charset="0"/>
                <a:ea typeface="MS PGothic" panose="020B0600070205080204" pitchFamily="34" charset="-128"/>
              </a:defRPr>
            </a:lvl1pPr>
            <a:lvl2pPr marL="742950" indent="-285750" defTabSz="1014413">
              <a:buChar char="–"/>
              <a:tabLst>
                <a:tab pos="508000" algn="l"/>
                <a:tab pos="1014413" algn="l"/>
                <a:tab pos="1522413" algn="l"/>
              </a:tabLst>
              <a:defRPr sz="2000">
                <a:solidFill>
                  <a:srgbClr val="003366"/>
                </a:solidFill>
                <a:latin typeface="Arial" panose="020B0604020202020204" pitchFamily="34" charset="0"/>
                <a:ea typeface="MS PGothic" panose="020B0600070205080204" pitchFamily="34" charset="-128"/>
              </a:defRPr>
            </a:lvl2pPr>
            <a:lvl3pPr marL="1143000" indent="-228600" defTabSz="1014413">
              <a:buChar char="•"/>
              <a:tabLst>
                <a:tab pos="508000" algn="l"/>
                <a:tab pos="1014413" algn="l"/>
                <a:tab pos="1522413" algn="l"/>
              </a:tabLst>
              <a:defRPr sz="1500">
                <a:solidFill>
                  <a:srgbClr val="003366"/>
                </a:solidFill>
                <a:latin typeface="Arial" panose="020B0604020202020204" pitchFamily="34" charset="0"/>
                <a:ea typeface="MS PGothic" panose="020B0600070205080204" pitchFamily="34" charset="-128"/>
              </a:defRPr>
            </a:lvl3pPr>
            <a:lvl4pPr marL="16002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ctr" defTabSz="1014413" rtl="0" eaLnBrk="0" fontAlgn="base" latinLnBrk="0" hangingPunct="0">
              <a:lnSpc>
                <a:spcPts val="2100"/>
              </a:lnSpc>
              <a:spcBef>
                <a:spcPct val="0"/>
              </a:spcBef>
              <a:spcAft>
                <a:spcPct val="0"/>
              </a:spcAft>
              <a:buClrTx/>
              <a:buSzTx/>
              <a:buFontTx/>
              <a:buNone/>
              <a:tabLst>
                <a:tab pos="508000" algn="l"/>
                <a:tab pos="1014413" algn="l"/>
                <a:tab pos="1522413" algn="l"/>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S PGothic" panose="020B0600070205080204" pitchFamily="34" charset="-128"/>
                <a:cs typeface="+mn-cs"/>
              </a:rPr>
              <a:t>80-85</a:t>
            </a:r>
          </a:p>
        </p:txBody>
      </p:sp>
      <p:sp>
        <p:nvSpPr>
          <p:cNvPr id="58378" name="Rectangle 24"/>
          <p:cNvSpPr>
            <a:spLocks noChangeArrowheads="1"/>
          </p:cNvSpPr>
          <p:nvPr/>
        </p:nvSpPr>
        <p:spPr bwMode="auto">
          <a:xfrm>
            <a:off x="6750050" y="3562027"/>
            <a:ext cx="1128712"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20637" tIns="30162" rIns="20637" bIns="30162"/>
          <a:lstStyle>
            <a:lvl1pPr defTabSz="1014413">
              <a:buClr>
                <a:srgbClr val="003366"/>
              </a:buClr>
              <a:buSzPct val="120000"/>
              <a:buChar char="•"/>
              <a:tabLst>
                <a:tab pos="508000" algn="l"/>
                <a:tab pos="1014413" algn="l"/>
                <a:tab pos="1522413" algn="l"/>
              </a:tabLst>
              <a:defRPr sz="2500">
                <a:solidFill>
                  <a:srgbClr val="003366"/>
                </a:solidFill>
                <a:latin typeface="Arial" panose="020B0604020202020204" pitchFamily="34" charset="0"/>
                <a:ea typeface="MS PGothic" panose="020B0600070205080204" pitchFamily="34" charset="-128"/>
              </a:defRPr>
            </a:lvl1pPr>
            <a:lvl2pPr marL="742950" indent="-285750" defTabSz="1014413">
              <a:buChar char="–"/>
              <a:tabLst>
                <a:tab pos="508000" algn="l"/>
                <a:tab pos="1014413" algn="l"/>
                <a:tab pos="1522413" algn="l"/>
              </a:tabLst>
              <a:defRPr sz="2000">
                <a:solidFill>
                  <a:srgbClr val="003366"/>
                </a:solidFill>
                <a:latin typeface="Arial" panose="020B0604020202020204" pitchFamily="34" charset="0"/>
                <a:ea typeface="MS PGothic" panose="020B0600070205080204" pitchFamily="34" charset="-128"/>
              </a:defRPr>
            </a:lvl2pPr>
            <a:lvl3pPr marL="1143000" indent="-228600" defTabSz="1014413">
              <a:buChar char="•"/>
              <a:tabLst>
                <a:tab pos="508000" algn="l"/>
                <a:tab pos="1014413" algn="l"/>
                <a:tab pos="1522413" algn="l"/>
              </a:tabLst>
              <a:defRPr sz="1500">
                <a:solidFill>
                  <a:srgbClr val="003366"/>
                </a:solidFill>
                <a:latin typeface="Arial" panose="020B0604020202020204" pitchFamily="34" charset="0"/>
                <a:ea typeface="MS PGothic" panose="020B0600070205080204" pitchFamily="34" charset="-128"/>
              </a:defRPr>
            </a:lvl3pPr>
            <a:lvl4pPr marL="16002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ctr" defTabSz="1014413" rtl="0" eaLnBrk="0" fontAlgn="base" latinLnBrk="0" hangingPunct="0">
              <a:lnSpc>
                <a:spcPts val="2100"/>
              </a:lnSpc>
              <a:spcBef>
                <a:spcPct val="0"/>
              </a:spcBef>
              <a:spcAft>
                <a:spcPct val="0"/>
              </a:spcAft>
              <a:buClrTx/>
              <a:buSzTx/>
              <a:buFontTx/>
              <a:buNone/>
              <a:tabLst>
                <a:tab pos="508000" algn="l"/>
                <a:tab pos="1014413" algn="l"/>
                <a:tab pos="1522413" algn="l"/>
              </a:tabLst>
              <a:defRPr/>
            </a:pPr>
            <a:r>
              <a:rPr kumimoji="0" lang="en-US" altLang="en-US" sz="2000" b="0"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&gt;85</a:t>
            </a:r>
          </a:p>
        </p:txBody>
      </p:sp>
      <p:sp>
        <p:nvSpPr>
          <p:cNvPr id="58379" name="Rectangle 25"/>
          <p:cNvSpPr>
            <a:spLocks noChangeArrowheads="1"/>
          </p:cNvSpPr>
          <p:nvPr/>
        </p:nvSpPr>
        <p:spPr bwMode="auto">
          <a:xfrm>
            <a:off x="1762538" y="3990327"/>
            <a:ext cx="5527675" cy="48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20637" tIns="30162" rIns="20637" bIns="30162"/>
          <a:lstStyle>
            <a:lvl1pPr defTabSz="1014413">
              <a:buClr>
                <a:srgbClr val="003366"/>
              </a:buClr>
              <a:buSzPct val="120000"/>
              <a:buChar char="•"/>
              <a:tabLst>
                <a:tab pos="508000" algn="l"/>
                <a:tab pos="1014413" algn="l"/>
                <a:tab pos="1522413" algn="l"/>
              </a:tabLst>
              <a:defRPr sz="2500">
                <a:solidFill>
                  <a:srgbClr val="003366"/>
                </a:solidFill>
                <a:latin typeface="Arial" panose="020B0604020202020204" pitchFamily="34" charset="0"/>
                <a:ea typeface="MS PGothic" panose="020B0600070205080204" pitchFamily="34" charset="-128"/>
              </a:defRPr>
            </a:lvl1pPr>
            <a:lvl2pPr marL="742950" indent="-285750" defTabSz="1014413">
              <a:buChar char="–"/>
              <a:tabLst>
                <a:tab pos="508000" algn="l"/>
                <a:tab pos="1014413" algn="l"/>
                <a:tab pos="1522413" algn="l"/>
              </a:tabLst>
              <a:defRPr sz="2000">
                <a:solidFill>
                  <a:srgbClr val="003366"/>
                </a:solidFill>
                <a:latin typeface="Arial" panose="020B0604020202020204" pitchFamily="34" charset="0"/>
                <a:ea typeface="MS PGothic" panose="020B0600070205080204" pitchFamily="34" charset="-128"/>
              </a:defRPr>
            </a:lvl2pPr>
            <a:lvl3pPr marL="1143000" indent="-228600" defTabSz="1014413">
              <a:buChar char="•"/>
              <a:tabLst>
                <a:tab pos="508000" algn="l"/>
                <a:tab pos="1014413" algn="l"/>
                <a:tab pos="1522413" algn="l"/>
              </a:tabLst>
              <a:defRPr sz="1500">
                <a:solidFill>
                  <a:srgbClr val="003366"/>
                </a:solidFill>
                <a:latin typeface="Arial" panose="020B0604020202020204" pitchFamily="34" charset="0"/>
                <a:ea typeface="MS PGothic" panose="020B0600070205080204" pitchFamily="34" charset="-128"/>
              </a:defRPr>
            </a:lvl3pPr>
            <a:lvl4pPr marL="16002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ctr" defTabSz="1014413" rtl="0" eaLnBrk="0" fontAlgn="base" latinLnBrk="0" hangingPunct="0">
              <a:lnSpc>
                <a:spcPts val="2100"/>
              </a:lnSpc>
              <a:spcBef>
                <a:spcPct val="0"/>
              </a:spcBef>
              <a:spcAft>
                <a:spcPct val="0"/>
              </a:spcAft>
              <a:buClrTx/>
              <a:buSzTx/>
              <a:buFontTx/>
              <a:buNone/>
              <a:tabLst>
                <a:tab pos="508000" algn="l"/>
                <a:tab pos="1014413" algn="l"/>
                <a:tab pos="1522413" algn="l"/>
              </a:tabLst>
              <a:defRPr/>
            </a:pPr>
            <a:r>
              <a:rPr kumimoji="0" lang="en-US" altLang="en-US" sz="2200" b="1" i="0" u="sng"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Age (Year)</a:t>
            </a:r>
          </a:p>
        </p:txBody>
      </p:sp>
      <p:sp>
        <p:nvSpPr>
          <p:cNvPr id="58380" name="Rectangle 26"/>
          <p:cNvSpPr>
            <a:spLocks noChangeArrowheads="1"/>
          </p:cNvSpPr>
          <p:nvPr/>
        </p:nvSpPr>
        <p:spPr bwMode="auto">
          <a:xfrm>
            <a:off x="1854200" y="3195638"/>
            <a:ext cx="846138"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20637" tIns="30162" rIns="20637" bIns="30162"/>
          <a:lstStyle>
            <a:lvl1pPr defTabSz="1014413">
              <a:buClr>
                <a:srgbClr val="003366"/>
              </a:buClr>
              <a:buSzPct val="120000"/>
              <a:buChar char="•"/>
              <a:tabLst>
                <a:tab pos="508000" algn="l"/>
                <a:tab pos="1014413" algn="l"/>
                <a:tab pos="1522413" algn="l"/>
              </a:tabLst>
              <a:defRPr sz="2500">
                <a:solidFill>
                  <a:srgbClr val="003366"/>
                </a:solidFill>
                <a:latin typeface="Arial" panose="020B0604020202020204" pitchFamily="34" charset="0"/>
                <a:ea typeface="MS PGothic" panose="020B0600070205080204" pitchFamily="34" charset="-128"/>
              </a:defRPr>
            </a:lvl1pPr>
            <a:lvl2pPr marL="742950" indent="-285750" defTabSz="1014413">
              <a:buChar char="–"/>
              <a:tabLst>
                <a:tab pos="508000" algn="l"/>
                <a:tab pos="1014413" algn="l"/>
                <a:tab pos="1522413" algn="l"/>
              </a:tabLst>
              <a:defRPr sz="2000">
                <a:solidFill>
                  <a:srgbClr val="003366"/>
                </a:solidFill>
                <a:latin typeface="Arial" panose="020B0604020202020204" pitchFamily="34" charset="0"/>
                <a:ea typeface="MS PGothic" panose="020B0600070205080204" pitchFamily="34" charset="-128"/>
              </a:defRPr>
            </a:lvl2pPr>
            <a:lvl3pPr marL="1143000" indent="-228600" defTabSz="1014413">
              <a:buChar char="•"/>
              <a:tabLst>
                <a:tab pos="508000" algn="l"/>
                <a:tab pos="1014413" algn="l"/>
                <a:tab pos="1522413" algn="l"/>
              </a:tabLst>
              <a:defRPr sz="1500">
                <a:solidFill>
                  <a:srgbClr val="003366"/>
                </a:solidFill>
                <a:latin typeface="Arial" panose="020B0604020202020204" pitchFamily="34" charset="0"/>
                <a:ea typeface="MS PGothic" panose="020B0600070205080204" pitchFamily="34" charset="-128"/>
              </a:defRPr>
            </a:lvl3pPr>
            <a:lvl4pPr marL="16002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ctr" defTabSz="1014413" rtl="0" eaLnBrk="0" fontAlgn="base" latinLnBrk="0" hangingPunct="0">
              <a:lnSpc>
                <a:spcPts val="2100"/>
              </a:lnSpc>
              <a:spcBef>
                <a:spcPct val="0"/>
              </a:spcBef>
              <a:spcAft>
                <a:spcPct val="0"/>
              </a:spcAft>
              <a:buClrTx/>
              <a:buSzTx/>
              <a:buFontTx/>
              <a:buNone/>
              <a:tabLst>
                <a:tab pos="508000" algn="l"/>
                <a:tab pos="1014413" algn="l"/>
                <a:tab pos="1522413" algn="l"/>
              </a:tabLst>
              <a:defRPr/>
            </a:pPr>
            <a:r>
              <a:rPr kumimoji="0" lang="en-US" altLang="en-US" sz="20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1%</a:t>
            </a:r>
          </a:p>
        </p:txBody>
      </p:sp>
      <p:sp>
        <p:nvSpPr>
          <p:cNvPr id="58381" name="Rectangle 27"/>
          <p:cNvSpPr>
            <a:spLocks noChangeArrowheads="1"/>
          </p:cNvSpPr>
          <p:nvPr/>
        </p:nvSpPr>
        <p:spPr bwMode="auto">
          <a:xfrm>
            <a:off x="2884488" y="3111500"/>
            <a:ext cx="8477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20637" tIns="30162" rIns="20637" bIns="30162"/>
          <a:lstStyle>
            <a:lvl1pPr defTabSz="1014413">
              <a:buClr>
                <a:srgbClr val="003366"/>
              </a:buClr>
              <a:buSzPct val="120000"/>
              <a:buChar char="•"/>
              <a:tabLst>
                <a:tab pos="508000" algn="l"/>
                <a:tab pos="1014413" algn="l"/>
                <a:tab pos="1522413" algn="l"/>
              </a:tabLst>
              <a:defRPr sz="2500">
                <a:solidFill>
                  <a:srgbClr val="003366"/>
                </a:solidFill>
                <a:latin typeface="Arial" panose="020B0604020202020204" pitchFamily="34" charset="0"/>
                <a:ea typeface="MS PGothic" panose="020B0600070205080204" pitchFamily="34" charset="-128"/>
              </a:defRPr>
            </a:lvl1pPr>
            <a:lvl2pPr marL="742950" indent="-285750" defTabSz="1014413">
              <a:buChar char="–"/>
              <a:tabLst>
                <a:tab pos="508000" algn="l"/>
                <a:tab pos="1014413" algn="l"/>
                <a:tab pos="1522413" algn="l"/>
              </a:tabLst>
              <a:defRPr sz="2000">
                <a:solidFill>
                  <a:srgbClr val="003366"/>
                </a:solidFill>
                <a:latin typeface="Arial" panose="020B0604020202020204" pitchFamily="34" charset="0"/>
                <a:ea typeface="MS PGothic" panose="020B0600070205080204" pitchFamily="34" charset="-128"/>
              </a:defRPr>
            </a:lvl2pPr>
            <a:lvl3pPr marL="1143000" indent="-228600" defTabSz="1014413">
              <a:buChar char="•"/>
              <a:tabLst>
                <a:tab pos="508000" algn="l"/>
                <a:tab pos="1014413" algn="l"/>
                <a:tab pos="1522413" algn="l"/>
              </a:tabLst>
              <a:defRPr sz="1500">
                <a:solidFill>
                  <a:srgbClr val="003366"/>
                </a:solidFill>
                <a:latin typeface="Arial" panose="020B0604020202020204" pitchFamily="34" charset="0"/>
                <a:ea typeface="MS PGothic" panose="020B0600070205080204" pitchFamily="34" charset="-128"/>
              </a:defRPr>
            </a:lvl3pPr>
            <a:lvl4pPr marL="16002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ctr" defTabSz="1014413" rtl="0" eaLnBrk="0" fontAlgn="base" latinLnBrk="0" hangingPunct="0">
              <a:lnSpc>
                <a:spcPts val="2100"/>
              </a:lnSpc>
              <a:spcBef>
                <a:spcPct val="0"/>
              </a:spcBef>
              <a:spcAft>
                <a:spcPct val="0"/>
              </a:spcAft>
              <a:buClrTx/>
              <a:buSzTx/>
              <a:buFontTx/>
              <a:buNone/>
              <a:tabLst>
                <a:tab pos="508000" algn="l"/>
                <a:tab pos="1014413" algn="l"/>
                <a:tab pos="1522413" algn="l"/>
              </a:tabLst>
              <a:defRPr/>
            </a:pPr>
            <a:r>
              <a:rPr kumimoji="0" lang="en-US" altLang="en-US" sz="20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2%</a:t>
            </a:r>
          </a:p>
        </p:txBody>
      </p:sp>
      <p:sp>
        <p:nvSpPr>
          <p:cNvPr id="58382" name="Rectangle 28"/>
          <p:cNvSpPr>
            <a:spLocks noChangeArrowheads="1"/>
          </p:cNvSpPr>
          <p:nvPr/>
        </p:nvSpPr>
        <p:spPr bwMode="auto">
          <a:xfrm>
            <a:off x="3835400" y="3054350"/>
            <a:ext cx="849313" cy="481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20637" tIns="30162" rIns="20637" bIns="30162"/>
          <a:lstStyle>
            <a:lvl1pPr defTabSz="1014413">
              <a:buClr>
                <a:srgbClr val="003366"/>
              </a:buClr>
              <a:buSzPct val="120000"/>
              <a:buChar char="•"/>
              <a:tabLst>
                <a:tab pos="508000" algn="l"/>
                <a:tab pos="1014413" algn="l"/>
                <a:tab pos="1522413" algn="l"/>
              </a:tabLst>
              <a:defRPr sz="2500">
                <a:solidFill>
                  <a:srgbClr val="003366"/>
                </a:solidFill>
                <a:latin typeface="Arial" panose="020B0604020202020204" pitchFamily="34" charset="0"/>
                <a:ea typeface="MS PGothic" panose="020B0600070205080204" pitchFamily="34" charset="-128"/>
              </a:defRPr>
            </a:lvl1pPr>
            <a:lvl2pPr marL="742950" indent="-285750" defTabSz="1014413">
              <a:buChar char="–"/>
              <a:tabLst>
                <a:tab pos="508000" algn="l"/>
                <a:tab pos="1014413" algn="l"/>
                <a:tab pos="1522413" algn="l"/>
              </a:tabLst>
              <a:defRPr sz="2000">
                <a:solidFill>
                  <a:srgbClr val="003366"/>
                </a:solidFill>
                <a:latin typeface="Arial" panose="020B0604020202020204" pitchFamily="34" charset="0"/>
                <a:ea typeface="MS PGothic" panose="020B0600070205080204" pitchFamily="34" charset="-128"/>
              </a:defRPr>
            </a:lvl2pPr>
            <a:lvl3pPr marL="1143000" indent="-228600" defTabSz="1014413">
              <a:buChar char="•"/>
              <a:tabLst>
                <a:tab pos="508000" algn="l"/>
                <a:tab pos="1014413" algn="l"/>
                <a:tab pos="1522413" algn="l"/>
              </a:tabLst>
              <a:defRPr sz="1500">
                <a:solidFill>
                  <a:srgbClr val="003366"/>
                </a:solidFill>
                <a:latin typeface="Arial" panose="020B0604020202020204" pitchFamily="34" charset="0"/>
                <a:ea typeface="MS PGothic" panose="020B0600070205080204" pitchFamily="34" charset="-128"/>
              </a:defRPr>
            </a:lvl3pPr>
            <a:lvl4pPr marL="16002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ctr" defTabSz="1014413" rtl="0" eaLnBrk="0" fontAlgn="base" latinLnBrk="0" hangingPunct="0">
              <a:lnSpc>
                <a:spcPts val="2100"/>
              </a:lnSpc>
              <a:spcBef>
                <a:spcPct val="0"/>
              </a:spcBef>
              <a:spcAft>
                <a:spcPct val="0"/>
              </a:spcAft>
              <a:buClrTx/>
              <a:buSzTx/>
              <a:buFontTx/>
              <a:buNone/>
              <a:tabLst>
                <a:tab pos="508000" algn="l"/>
                <a:tab pos="1014413" algn="l"/>
                <a:tab pos="1522413" algn="l"/>
              </a:tabLst>
              <a:defRPr/>
            </a:pPr>
            <a:r>
              <a:rPr kumimoji="0" lang="en-US" altLang="en-US" sz="20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4%</a:t>
            </a:r>
          </a:p>
        </p:txBody>
      </p:sp>
      <p:sp>
        <p:nvSpPr>
          <p:cNvPr id="58383" name="Rectangle 29"/>
          <p:cNvSpPr>
            <a:spLocks noChangeArrowheads="1"/>
          </p:cNvSpPr>
          <p:nvPr/>
        </p:nvSpPr>
        <p:spPr bwMode="auto">
          <a:xfrm>
            <a:off x="4846638" y="2855227"/>
            <a:ext cx="849312"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20637" tIns="30162" rIns="20637" bIns="30162"/>
          <a:lstStyle>
            <a:lvl1pPr defTabSz="1014413">
              <a:buClr>
                <a:srgbClr val="003366"/>
              </a:buClr>
              <a:buSzPct val="120000"/>
              <a:buChar char="•"/>
              <a:tabLst>
                <a:tab pos="508000" algn="l"/>
                <a:tab pos="1014413" algn="l"/>
                <a:tab pos="1522413" algn="l"/>
              </a:tabLst>
              <a:defRPr sz="2500">
                <a:solidFill>
                  <a:srgbClr val="003366"/>
                </a:solidFill>
                <a:latin typeface="Arial" panose="020B0604020202020204" pitchFamily="34" charset="0"/>
                <a:ea typeface="MS PGothic" panose="020B0600070205080204" pitchFamily="34" charset="-128"/>
              </a:defRPr>
            </a:lvl1pPr>
            <a:lvl2pPr marL="742950" indent="-285750" defTabSz="1014413">
              <a:buChar char="–"/>
              <a:tabLst>
                <a:tab pos="508000" algn="l"/>
                <a:tab pos="1014413" algn="l"/>
                <a:tab pos="1522413" algn="l"/>
              </a:tabLst>
              <a:defRPr sz="2000">
                <a:solidFill>
                  <a:srgbClr val="003366"/>
                </a:solidFill>
                <a:latin typeface="Arial" panose="020B0604020202020204" pitchFamily="34" charset="0"/>
                <a:ea typeface="MS PGothic" panose="020B0600070205080204" pitchFamily="34" charset="-128"/>
              </a:defRPr>
            </a:lvl2pPr>
            <a:lvl3pPr marL="1143000" indent="-228600" defTabSz="1014413">
              <a:buChar char="•"/>
              <a:tabLst>
                <a:tab pos="508000" algn="l"/>
                <a:tab pos="1014413" algn="l"/>
                <a:tab pos="1522413" algn="l"/>
              </a:tabLst>
              <a:defRPr sz="1500">
                <a:solidFill>
                  <a:srgbClr val="003366"/>
                </a:solidFill>
                <a:latin typeface="Arial" panose="020B0604020202020204" pitchFamily="34" charset="0"/>
                <a:ea typeface="MS PGothic" panose="020B0600070205080204" pitchFamily="34" charset="-128"/>
              </a:defRPr>
            </a:lvl3pPr>
            <a:lvl4pPr marL="16002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ctr" defTabSz="1014413" rtl="0" eaLnBrk="0" fontAlgn="base" latinLnBrk="0" hangingPunct="0">
              <a:lnSpc>
                <a:spcPts val="2100"/>
              </a:lnSpc>
              <a:spcBef>
                <a:spcPct val="0"/>
              </a:spcBef>
              <a:spcAft>
                <a:spcPct val="0"/>
              </a:spcAft>
              <a:buClrTx/>
              <a:buSzTx/>
              <a:buFontTx/>
              <a:buNone/>
              <a:tabLst>
                <a:tab pos="508000" algn="l"/>
                <a:tab pos="1014413" algn="l"/>
                <a:tab pos="1522413" algn="l"/>
              </a:tabLst>
              <a:defRPr/>
            </a:pPr>
            <a:r>
              <a:rPr kumimoji="0" lang="en-US" altLang="en-US" sz="20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8%</a:t>
            </a:r>
          </a:p>
        </p:txBody>
      </p:sp>
      <p:sp>
        <p:nvSpPr>
          <p:cNvPr id="58384" name="Rectangle 30"/>
          <p:cNvSpPr>
            <a:spLocks noChangeArrowheads="1"/>
          </p:cNvSpPr>
          <p:nvPr/>
        </p:nvSpPr>
        <p:spPr bwMode="auto">
          <a:xfrm>
            <a:off x="5792788" y="2414588"/>
            <a:ext cx="979487" cy="48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20637" tIns="30162" rIns="20637" bIns="30162"/>
          <a:lstStyle>
            <a:lvl1pPr defTabSz="1014413">
              <a:buClr>
                <a:srgbClr val="003366"/>
              </a:buClr>
              <a:buSzPct val="120000"/>
              <a:buChar char="•"/>
              <a:tabLst>
                <a:tab pos="508000" algn="l"/>
                <a:tab pos="1014413" algn="l"/>
                <a:tab pos="1522413" algn="l"/>
              </a:tabLst>
              <a:defRPr sz="2500">
                <a:solidFill>
                  <a:srgbClr val="003366"/>
                </a:solidFill>
                <a:latin typeface="Arial" panose="020B0604020202020204" pitchFamily="34" charset="0"/>
                <a:ea typeface="MS PGothic" panose="020B0600070205080204" pitchFamily="34" charset="-128"/>
              </a:defRPr>
            </a:lvl1pPr>
            <a:lvl2pPr marL="742950" indent="-285750" defTabSz="1014413">
              <a:buChar char="–"/>
              <a:tabLst>
                <a:tab pos="508000" algn="l"/>
                <a:tab pos="1014413" algn="l"/>
                <a:tab pos="1522413" algn="l"/>
              </a:tabLst>
              <a:defRPr sz="2000">
                <a:solidFill>
                  <a:srgbClr val="003366"/>
                </a:solidFill>
                <a:latin typeface="Arial" panose="020B0604020202020204" pitchFamily="34" charset="0"/>
                <a:ea typeface="MS PGothic" panose="020B0600070205080204" pitchFamily="34" charset="-128"/>
              </a:defRPr>
            </a:lvl2pPr>
            <a:lvl3pPr marL="1143000" indent="-228600" defTabSz="1014413">
              <a:buChar char="•"/>
              <a:tabLst>
                <a:tab pos="508000" algn="l"/>
                <a:tab pos="1014413" algn="l"/>
                <a:tab pos="1522413" algn="l"/>
              </a:tabLst>
              <a:defRPr sz="1500">
                <a:solidFill>
                  <a:srgbClr val="003366"/>
                </a:solidFill>
                <a:latin typeface="Arial" panose="020B0604020202020204" pitchFamily="34" charset="0"/>
                <a:ea typeface="MS PGothic" panose="020B0600070205080204" pitchFamily="34" charset="-128"/>
              </a:defRPr>
            </a:lvl3pPr>
            <a:lvl4pPr marL="16002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ctr" defTabSz="1014413" rtl="0" eaLnBrk="0" fontAlgn="base" latinLnBrk="0" hangingPunct="0">
              <a:lnSpc>
                <a:spcPts val="2100"/>
              </a:lnSpc>
              <a:spcBef>
                <a:spcPct val="0"/>
              </a:spcBef>
              <a:spcAft>
                <a:spcPct val="0"/>
              </a:spcAft>
              <a:buClrTx/>
              <a:buSzTx/>
              <a:buFontTx/>
              <a:buNone/>
              <a:tabLst>
                <a:tab pos="508000" algn="l"/>
                <a:tab pos="1014413" algn="l"/>
                <a:tab pos="1522413" algn="l"/>
              </a:tabLst>
              <a:defRPr/>
            </a:pPr>
            <a:r>
              <a:rPr kumimoji="0" lang="en-US" altLang="en-US" sz="20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16%</a:t>
            </a:r>
          </a:p>
        </p:txBody>
      </p:sp>
      <p:sp>
        <p:nvSpPr>
          <p:cNvPr id="58385" name="Rectangle 31"/>
          <p:cNvSpPr>
            <a:spLocks noChangeArrowheads="1"/>
          </p:cNvSpPr>
          <p:nvPr/>
        </p:nvSpPr>
        <p:spPr bwMode="auto">
          <a:xfrm>
            <a:off x="6630988" y="1587500"/>
            <a:ext cx="1131887" cy="481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20637" tIns="30162" rIns="20637" bIns="30162"/>
          <a:lstStyle>
            <a:lvl1pPr defTabSz="1014413">
              <a:buClr>
                <a:srgbClr val="003366"/>
              </a:buClr>
              <a:buSzPct val="120000"/>
              <a:buChar char="•"/>
              <a:tabLst>
                <a:tab pos="508000" algn="l"/>
                <a:tab pos="1014413" algn="l"/>
                <a:tab pos="1522413" algn="l"/>
              </a:tabLst>
              <a:defRPr sz="2500">
                <a:solidFill>
                  <a:srgbClr val="003366"/>
                </a:solidFill>
                <a:latin typeface="Arial" panose="020B0604020202020204" pitchFamily="34" charset="0"/>
                <a:ea typeface="MS PGothic" panose="020B0600070205080204" pitchFamily="34" charset="-128"/>
              </a:defRPr>
            </a:lvl1pPr>
            <a:lvl2pPr marL="742950" indent="-285750" defTabSz="1014413">
              <a:buChar char="–"/>
              <a:tabLst>
                <a:tab pos="508000" algn="l"/>
                <a:tab pos="1014413" algn="l"/>
                <a:tab pos="1522413" algn="l"/>
              </a:tabLst>
              <a:defRPr sz="2000">
                <a:solidFill>
                  <a:srgbClr val="003366"/>
                </a:solidFill>
                <a:latin typeface="Arial" panose="020B0604020202020204" pitchFamily="34" charset="0"/>
                <a:ea typeface="MS PGothic" panose="020B0600070205080204" pitchFamily="34" charset="-128"/>
              </a:defRPr>
            </a:lvl2pPr>
            <a:lvl3pPr marL="1143000" indent="-228600" defTabSz="1014413">
              <a:buChar char="•"/>
              <a:tabLst>
                <a:tab pos="508000" algn="l"/>
                <a:tab pos="1014413" algn="l"/>
                <a:tab pos="1522413" algn="l"/>
              </a:tabLst>
              <a:defRPr sz="1500">
                <a:solidFill>
                  <a:srgbClr val="003366"/>
                </a:solidFill>
                <a:latin typeface="Arial" panose="020B0604020202020204" pitchFamily="34" charset="0"/>
                <a:ea typeface="MS PGothic" panose="020B0600070205080204" pitchFamily="34" charset="-128"/>
              </a:defRPr>
            </a:lvl3pPr>
            <a:lvl4pPr marL="16002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ctr" defTabSz="1014413" rtl="0" eaLnBrk="0" fontAlgn="base" latinLnBrk="0" hangingPunct="0">
              <a:lnSpc>
                <a:spcPts val="2100"/>
              </a:lnSpc>
              <a:spcBef>
                <a:spcPct val="0"/>
              </a:spcBef>
              <a:spcAft>
                <a:spcPct val="0"/>
              </a:spcAft>
              <a:buClrTx/>
              <a:buSzTx/>
              <a:buFontTx/>
              <a:buNone/>
              <a:tabLst>
                <a:tab pos="508000" algn="l"/>
                <a:tab pos="1014413" algn="l"/>
                <a:tab pos="1522413" algn="l"/>
              </a:tabLst>
              <a:defRPr/>
            </a:pPr>
            <a:r>
              <a:rPr kumimoji="0" lang="en-US" altLang="en-US" sz="2000" b="1"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32%</a:t>
            </a:r>
          </a:p>
        </p:txBody>
      </p:sp>
      <p:sp>
        <p:nvSpPr>
          <p:cNvPr id="893984" name="Rectangle 32"/>
          <p:cNvSpPr>
            <a:spLocks noGrp="1" noChangeArrowheads="1"/>
          </p:cNvSpPr>
          <p:nvPr>
            <p:ph type="body" idx="4294967295"/>
          </p:nvPr>
        </p:nvSpPr>
        <p:spPr>
          <a:xfrm>
            <a:off x="276929" y="4904913"/>
            <a:ext cx="8875712" cy="879475"/>
          </a:xfrm>
        </p:spPr>
        <p:txBody>
          <a:bodyPr/>
          <a:lstStyle/>
          <a:p>
            <a:pPr marL="0" indent="0">
              <a:lnSpc>
                <a:spcPct val="75000"/>
              </a:lnSpc>
              <a:spcAft>
                <a:spcPts val="600"/>
              </a:spcAft>
              <a:buFontTx/>
              <a:buNone/>
            </a:pPr>
            <a:r>
              <a:rPr lang="en-US" altLang="en-US" sz="2400" dirty="0">
                <a:solidFill>
                  <a:srgbClr val="000000"/>
                </a:solidFill>
              </a:rPr>
              <a:t>2015: 5 million with Alzheimer’s dementia in US</a:t>
            </a:r>
          </a:p>
          <a:p>
            <a:pPr marL="0" indent="0">
              <a:lnSpc>
                <a:spcPct val="75000"/>
              </a:lnSpc>
              <a:spcAft>
                <a:spcPts val="600"/>
              </a:spcAft>
              <a:buFontTx/>
              <a:buNone/>
            </a:pPr>
            <a:r>
              <a:rPr lang="en-US" altLang="en-US" sz="2400" dirty="0">
                <a:solidFill>
                  <a:srgbClr val="000000"/>
                </a:solidFill>
              </a:rPr>
              <a:t>2030: 8 million  </a:t>
            </a:r>
          </a:p>
          <a:p>
            <a:pPr marL="0" indent="0">
              <a:lnSpc>
                <a:spcPct val="75000"/>
              </a:lnSpc>
              <a:spcAft>
                <a:spcPts val="600"/>
              </a:spcAft>
              <a:buFontTx/>
              <a:buNone/>
            </a:pPr>
            <a:r>
              <a:rPr lang="en-US" altLang="en-US" sz="2400" dirty="0">
                <a:solidFill>
                  <a:srgbClr val="000000"/>
                </a:solidFill>
              </a:rPr>
              <a:t>2050: 14 million</a:t>
            </a:r>
          </a:p>
          <a:p>
            <a:pPr marL="0" indent="0">
              <a:lnSpc>
                <a:spcPct val="75000"/>
              </a:lnSpc>
              <a:spcAft>
                <a:spcPts val="600"/>
              </a:spcAft>
              <a:buFontTx/>
              <a:buNone/>
            </a:pPr>
            <a:endParaRPr lang="en-US" altLang="en-US" sz="2400" dirty="0">
              <a:solidFill>
                <a:srgbClr val="000000"/>
              </a:solidFill>
            </a:endParaRPr>
          </a:p>
        </p:txBody>
      </p:sp>
      <p:sp>
        <p:nvSpPr>
          <p:cNvPr id="58387" name="Text Box 33"/>
          <p:cNvSpPr txBox="1">
            <a:spLocks noChangeArrowheads="1"/>
          </p:cNvSpPr>
          <p:nvPr/>
        </p:nvSpPr>
        <p:spPr bwMode="auto">
          <a:xfrm>
            <a:off x="1628775" y="6232525"/>
            <a:ext cx="7475538" cy="54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1000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http://www.alz.org/ri/in_my_community_59331.asp</a:t>
            </a:r>
          </a:p>
          <a:p>
            <a:pPr marL="0" marR="0" lvl="0" indent="0" algn="r" defTabSz="914400" rtl="0" eaLnBrk="0" fontAlgn="base" latinLnBrk="0" hangingPunct="0">
              <a:lnSpc>
                <a:spcPct val="100000"/>
              </a:lnSpc>
              <a:spcBef>
                <a:spcPct val="1000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Clinical Neuroscience Research Associates (</a:t>
            </a:r>
            <a:r>
              <a:rPr kumimoji="0" lang="en-US" altLang="en-US" sz="1400" b="0" i="1" u="none" strike="noStrike" kern="1200" cap="none" spc="0" normalizeH="0" baseline="30000" noProof="0" dirty="0">
                <a:ln>
                  <a:noFill/>
                </a:ln>
                <a:solidFill>
                  <a:srgbClr val="000000"/>
                </a:solidFill>
                <a:effectLst/>
                <a:uLnTx/>
                <a:uFillTx/>
                <a:latin typeface="Arial" panose="020B0604020202020204" pitchFamily="34" charset="0"/>
                <a:ea typeface="MS PGothic" panose="020B0600070205080204" pitchFamily="34" charset="-128"/>
                <a:cs typeface="+mn-cs"/>
              </a:rPr>
              <a:t>©</a:t>
            </a: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CNRA, 2000), www.therubins.com; Hurd 2013</a:t>
            </a:r>
          </a:p>
        </p:txBody>
      </p:sp>
      <p:sp>
        <p:nvSpPr>
          <p:cNvPr id="58388" name="Rectangle 34"/>
          <p:cNvSpPr>
            <a:spLocks noChangeArrowheads="1"/>
          </p:cNvSpPr>
          <p:nvPr/>
        </p:nvSpPr>
        <p:spPr bwMode="auto">
          <a:xfrm>
            <a:off x="1655763" y="3317875"/>
            <a:ext cx="269875"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20637" tIns="30162" rIns="20637" bIns="30162"/>
          <a:lstStyle>
            <a:lvl1pPr defTabSz="1014413">
              <a:buClr>
                <a:srgbClr val="003366"/>
              </a:buClr>
              <a:buSzPct val="120000"/>
              <a:buChar char="•"/>
              <a:tabLst>
                <a:tab pos="508000" algn="l"/>
                <a:tab pos="1014413" algn="l"/>
                <a:tab pos="1522413" algn="l"/>
              </a:tabLst>
              <a:defRPr sz="2500">
                <a:solidFill>
                  <a:srgbClr val="003366"/>
                </a:solidFill>
                <a:latin typeface="Arial" panose="020B0604020202020204" pitchFamily="34" charset="0"/>
                <a:ea typeface="MS PGothic" panose="020B0600070205080204" pitchFamily="34" charset="-128"/>
              </a:defRPr>
            </a:lvl1pPr>
            <a:lvl2pPr marL="742950" indent="-285750" defTabSz="1014413">
              <a:buChar char="–"/>
              <a:tabLst>
                <a:tab pos="508000" algn="l"/>
                <a:tab pos="1014413" algn="l"/>
                <a:tab pos="1522413" algn="l"/>
              </a:tabLst>
              <a:defRPr sz="2000">
                <a:solidFill>
                  <a:srgbClr val="003366"/>
                </a:solidFill>
                <a:latin typeface="Arial" panose="020B0604020202020204" pitchFamily="34" charset="0"/>
                <a:ea typeface="MS PGothic" panose="020B0600070205080204" pitchFamily="34" charset="-128"/>
              </a:defRPr>
            </a:lvl2pPr>
            <a:lvl3pPr marL="1143000" indent="-228600" defTabSz="1014413">
              <a:buChar char="•"/>
              <a:tabLst>
                <a:tab pos="508000" algn="l"/>
                <a:tab pos="1014413" algn="l"/>
                <a:tab pos="1522413" algn="l"/>
              </a:tabLst>
              <a:defRPr sz="1500">
                <a:solidFill>
                  <a:srgbClr val="003366"/>
                </a:solidFill>
                <a:latin typeface="Arial" panose="020B0604020202020204" pitchFamily="34" charset="0"/>
                <a:ea typeface="MS PGothic" panose="020B0600070205080204" pitchFamily="34" charset="-128"/>
              </a:defRPr>
            </a:lvl3pPr>
            <a:lvl4pPr marL="16002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r" defTabSz="1014413" rtl="0" eaLnBrk="0" fontAlgn="base" latinLnBrk="0" hangingPunct="0">
              <a:lnSpc>
                <a:spcPts val="2100"/>
              </a:lnSpc>
              <a:spcBef>
                <a:spcPct val="0"/>
              </a:spcBef>
              <a:spcAft>
                <a:spcPct val="0"/>
              </a:spcAft>
              <a:buClrTx/>
              <a:buSzTx/>
              <a:buFontTx/>
              <a:buNone/>
              <a:tabLst>
                <a:tab pos="508000" algn="l"/>
                <a:tab pos="1014413" algn="l"/>
                <a:tab pos="1522413" algn="l"/>
              </a:tabLst>
              <a:defRPr/>
            </a:pPr>
            <a:r>
              <a:rPr kumimoji="0" lang="en-US" altLang="en-US" sz="2000" b="0"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0</a:t>
            </a:r>
          </a:p>
        </p:txBody>
      </p:sp>
      <p:sp>
        <p:nvSpPr>
          <p:cNvPr id="58389" name="Rectangle 35"/>
          <p:cNvSpPr>
            <a:spLocks noChangeArrowheads="1"/>
          </p:cNvSpPr>
          <p:nvPr/>
        </p:nvSpPr>
        <p:spPr bwMode="auto">
          <a:xfrm>
            <a:off x="1677988" y="2884488"/>
            <a:ext cx="268287"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20637" tIns="30162" rIns="20637" bIns="30162"/>
          <a:lstStyle>
            <a:lvl1pPr defTabSz="1014413">
              <a:buClr>
                <a:srgbClr val="003366"/>
              </a:buClr>
              <a:buSzPct val="120000"/>
              <a:buChar char="•"/>
              <a:tabLst>
                <a:tab pos="508000" algn="l"/>
                <a:tab pos="1014413" algn="l"/>
                <a:tab pos="1522413" algn="l"/>
              </a:tabLst>
              <a:defRPr sz="2500">
                <a:solidFill>
                  <a:srgbClr val="003366"/>
                </a:solidFill>
                <a:latin typeface="Arial" panose="020B0604020202020204" pitchFamily="34" charset="0"/>
                <a:ea typeface="MS PGothic" panose="020B0600070205080204" pitchFamily="34" charset="-128"/>
              </a:defRPr>
            </a:lvl1pPr>
            <a:lvl2pPr marL="742950" indent="-285750" defTabSz="1014413">
              <a:buChar char="–"/>
              <a:tabLst>
                <a:tab pos="508000" algn="l"/>
                <a:tab pos="1014413" algn="l"/>
                <a:tab pos="1522413" algn="l"/>
              </a:tabLst>
              <a:defRPr sz="2000">
                <a:solidFill>
                  <a:srgbClr val="003366"/>
                </a:solidFill>
                <a:latin typeface="Arial" panose="020B0604020202020204" pitchFamily="34" charset="0"/>
                <a:ea typeface="MS PGothic" panose="020B0600070205080204" pitchFamily="34" charset="-128"/>
              </a:defRPr>
            </a:lvl2pPr>
            <a:lvl3pPr marL="1143000" indent="-228600" defTabSz="1014413">
              <a:buChar char="•"/>
              <a:tabLst>
                <a:tab pos="508000" algn="l"/>
                <a:tab pos="1014413" algn="l"/>
                <a:tab pos="1522413" algn="l"/>
              </a:tabLst>
              <a:defRPr sz="1500">
                <a:solidFill>
                  <a:srgbClr val="003366"/>
                </a:solidFill>
                <a:latin typeface="Arial" panose="020B0604020202020204" pitchFamily="34" charset="0"/>
                <a:ea typeface="MS PGothic" panose="020B0600070205080204" pitchFamily="34" charset="-128"/>
              </a:defRPr>
            </a:lvl3pPr>
            <a:lvl4pPr marL="16002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r" defTabSz="1014413" rtl="0" eaLnBrk="0" fontAlgn="base" latinLnBrk="0" hangingPunct="0">
              <a:lnSpc>
                <a:spcPts val="2100"/>
              </a:lnSpc>
              <a:spcBef>
                <a:spcPct val="0"/>
              </a:spcBef>
              <a:spcAft>
                <a:spcPct val="0"/>
              </a:spcAft>
              <a:buClrTx/>
              <a:buSzTx/>
              <a:buFontTx/>
              <a:buNone/>
              <a:tabLst>
                <a:tab pos="508000" algn="l"/>
                <a:tab pos="1014413" algn="l"/>
                <a:tab pos="1522413" algn="l"/>
              </a:tabLst>
              <a:defRPr/>
            </a:pPr>
            <a:r>
              <a:rPr kumimoji="0" lang="en-US" altLang="en-US" sz="2000" b="0"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10</a:t>
            </a:r>
          </a:p>
        </p:txBody>
      </p:sp>
      <p:sp>
        <p:nvSpPr>
          <p:cNvPr id="58390" name="Rectangle 36"/>
          <p:cNvSpPr>
            <a:spLocks noChangeArrowheads="1"/>
          </p:cNvSpPr>
          <p:nvPr/>
        </p:nvSpPr>
        <p:spPr bwMode="auto">
          <a:xfrm>
            <a:off x="1676400" y="2346325"/>
            <a:ext cx="268288"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20637" tIns="30162" rIns="20637" bIns="30162"/>
          <a:lstStyle>
            <a:lvl1pPr defTabSz="1014413">
              <a:buClr>
                <a:srgbClr val="003366"/>
              </a:buClr>
              <a:buSzPct val="120000"/>
              <a:buChar char="•"/>
              <a:tabLst>
                <a:tab pos="508000" algn="l"/>
                <a:tab pos="1014413" algn="l"/>
                <a:tab pos="1522413" algn="l"/>
              </a:tabLst>
              <a:defRPr sz="2500">
                <a:solidFill>
                  <a:srgbClr val="003366"/>
                </a:solidFill>
                <a:latin typeface="Arial" panose="020B0604020202020204" pitchFamily="34" charset="0"/>
                <a:ea typeface="MS PGothic" panose="020B0600070205080204" pitchFamily="34" charset="-128"/>
              </a:defRPr>
            </a:lvl1pPr>
            <a:lvl2pPr marL="742950" indent="-285750" defTabSz="1014413">
              <a:buChar char="–"/>
              <a:tabLst>
                <a:tab pos="508000" algn="l"/>
                <a:tab pos="1014413" algn="l"/>
                <a:tab pos="1522413" algn="l"/>
              </a:tabLst>
              <a:defRPr sz="2000">
                <a:solidFill>
                  <a:srgbClr val="003366"/>
                </a:solidFill>
                <a:latin typeface="Arial" panose="020B0604020202020204" pitchFamily="34" charset="0"/>
                <a:ea typeface="MS PGothic" panose="020B0600070205080204" pitchFamily="34" charset="-128"/>
              </a:defRPr>
            </a:lvl2pPr>
            <a:lvl3pPr marL="1143000" indent="-228600" defTabSz="1014413">
              <a:buChar char="•"/>
              <a:tabLst>
                <a:tab pos="508000" algn="l"/>
                <a:tab pos="1014413" algn="l"/>
                <a:tab pos="1522413" algn="l"/>
              </a:tabLst>
              <a:defRPr sz="1500">
                <a:solidFill>
                  <a:srgbClr val="003366"/>
                </a:solidFill>
                <a:latin typeface="Arial" panose="020B0604020202020204" pitchFamily="34" charset="0"/>
                <a:ea typeface="MS PGothic" panose="020B0600070205080204" pitchFamily="34" charset="-128"/>
              </a:defRPr>
            </a:lvl3pPr>
            <a:lvl4pPr marL="16002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r" defTabSz="1014413" rtl="0" eaLnBrk="0" fontAlgn="base" latinLnBrk="0" hangingPunct="0">
              <a:lnSpc>
                <a:spcPts val="2100"/>
              </a:lnSpc>
              <a:spcBef>
                <a:spcPct val="0"/>
              </a:spcBef>
              <a:spcAft>
                <a:spcPct val="0"/>
              </a:spcAft>
              <a:buClrTx/>
              <a:buSzTx/>
              <a:buFontTx/>
              <a:buNone/>
              <a:tabLst>
                <a:tab pos="508000" algn="l"/>
                <a:tab pos="1014413" algn="l"/>
                <a:tab pos="1522413" algn="l"/>
              </a:tabLst>
              <a:defRPr/>
            </a:pPr>
            <a:r>
              <a:rPr kumimoji="0" lang="en-US" altLang="en-US" sz="2000" b="0"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20</a:t>
            </a:r>
          </a:p>
        </p:txBody>
      </p:sp>
      <p:sp>
        <p:nvSpPr>
          <p:cNvPr id="58391" name="Rectangle 37"/>
          <p:cNvSpPr>
            <a:spLocks noChangeArrowheads="1"/>
          </p:cNvSpPr>
          <p:nvPr/>
        </p:nvSpPr>
        <p:spPr bwMode="auto">
          <a:xfrm>
            <a:off x="1657350" y="1873250"/>
            <a:ext cx="269875"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20637" tIns="30162" rIns="20637" bIns="30162"/>
          <a:lstStyle>
            <a:lvl1pPr defTabSz="1014413">
              <a:buClr>
                <a:srgbClr val="003366"/>
              </a:buClr>
              <a:buSzPct val="120000"/>
              <a:buChar char="•"/>
              <a:tabLst>
                <a:tab pos="508000" algn="l"/>
                <a:tab pos="1014413" algn="l"/>
                <a:tab pos="1522413" algn="l"/>
              </a:tabLst>
              <a:defRPr sz="2500">
                <a:solidFill>
                  <a:srgbClr val="003366"/>
                </a:solidFill>
                <a:latin typeface="Arial" panose="020B0604020202020204" pitchFamily="34" charset="0"/>
                <a:ea typeface="MS PGothic" panose="020B0600070205080204" pitchFamily="34" charset="-128"/>
              </a:defRPr>
            </a:lvl1pPr>
            <a:lvl2pPr marL="742950" indent="-285750" defTabSz="1014413">
              <a:buChar char="–"/>
              <a:tabLst>
                <a:tab pos="508000" algn="l"/>
                <a:tab pos="1014413" algn="l"/>
                <a:tab pos="1522413" algn="l"/>
              </a:tabLst>
              <a:defRPr sz="2000">
                <a:solidFill>
                  <a:srgbClr val="003366"/>
                </a:solidFill>
                <a:latin typeface="Arial" panose="020B0604020202020204" pitchFamily="34" charset="0"/>
                <a:ea typeface="MS PGothic" panose="020B0600070205080204" pitchFamily="34" charset="-128"/>
              </a:defRPr>
            </a:lvl2pPr>
            <a:lvl3pPr marL="1143000" indent="-228600" defTabSz="1014413">
              <a:buChar char="•"/>
              <a:tabLst>
                <a:tab pos="508000" algn="l"/>
                <a:tab pos="1014413" algn="l"/>
                <a:tab pos="1522413" algn="l"/>
              </a:tabLst>
              <a:defRPr sz="1500">
                <a:solidFill>
                  <a:srgbClr val="003366"/>
                </a:solidFill>
                <a:latin typeface="Arial" panose="020B0604020202020204" pitchFamily="34" charset="0"/>
                <a:ea typeface="MS PGothic" panose="020B0600070205080204" pitchFamily="34" charset="-128"/>
              </a:defRPr>
            </a:lvl3pPr>
            <a:lvl4pPr marL="16002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r" defTabSz="1014413" rtl="0" eaLnBrk="0" fontAlgn="base" latinLnBrk="0" hangingPunct="0">
              <a:lnSpc>
                <a:spcPts val="2100"/>
              </a:lnSpc>
              <a:spcBef>
                <a:spcPct val="0"/>
              </a:spcBef>
              <a:spcAft>
                <a:spcPct val="0"/>
              </a:spcAft>
              <a:buClrTx/>
              <a:buSzTx/>
              <a:buFontTx/>
              <a:buNone/>
              <a:tabLst>
                <a:tab pos="508000" algn="l"/>
                <a:tab pos="1014413" algn="l"/>
                <a:tab pos="1522413" algn="l"/>
              </a:tabLst>
              <a:defRPr/>
            </a:pPr>
            <a:r>
              <a:rPr kumimoji="0" lang="en-US" altLang="en-US" sz="2000" b="0"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30</a:t>
            </a:r>
          </a:p>
        </p:txBody>
      </p:sp>
      <p:sp>
        <p:nvSpPr>
          <p:cNvPr id="58392" name="Rectangle 38"/>
          <p:cNvSpPr>
            <a:spLocks noChangeArrowheads="1"/>
          </p:cNvSpPr>
          <p:nvPr/>
        </p:nvSpPr>
        <p:spPr bwMode="auto">
          <a:xfrm>
            <a:off x="1655763" y="1416050"/>
            <a:ext cx="269875"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20637" tIns="30162" rIns="20637" bIns="30162"/>
          <a:lstStyle>
            <a:lvl1pPr defTabSz="1014413">
              <a:buClr>
                <a:srgbClr val="003366"/>
              </a:buClr>
              <a:buSzPct val="120000"/>
              <a:buChar char="•"/>
              <a:tabLst>
                <a:tab pos="508000" algn="l"/>
                <a:tab pos="1014413" algn="l"/>
                <a:tab pos="1522413" algn="l"/>
              </a:tabLst>
              <a:defRPr sz="2500">
                <a:solidFill>
                  <a:srgbClr val="003366"/>
                </a:solidFill>
                <a:latin typeface="Arial" panose="020B0604020202020204" pitchFamily="34" charset="0"/>
                <a:ea typeface="MS PGothic" panose="020B0600070205080204" pitchFamily="34" charset="-128"/>
              </a:defRPr>
            </a:lvl1pPr>
            <a:lvl2pPr marL="742950" indent="-285750" defTabSz="1014413">
              <a:buChar char="–"/>
              <a:tabLst>
                <a:tab pos="508000" algn="l"/>
                <a:tab pos="1014413" algn="l"/>
                <a:tab pos="1522413" algn="l"/>
              </a:tabLst>
              <a:defRPr sz="2000">
                <a:solidFill>
                  <a:srgbClr val="003366"/>
                </a:solidFill>
                <a:latin typeface="Arial" panose="020B0604020202020204" pitchFamily="34" charset="0"/>
                <a:ea typeface="MS PGothic" panose="020B0600070205080204" pitchFamily="34" charset="-128"/>
              </a:defRPr>
            </a:lvl2pPr>
            <a:lvl3pPr marL="1143000" indent="-228600" defTabSz="1014413">
              <a:buChar char="•"/>
              <a:tabLst>
                <a:tab pos="508000" algn="l"/>
                <a:tab pos="1014413" algn="l"/>
                <a:tab pos="1522413" algn="l"/>
              </a:tabLst>
              <a:defRPr sz="1500">
                <a:solidFill>
                  <a:srgbClr val="003366"/>
                </a:solidFill>
                <a:latin typeface="Arial" panose="020B0604020202020204" pitchFamily="34" charset="0"/>
                <a:ea typeface="MS PGothic" panose="020B0600070205080204" pitchFamily="34" charset="-128"/>
              </a:defRPr>
            </a:lvl3pPr>
            <a:lvl4pPr marL="16002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tabLst>
                <a:tab pos="508000" algn="l"/>
                <a:tab pos="1014413" algn="l"/>
                <a:tab pos="1522413"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r" defTabSz="1014413" rtl="0" eaLnBrk="0" fontAlgn="base" latinLnBrk="0" hangingPunct="0">
              <a:lnSpc>
                <a:spcPts val="2100"/>
              </a:lnSpc>
              <a:spcBef>
                <a:spcPct val="0"/>
              </a:spcBef>
              <a:spcAft>
                <a:spcPct val="0"/>
              </a:spcAft>
              <a:buClrTx/>
              <a:buSzTx/>
              <a:buFontTx/>
              <a:buNone/>
              <a:tabLst>
                <a:tab pos="508000" algn="l"/>
                <a:tab pos="1014413" algn="l"/>
                <a:tab pos="1522413" algn="l"/>
              </a:tabLst>
              <a:defRPr/>
            </a:pPr>
            <a:r>
              <a:rPr kumimoji="0" lang="en-US" altLang="en-US" sz="2000" b="0" i="0" u="none" strike="noStrike" kern="1200" cap="none" spc="0" normalizeH="0" baseline="0" noProof="0">
                <a:ln>
                  <a:noFill/>
                </a:ln>
                <a:solidFill>
                  <a:srgbClr val="000000"/>
                </a:solidFill>
                <a:effectLst/>
                <a:uLnTx/>
                <a:uFillTx/>
                <a:latin typeface="Tahoma" panose="020B0604030504040204" pitchFamily="34" charset="0"/>
                <a:ea typeface="MS PGothic" panose="020B0600070205080204" pitchFamily="34" charset="-128"/>
                <a:cs typeface="+mn-cs"/>
              </a:rPr>
              <a:t>40</a:t>
            </a:r>
          </a:p>
        </p:txBody>
      </p:sp>
      <p:sp>
        <p:nvSpPr>
          <p:cNvPr id="58393" name="Rectangle 39"/>
          <p:cNvSpPr>
            <a:spLocks noChangeArrowheads="1"/>
          </p:cNvSpPr>
          <p:nvPr/>
        </p:nvSpPr>
        <p:spPr bwMode="auto">
          <a:xfrm>
            <a:off x="1183482" y="92460"/>
            <a:ext cx="7613650" cy="649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6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How Common is Dementia?</a:t>
            </a:r>
          </a:p>
        </p:txBody>
      </p:sp>
    </p:spTree>
    <p:extLst>
      <p:ext uri="{BB962C8B-B14F-4D97-AF65-F5344CB8AC3E}">
        <p14:creationId xmlns:p14="http://schemas.microsoft.com/office/powerpoint/2010/main" val="13474239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39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398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39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2EAEA"/>
        </a:solidFill>
        <a:effectLst/>
      </p:bgPr>
    </p:bg>
    <p:spTree>
      <p:nvGrpSpPr>
        <p:cNvPr id="1" name=""/>
        <p:cNvGrpSpPr/>
        <p:nvPr/>
      </p:nvGrpSpPr>
      <p:grpSpPr>
        <a:xfrm>
          <a:off x="0" y="0"/>
          <a:ext cx="0" cy="0"/>
          <a:chOff x="0" y="0"/>
          <a:chExt cx="0" cy="0"/>
        </a:xfrm>
      </p:grpSpPr>
      <p:sp>
        <p:nvSpPr>
          <p:cNvPr id="95234" name="Text Box 5"/>
          <p:cNvSpPr txBox="1">
            <a:spLocks noChangeArrowheads="1"/>
          </p:cNvSpPr>
          <p:nvPr/>
        </p:nvSpPr>
        <p:spPr bwMode="auto">
          <a:xfrm>
            <a:off x="101600" y="500063"/>
            <a:ext cx="8767763" cy="6246812"/>
          </a:xfrm>
          <a:prstGeom prst="rect">
            <a:avLst/>
          </a:prstGeom>
          <a:solidFill>
            <a:srgbClr val="FFFFCC"/>
          </a:solidFill>
          <a:ln w="9525">
            <a:solidFill>
              <a:srgbClr val="FFFFFF"/>
            </a:solidFill>
            <a:miter lim="800000"/>
            <a:headEnd/>
            <a:tailEnd/>
          </a:ln>
        </p:spPr>
        <p:txBody>
          <a:bodyPr>
            <a:spAutoFit/>
          </a:bodyPr>
          <a:lstStyle>
            <a:lvl1pPr>
              <a:spcBef>
                <a:spcPct val="20000"/>
              </a:spcBef>
              <a:buClr>
                <a:schemeClr val="hlink"/>
              </a:buClr>
              <a:buSzPct val="65000"/>
              <a:buFont typeface="Wingdings" panose="05000000000000000000" pitchFamily="2" charset="2"/>
              <a:buChar char="n"/>
              <a:tabLst>
                <a:tab pos="2405063" algn="l"/>
              </a:tabLst>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tabLst>
                <a:tab pos="2405063" algn="l"/>
              </a:tabLst>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tabLst>
                <a:tab pos="2405063" algn="l"/>
              </a:tabLst>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tabLst>
                <a:tab pos="2405063" algn="l"/>
              </a:tabLst>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tabLst>
                <a:tab pos="2405063" algn="l"/>
              </a:tabLst>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tabLst>
                <a:tab pos="2405063" algn="l"/>
              </a:tabLs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tabLst>
                <a:tab pos="2405063" algn="l"/>
              </a:tabLs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tabLst>
                <a:tab pos="2405063" algn="l"/>
              </a:tabLs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tabLst>
                <a:tab pos="2405063" algn="l"/>
              </a:tabLst>
              <a:defRPr sz="2000">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Paranoia</a:t>
            </a: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mild	citalopram, prazosin,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sertraline, escitalopram</a:t>
            </a: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severe	risperidone, olanzapine, aripiprazole,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quetiapine</a:t>
            </a: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Depression</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antidepressants</a:t>
            </a: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Apathy</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cholinesterase inhibitors (ChEI), methylphenidate</a:t>
            </a: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buproprion</a:t>
            </a: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Anxiety/Agitation</a:t>
            </a: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mild	citalopram, trazodone, prazosin,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ChEI/memantine</a:t>
            </a: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severe	risperidone, olanzapine</a:t>
            </a: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quetiapine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benzos, valproate, gabapentin, buspirone</a:t>
            </a: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endParaRPr kumimoji="0" lang="en-US" altLang="en-US" sz="12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Sexual Aggression</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citalopram, risperidone</a:t>
            </a: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Insomnia</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melatonin, doxepin, trazodone, </a:t>
            </a:r>
            <a:r>
              <a:rPr kumimoji="0" lang="en-US" altLang="en-US" sz="20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mirtazepine</a:t>
            </a: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PRNs</a:t>
            </a: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mild behaviors	trazodone	</a:t>
            </a: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emergency   	IM haloperidol, IM olanzapine</a:t>
            </a: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2405063" algn="l"/>
              </a:tabLst>
              <a:defRPr/>
            </a:pPr>
            <a:r>
              <a:rPr kumimoji="0" lang="en-US" altLang="en-US" sz="16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Second line options in italics</a:t>
            </a:r>
          </a:p>
        </p:txBody>
      </p:sp>
      <p:sp>
        <p:nvSpPr>
          <p:cNvPr id="21507" name="Rectangle 10"/>
          <p:cNvSpPr>
            <a:spLocks noChangeArrowheads="1"/>
          </p:cNvSpPr>
          <p:nvPr/>
        </p:nvSpPr>
        <p:spPr bwMode="auto">
          <a:xfrm>
            <a:off x="488950" y="250825"/>
            <a:ext cx="8148638" cy="496888"/>
          </a:xfrm>
          <a:prstGeom prst="rect">
            <a:avLst/>
          </a:prstGeom>
          <a:noFill/>
          <a:ln>
            <a:noFill/>
          </a:ln>
          <a:effectLst/>
        </p:spPr>
        <p:txBody>
          <a:bodyPr lIns="0" tIns="0" rIns="0" bIns="0" anchor="b"/>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3366"/>
              </a:solidFill>
              <a:effectLst>
                <a:outerShdw blurRad="38100" dist="38100" dir="2700000" algn="tl">
                  <a:srgbClr val="000000">
                    <a:alpha val="43137"/>
                  </a:srgbClr>
                </a:outerShdw>
              </a:effectLst>
              <a:uLnTx/>
              <a:uFillTx/>
              <a:latin typeface="Arial" charset="0"/>
              <a:ea typeface="MS PGothic" panose="020B0600070205080204" pitchFamily="34" charset="-128"/>
              <a:cs typeface="+mn-cs"/>
            </a:endParaRPr>
          </a:p>
        </p:txBody>
      </p:sp>
      <p:sp>
        <p:nvSpPr>
          <p:cNvPr id="95236" name="TextBox 1"/>
          <p:cNvSpPr txBox="1">
            <a:spLocks noChangeArrowheads="1"/>
          </p:cNvSpPr>
          <p:nvPr/>
        </p:nvSpPr>
        <p:spPr bwMode="auto">
          <a:xfrm>
            <a:off x="257175" y="28575"/>
            <a:ext cx="86121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Symptom-based Medication Options  for BPSD</a:t>
            </a:r>
          </a:p>
        </p:txBody>
      </p:sp>
      <p:sp>
        <p:nvSpPr>
          <p:cNvPr id="95237" name="Text Box 8"/>
          <p:cNvSpPr txBox="1">
            <a:spLocks noChangeArrowheads="1"/>
          </p:cNvSpPr>
          <p:nvPr/>
        </p:nvSpPr>
        <p:spPr bwMode="auto">
          <a:xfrm flipV="1">
            <a:off x="7366000" y="6411913"/>
            <a:ext cx="15033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txBody>
          <a:bodyPr rot="1080000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Desai 2012</a:t>
            </a:r>
          </a:p>
        </p:txBody>
      </p:sp>
    </p:spTree>
    <p:extLst>
      <p:ext uri="{BB962C8B-B14F-4D97-AF65-F5344CB8AC3E}">
        <p14:creationId xmlns:p14="http://schemas.microsoft.com/office/powerpoint/2010/main" val="219858033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7F0DC"/>
        </a:solidFill>
        <a:effectLst/>
      </p:bgPr>
    </p:bg>
    <p:spTree>
      <p:nvGrpSpPr>
        <p:cNvPr id="1" name=""/>
        <p:cNvGrpSpPr/>
        <p:nvPr/>
      </p:nvGrpSpPr>
      <p:grpSpPr>
        <a:xfrm>
          <a:off x="0" y="0"/>
          <a:ext cx="0" cy="0"/>
          <a:chOff x="0" y="0"/>
          <a:chExt cx="0" cy="0"/>
        </a:xfrm>
      </p:grpSpPr>
      <p:cxnSp>
        <p:nvCxnSpPr>
          <p:cNvPr id="12290" name="Curved Connector 114710"/>
          <p:cNvCxnSpPr>
            <a:cxnSpLocks noChangeShapeType="1"/>
          </p:cNvCxnSpPr>
          <p:nvPr/>
        </p:nvCxnSpPr>
        <p:spPr bwMode="auto">
          <a:xfrm rot="16200000" flipH="1">
            <a:off x="477837" y="2308226"/>
            <a:ext cx="3178175" cy="2622550"/>
          </a:xfrm>
          <a:prstGeom prst="curvedConnector3">
            <a:avLst>
              <a:gd name="adj1" fmla="val 99199"/>
            </a:avLst>
          </a:prstGeom>
          <a:noFill/>
          <a:ln w="19050" algn="ctr">
            <a:solidFill>
              <a:schemeClr val="bg2"/>
            </a:solidFill>
            <a:prstDash val="sysDash"/>
            <a:round/>
            <a:headEnd/>
            <a:tailEnd type="triangle" w="med" len="med"/>
          </a:ln>
          <a:extLst>
            <a:ext uri="{909E8E84-426E-40dd-AFC4-6F175D3DCCD1}">
              <a14:hiddenFill xmlns:a14="http://schemas.microsoft.com/office/drawing/2010/main" xmlns="">
                <a:noFill/>
              </a14:hiddenFill>
            </a:ext>
          </a:extLst>
        </p:spPr>
      </p:cxnSp>
      <p:cxnSp>
        <p:nvCxnSpPr>
          <p:cNvPr id="12291" name="Straight Arrow Connector 18"/>
          <p:cNvCxnSpPr>
            <a:cxnSpLocks noChangeShapeType="1"/>
          </p:cNvCxnSpPr>
          <p:nvPr/>
        </p:nvCxnSpPr>
        <p:spPr bwMode="auto">
          <a:xfrm flipV="1">
            <a:off x="1593850" y="1304925"/>
            <a:ext cx="790575" cy="390525"/>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xmlns="">
                <a:noFill/>
              </a14:hiddenFill>
            </a:ext>
          </a:extLst>
        </p:spPr>
      </p:cxnSp>
      <p:sp>
        <p:nvSpPr>
          <p:cNvPr id="114690" name="Text Box 4"/>
          <p:cNvSpPr txBox="1">
            <a:spLocks noChangeArrowheads="1"/>
          </p:cNvSpPr>
          <p:nvPr/>
        </p:nvSpPr>
        <p:spPr bwMode="auto">
          <a:xfrm>
            <a:off x="3302000" y="1711325"/>
            <a:ext cx="1544638" cy="831850"/>
          </a:xfrm>
          <a:prstGeom prst="rect">
            <a:avLst/>
          </a:prstGeom>
          <a:solidFill>
            <a:schemeClr val="accent6">
              <a:lumMod val="40000"/>
              <a:lumOff val="60000"/>
            </a:schemeClr>
          </a:solidFill>
          <a:ln>
            <a:noFill/>
          </a:ln>
        </p:spPr>
        <p:txBody>
          <a:bodyPr>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citalopram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escitalopram sertraline</a:t>
            </a:r>
          </a:p>
        </p:txBody>
      </p:sp>
      <p:sp>
        <p:nvSpPr>
          <p:cNvPr id="6" name="Text Box 4"/>
          <p:cNvSpPr txBox="1">
            <a:spLocks noChangeArrowheads="1"/>
          </p:cNvSpPr>
          <p:nvPr/>
        </p:nvSpPr>
        <p:spPr bwMode="auto">
          <a:xfrm>
            <a:off x="3321349" y="4124325"/>
            <a:ext cx="950316" cy="338554"/>
          </a:xfrm>
          <a:prstGeom prst="rect">
            <a:avLst/>
          </a:prstGeom>
          <a:solidFill>
            <a:schemeClr val="accent6">
              <a:lumMod val="40000"/>
              <a:lumOff val="60000"/>
            </a:schemeClr>
          </a:solidFill>
          <a:ln>
            <a:noFill/>
          </a:ln>
        </p:spPr>
        <p:txBody>
          <a:bodyPr wrap="squar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prazosin</a:t>
            </a:r>
          </a:p>
        </p:txBody>
      </p:sp>
      <p:sp>
        <p:nvSpPr>
          <p:cNvPr id="7" name="Text Box 4"/>
          <p:cNvSpPr txBox="1">
            <a:spLocks noChangeArrowheads="1"/>
          </p:cNvSpPr>
          <p:nvPr/>
        </p:nvSpPr>
        <p:spPr bwMode="auto">
          <a:xfrm>
            <a:off x="6299200" y="1020763"/>
            <a:ext cx="1689100" cy="339725"/>
          </a:xfrm>
          <a:prstGeom prst="rect">
            <a:avLst/>
          </a:prstGeom>
          <a:solidFill>
            <a:schemeClr val="accent6">
              <a:lumMod val="40000"/>
              <a:lumOff val="60000"/>
            </a:schemeClr>
          </a:solid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methylphenidate</a:t>
            </a:r>
          </a:p>
        </p:txBody>
      </p:sp>
      <p:sp>
        <p:nvSpPr>
          <p:cNvPr id="8" name="Text Box 4"/>
          <p:cNvSpPr txBox="1">
            <a:spLocks noChangeArrowheads="1"/>
          </p:cNvSpPr>
          <p:nvPr/>
        </p:nvSpPr>
        <p:spPr bwMode="auto">
          <a:xfrm>
            <a:off x="2474913" y="3475038"/>
            <a:ext cx="1257300" cy="338137"/>
          </a:xfrm>
          <a:prstGeom prst="rect">
            <a:avLst/>
          </a:prstGeom>
          <a:solidFill>
            <a:schemeClr val="accent6">
              <a:lumMod val="40000"/>
              <a:lumOff val="60000"/>
            </a:schemeClr>
          </a:solid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memantime</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 name="Text Box 4"/>
          <p:cNvSpPr txBox="1">
            <a:spLocks noChangeArrowheads="1"/>
          </p:cNvSpPr>
          <p:nvPr/>
        </p:nvSpPr>
        <p:spPr bwMode="auto">
          <a:xfrm>
            <a:off x="3444875" y="4959350"/>
            <a:ext cx="1450975" cy="338138"/>
          </a:xfrm>
          <a:prstGeom prst="rect">
            <a:avLst/>
          </a:prstGeom>
          <a:solidFill>
            <a:schemeClr val="accent6">
              <a:lumMod val="40000"/>
              <a:lumOff val="60000"/>
            </a:schemeClr>
          </a:solid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prn trazodone</a:t>
            </a:r>
          </a:p>
        </p:txBody>
      </p:sp>
      <p:sp>
        <p:nvSpPr>
          <p:cNvPr id="12" name="Text Box 4"/>
          <p:cNvSpPr txBox="1">
            <a:spLocks noChangeArrowheads="1"/>
          </p:cNvSpPr>
          <p:nvPr/>
        </p:nvSpPr>
        <p:spPr bwMode="auto">
          <a:xfrm>
            <a:off x="5595938" y="2703513"/>
            <a:ext cx="1322387" cy="830262"/>
          </a:xfrm>
          <a:prstGeom prst="rect">
            <a:avLst/>
          </a:prstGeom>
          <a:solidFill>
            <a:schemeClr val="accent6">
              <a:lumMod val="40000"/>
              <a:lumOff val="60000"/>
            </a:schemeClr>
          </a:solid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risperidone*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olanzapine*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aripiprazole*</a:t>
            </a:r>
          </a:p>
        </p:txBody>
      </p:sp>
      <p:sp>
        <p:nvSpPr>
          <p:cNvPr id="13" name="Text Box 4"/>
          <p:cNvSpPr txBox="1">
            <a:spLocks noChangeArrowheads="1"/>
          </p:cNvSpPr>
          <p:nvPr/>
        </p:nvSpPr>
        <p:spPr bwMode="auto">
          <a:xfrm>
            <a:off x="3657600" y="2947988"/>
            <a:ext cx="1096963" cy="338137"/>
          </a:xfrm>
          <a:prstGeom prst="rect">
            <a:avLst/>
          </a:prstGeom>
          <a:solidFill>
            <a:schemeClr val="accent6">
              <a:lumMod val="40000"/>
              <a:lumOff val="60000"/>
            </a:schemeClr>
          </a:solid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trazodone</a:t>
            </a:r>
          </a:p>
        </p:txBody>
      </p:sp>
      <p:sp>
        <p:nvSpPr>
          <p:cNvPr id="15" name="Text Box 4"/>
          <p:cNvSpPr txBox="1">
            <a:spLocks noChangeArrowheads="1"/>
          </p:cNvSpPr>
          <p:nvPr/>
        </p:nvSpPr>
        <p:spPr bwMode="auto">
          <a:xfrm>
            <a:off x="7289800" y="2430463"/>
            <a:ext cx="1720850" cy="1077912"/>
          </a:xfrm>
          <a:prstGeom prst="rect">
            <a:avLst/>
          </a:prstGeom>
          <a:solidFill>
            <a:schemeClr val="accent6">
              <a:lumMod val="40000"/>
              <a:lumOff val="60000"/>
            </a:schemeClr>
          </a:solid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quetiapine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valproic</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acid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gabapentin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benzodiazepines</a:t>
            </a:r>
          </a:p>
        </p:txBody>
      </p:sp>
      <p:sp>
        <p:nvSpPr>
          <p:cNvPr id="12300" name="Text Box 4"/>
          <p:cNvSpPr txBox="1">
            <a:spLocks noChangeArrowheads="1"/>
          </p:cNvSpPr>
          <p:nvPr/>
        </p:nvSpPr>
        <p:spPr bwMode="auto">
          <a:xfrm>
            <a:off x="330200" y="1403350"/>
            <a:ext cx="1203325" cy="83099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depression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irritability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anxiety</a:t>
            </a:r>
          </a:p>
        </p:txBody>
      </p:sp>
      <p:sp>
        <p:nvSpPr>
          <p:cNvPr id="12301" name="Text Box 4"/>
          <p:cNvSpPr txBox="1">
            <a:spLocks noChangeArrowheads="1"/>
          </p:cNvSpPr>
          <p:nvPr/>
        </p:nvSpPr>
        <p:spPr bwMode="auto">
          <a:xfrm>
            <a:off x="287338" y="3751263"/>
            <a:ext cx="1203325" cy="5857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agitation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aggression</a:t>
            </a:r>
          </a:p>
        </p:txBody>
      </p:sp>
      <p:cxnSp>
        <p:nvCxnSpPr>
          <p:cNvPr id="12302" name="Straight Arrow Connector 27"/>
          <p:cNvCxnSpPr>
            <a:cxnSpLocks noChangeShapeType="1"/>
          </p:cNvCxnSpPr>
          <p:nvPr/>
        </p:nvCxnSpPr>
        <p:spPr bwMode="auto">
          <a:xfrm>
            <a:off x="1570038" y="1792288"/>
            <a:ext cx="1662112" cy="323850"/>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xmlns="">
                <a:noFill/>
              </a14:hiddenFill>
            </a:ext>
          </a:extLst>
        </p:spPr>
      </p:cxnSp>
      <p:cxnSp>
        <p:nvCxnSpPr>
          <p:cNvPr id="12303" name="Straight Arrow Connector 29"/>
          <p:cNvCxnSpPr>
            <a:cxnSpLocks noChangeShapeType="1"/>
            <a:endCxn id="12" idx="1"/>
          </p:cNvCxnSpPr>
          <p:nvPr/>
        </p:nvCxnSpPr>
        <p:spPr bwMode="auto">
          <a:xfrm>
            <a:off x="4895850" y="2236788"/>
            <a:ext cx="700088" cy="882650"/>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xmlns="">
                <a:noFill/>
              </a14:hiddenFill>
            </a:ext>
          </a:extLst>
        </p:spPr>
      </p:cxnSp>
      <p:cxnSp>
        <p:nvCxnSpPr>
          <p:cNvPr id="12304" name="Straight Arrow Connector 31"/>
          <p:cNvCxnSpPr>
            <a:cxnSpLocks noChangeShapeType="1"/>
          </p:cNvCxnSpPr>
          <p:nvPr/>
        </p:nvCxnSpPr>
        <p:spPr bwMode="auto">
          <a:xfrm flipV="1">
            <a:off x="6894513" y="3065463"/>
            <a:ext cx="352425" cy="11112"/>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xmlns="">
                <a:noFill/>
              </a14:hiddenFill>
            </a:ext>
          </a:extLst>
        </p:spPr>
      </p:cxnSp>
      <p:cxnSp>
        <p:nvCxnSpPr>
          <p:cNvPr id="12305" name="Straight Arrow Connector 33"/>
          <p:cNvCxnSpPr>
            <a:cxnSpLocks noChangeShapeType="1"/>
          </p:cNvCxnSpPr>
          <p:nvPr/>
        </p:nvCxnSpPr>
        <p:spPr bwMode="auto">
          <a:xfrm>
            <a:off x="4214813" y="2541588"/>
            <a:ext cx="6350" cy="415925"/>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xmlns="">
                <a:noFill/>
              </a14:hiddenFill>
            </a:ext>
          </a:extLst>
        </p:spPr>
      </p:cxnSp>
      <p:cxnSp>
        <p:nvCxnSpPr>
          <p:cNvPr id="12306" name="Straight Arrow Connector 35"/>
          <p:cNvCxnSpPr>
            <a:cxnSpLocks noChangeShapeType="1"/>
          </p:cNvCxnSpPr>
          <p:nvPr/>
        </p:nvCxnSpPr>
        <p:spPr bwMode="auto">
          <a:xfrm flipV="1">
            <a:off x="4845050" y="3168650"/>
            <a:ext cx="730250" cy="17463"/>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xmlns="">
                <a:noFill/>
              </a14:hiddenFill>
            </a:ext>
          </a:extLst>
        </p:spPr>
      </p:cxnSp>
      <p:cxnSp>
        <p:nvCxnSpPr>
          <p:cNvPr id="12307" name="Straight Arrow Connector 37"/>
          <p:cNvCxnSpPr>
            <a:cxnSpLocks noChangeShapeType="1"/>
            <a:stCxn id="12301" idx="3"/>
          </p:cNvCxnSpPr>
          <p:nvPr/>
        </p:nvCxnSpPr>
        <p:spPr bwMode="auto">
          <a:xfrm flipV="1">
            <a:off x="1490663" y="3697288"/>
            <a:ext cx="930275" cy="347662"/>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xmlns="">
                <a:noFill/>
              </a14:hiddenFill>
            </a:ext>
          </a:extLst>
        </p:spPr>
      </p:cxnSp>
      <p:cxnSp>
        <p:nvCxnSpPr>
          <p:cNvPr id="12308" name="Straight Arrow Connector 38"/>
          <p:cNvCxnSpPr>
            <a:cxnSpLocks noChangeShapeType="1"/>
          </p:cNvCxnSpPr>
          <p:nvPr/>
        </p:nvCxnSpPr>
        <p:spPr bwMode="auto">
          <a:xfrm>
            <a:off x="1503363" y="4087813"/>
            <a:ext cx="1628775" cy="249237"/>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xmlns="">
                <a:noFill/>
              </a14:hiddenFill>
            </a:ext>
          </a:extLst>
        </p:spPr>
      </p:cxnSp>
      <p:cxnSp>
        <p:nvCxnSpPr>
          <p:cNvPr id="12309" name="Straight Arrow Connector 50"/>
          <p:cNvCxnSpPr>
            <a:cxnSpLocks noChangeShapeType="1"/>
          </p:cNvCxnSpPr>
          <p:nvPr/>
        </p:nvCxnSpPr>
        <p:spPr bwMode="auto">
          <a:xfrm flipV="1">
            <a:off x="4318001" y="3275013"/>
            <a:ext cx="1235074" cy="937418"/>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xmlns="">
                <a:noFill/>
              </a14:hiddenFill>
            </a:ext>
          </a:extLst>
        </p:spPr>
      </p:cxnSp>
      <p:sp>
        <p:nvSpPr>
          <p:cNvPr id="62" name="Text Box 4"/>
          <p:cNvSpPr txBox="1">
            <a:spLocks noChangeArrowheads="1"/>
          </p:cNvSpPr>
          <p:nvPr/>
        </p:nvSpPr>
        <p:spPr bwMode="auto">
          <a:xfrm>
            <a:off x="5575300" y="4824413"/>
            <a:ext cx="2233613" cy="584200"/>
          </a:xfrm>
          <a:prstGeom prst="rect">
            <a:avLst/>
          </a:prstGeom>
          <a:solidFill>
            <a:schemeClr val="accent6">
              <a:lumMod val="40000"/>
              <a:lumOff val="60000"/>
            </a:schemeClr>
          </a:solid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prn risperidone,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olanzapine, quetiapine</a:t>
            </a:r>
          </a:p>
        </p:txBody>
      </p:sp>
      <p:sp>
        <p:nvSpPr>
          <p:cNvPr id="12311" name="Text Box 4"/>
          <p:cNvSpPr txBox="1">
            <a:spLocks noChangeArrowheads="1"/>
          </p:cNvSpPr>
          <p:nvPr/>
        </p:nvSpPr>
        <p:spPr bwMode="auto">
          <a:xfrm>
            <a:off x="346075" y="684213"/>
            <a:ext cx="866775" cy="3381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apathy</a:t>
            </a:r>
          </a:p>
        </p:txBody>
      </p:sp>
      <p:sp>
        <p:nvSpPr>
          <p:cNvPr id="66" name="Text Box 4"/>
          <p:cNvSpPr txBox="1">
            <a:spLocks noChangeArrowheads="1"/>
          </p:cNvSpPr>
          <p:nvPr/>
        </p:nvSpPr>
        <p:spPr bwMode="auto">
          <a:xfrm>
            <a:off x="2601913" y="1052513"/>
            <a:ext cx="2211387" cy="339725"/>
          </a:xfrm>
          <a:prstGeom prst="rect">
            <a:avLst/>
          </a:prstGeom>
          <a:solidFill>
            <a:schemeClr val="accent6">
              <a:lumMod val="40000"/>
              <a:lumOff val="60000"/>
            </a:schemeClr>
          </a:solid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d</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onepezil</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rivagstimine</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313" name="Text Box 4"/>
          <p:cNvSpPr txBox="1">
            <a:spLocks noChangeArrowheads="1"/>
          </p:cNvSpPr>
          <p:nvPr/>
        </p:nvSpPr>
        <p:spPr bwMode="auto">
          <a:xfrm>
            <a:off x="376238" y="5541963"/>
            <a:ext cx="1060450" cy="3381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insomnia</a:t>
            </a:r>
          </a:p>
        </p:txBody>
      </p:sp>
      <p:cxnSp>
        <p:nvCxnSpPr>
          <p:cNvPr id="12314" name="Straight Arrow Connector 561168"/>
          <p:cNvCxnSpPr>
            <a:cxnSpLocks noChangeShapeType="1"/>
          </p:cNvCxnSpPr>
          <p:nvPr/>
        </p:nvCxnSpPr>
        <p:spPr bwMode="auto">
          <a:xfrm>
            <a:off x="4991100" y="5141913"/>
            <a:ext cx="436563" cy="0"/>
          </a:xfrm>
          <a:prstGeom prst="straightConnector1">
            <a:avLst/>
          </a:prstGeom>
          <a:noFill/>
          <a:ln w="19050" algn="ctr">
            <a:solidFill>
              <a:schemeClr val="bg2"/>
            </a:solidFill>
            <a:prstDash val="sysDash"/>
            <a:round/>
            <a:headEnd/>
            <a:tailEnd type="triangle" w="med" len="med"/>
          </a:ln>
          <a:extLst>
            <a:ext uri="{909E8E84-426E-40dd-AFC4-6F175D3DCCD1}">
              <a14:hiddenFill xmlns:a14="http://schemas.microsoft.com/office/drawing/2010/main" xmlns="">
                <a:noFill/>
              </a14:hiddenFill>
            </a:ext>
          </a:extLst>
        </p:spPr>
      </p:cxnSp>
      <p:cxnSp>
        <p:nvCxnSpPr>
          <p:cNvPr id="12315" name="Straight Arrow Connector 116"/>
          <p:cNvCxnSpPr>
            <a:cxnSpLocks noChangeShapeType="1"/>
            <a:stCxn id="12311" idx="3"/>
          </p:cNvCxnSpPr>
          <p:nvPr/>
        </p:nvCxnSpPr>
        <p:spPr bwMode="auto">
          <a:xfrm>
            <a:off x="1212850" y="852488"/>
            <a:ext cx="1141413" cy="339725"/>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xmlns="">
                <a:noFill/>
              </a14:hiddenFill>
            </a:ext>
          </a:extLst>
        </p:spPr>
      </p:cxnSp>
      <p:cxnSp>
        <p:nvCxnSpPr>
          <p:cNvPr id="12316" name="Straight Arrow Connector 118"/>
          <p:cNvCxnSpPr>
            <a:cxnSpLocks noChangeShapeType="1"/>
          </p:cNvCxnSpPr>
          <p:nvPr/>
        </p:nvCxnSpPr>
        <p:spPr bwMode="auto">
          <a:xfrm flipV="1">
            <a:off x="4937125" y="1211263"/>
            <a:ext cx="1217613" cy="4762"/>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xmlns="">
                <a:noFill/>
              </a14:hiddenFill>
            </a:ext>
          </a:extLst>
        </p:spPr>
      </p:cxnSp>
      <p:sp>
        <p:nvSpPr>
          <p:cNvPr id="121" name="Text Box 4"/>
          <p:cNvSpPr txBox="1">
            <a:spLocks noChangeArrowheads="1"/>
          </p:cNvSpPr>
          <p:nvPr/>
        </p:nvSpPr>
        <p:spPr bwMode="auto">
          <a:xfrm>
            <a:off x="4298950" y="5573424"/>
            <a:ext cx="1193800" cy="584775"/>
          </a:xfrm>
          <a:prstGeom prst="rect">
            <a:avLst/>
          </a:prstGeom>
          <a:solidFill>
            <a:schemeClr val="accent6">
              <a:lumMod val="40000"/>
              <a:lumOff val="60000"/>
            </a:schemeClr>
          </a:solidFill>
          <a:ln>
            <a:noFill/>
          </a:ln>
        </p:spPr>
        <p:txBody>
          <a:bodyPr>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trazodone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doxepin</a:t>
            </a:r>
          </a:p>
        </p:txBody>
      </p:sp>
      <p:sp>
        <p:nvSpPr>
          <p:cNvPr id="122" name="Text Box 4"/>
          <p:cNvSpPr txBox="1">
            <a:spLocks noChangeArrowheads="1"/>
          </p:cNvSpPr>
          <p:nvPr/>
        </p:nvSpPr>
        <p:spPr bwMode="auto">
          <a:xfrm>
            <a:off x="2065338" y="5551488"/>
            <a:ext cx="1192212" cy="584200"/>
          </a:xfrm>
          <a:prstGeom prst="rect">
            <a:avLst/>
          </a:prstGeom>
          <a:solidFill>
            <a:schemeClr val="accent6">
              <a:lumMod val="40000"/>
              <a:lumOff val="60000"/>
            </a:schemeClr>
          </a:solidFill>
          <a:ln>
            <a:noFill/>
          </a:ln>
        </p:spPr>
        <p:txBody>
          <a:bodyPr>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melatonin/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ramelteon</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3" name="Text Box 4"/>
          <p:cNvSpPr txBox="1">
            <a:spLocks noChangeArrowheads="1"/>
          </p:cNvSpPr>
          <p:nvPr/>
        </p:nvSpPr>
        <p:spPr bwMode="auto">
          <a:xfrm>
            <a:off x="6724968" y="5587206"/>
            <a:ext cx="2273300" cy="585787"/>
          </a:xfrm>
          <a:prstGeom prst="rect">
            <a:avLst/>
          </a:prstGeom>
          <a:solidFill>
            <a:schemeClr val="accent6">
              <a:lumMod val="40000"/>
              <a:lumOff val="60000"/>
            </a:schemeClr>
          </a:solidFill>
          <a:ln>
            <a:noFill/>
          </a:ln>
        </p:spPr>
        <p:txBody>
          <a:bodyPr>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gabapentin, zolpidem,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temazepam</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cxnSp>
        <p:nvCxnSpPr>
          <p:cNvPr id="12322" name="Straight Arrow Connector 142"/>
          <p:cNvCxnSpPr>
            <a:cxnSpLocks noChangeShapeType="1"/>
            <a:endCxn id="121" idx="1"/>
          </p:cNvCxnSpPr>
          <p:nvPr/>
        </p:nvCxnSpPr>
        <p:spPr bwMode="auto">
          <a:xfrm flipV="1">
            <a:off x="3198622" y="5865812"/>
            <a:ext cx="1100328" cy="14288"/>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xmlns="">
                <a:noFill/>
              </a14:hiddenFill>
            </a:ext>
          </a:extLst>
        </p:spPr>
      </p:cxnSp>
      <p:cxnSp>
        <p:nvCxnSpPr>
          <p:cNvPr id="12323" name="Straight Arrow Connector 145"/>
          <p:cNvCxnSpPr>
            <a:cxnSpLocks noChangeShapeType="1"/>
            <a:stCxn id="121" idx="3"/>
            <a:endCxn id="123" idx="1"/>
          </p:cNvCxnSpPr>
          <p:nvPr/>
        </p:nvCxnSpPr>
        <p:spPr bwMode="auto">
          <a:xfrm>
            <a:off x="5492750" y="5865812"/>
            <a:ext cx="1232218" cy="14288"/>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xmlns="">
                <a:noFill/>
              </a14:hiddenFill>
            </a:ext>
          </a:extLst>
        </p:spPr>
      </p:cxnSp>
      <p:cxnSp>
        <p:nvCxnSpPr>
          <p:cNvPr id="12325" name="Straight Arrow Connector 149"/>
          <p:cNvCxnSpPr>
            <a:cxnSpLocks noChangeShapeType="1"/>
          </p:cNvCxnSpPr>
          <p:nvPr/>
        </p:nvCxnSpPr>
        <p:spPr bwMode="auto">
          <a:xfrm>
            <a:off x="1492250" y="5676900"/>
            <a:ext cx="517525" cy="114300"/>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xmlns="">
                <a:noFill/>
              </a14:hiddenFill>
            </a:ext>
          </a:extLst>
        </p:spPr>
      </p:cxnSp>
      <p:sp>
        <p:nvSpPr>
          <p:cNvPr id="12326" name="TextBox 97289"/>
          <p:cNvSpPr txBox="1">
            <a:spLocks noChangeArrowheads="1"/>
          </p:cNvSpPr>
          <p:nvPr/>
        </p:nvSpPr>
        <p:spPr bwMode="auto">
          <a:xfrm rot="-1372003">
            <a:off x="1766888" y="1471613"/>
            <a:ext cx="5556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mild</a:t>
            </a:r>
          </a:p>
        </p:txBody>
      </p:sp>
      <p:sp>
        <p:nvSpPr>
          <p:cNvPr id="12327" name="TextBox 153"/>
          <p:cNvSpPr txBox="1">
            <a:spLocks noChangeArrowheads="1"/>
          </p:cNvSpPr>
          <p:nvPr/>
        </p:nvSpPr>
        <p:spPr bwMode="auto">
          <a:xfrm rot="-900044">
            <a:off x="2017713" y="3736975"/>
            <a:ext cx="5857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mild</a:t>
            </a:r>
          </a:p>
        </p:txBody>
      </p:sp>
      <p:sp>
        <p:nvSpPr>
          <p:cNvPr id="12328" name="TextBox 154"/>
          <p:cNvSpPr txBox="1">
            <a:spLocks noChangeArrowheads="1"/>
          </p:cNvSpPr>
          <p:nvPr/>
        </p:nvSpPr>
        <p:spPr bwMode="auto">
          <a:xfrm rot="498985">
            <a:off x="1743075" y="1876425"/>
            <a:ext cx="1289050"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mod/severe</a:t>
            </a:r>
          </a:p>
        </p:txBody>
      </p:sp>
      <p:sp>
        <p:nvSpPr>
          <p:cNvPr id="12329" name="TextBox 155"/>
          <p:cNvSpPr txBox="1">
            <a:spLocks noChangeArrowheads="1"/>
          </p:cNvSpPr>
          <p:nvPr/>
        </p:nvSpPr>
        <p:spPr bwMode="auto">
          <a:xfrm rot="365415">
            <a:off x="1736725" y="4156075"/>
            <a:ext cx="13446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mod/severe</a:t>
            </a:r>
          </a:p>
        </p:txBody>
      </p:sp>
      <p:sp>
        <p:nvSpPr>
          <p:cNvPr id="12330" name="TextBox 1"/>
          <p:cNvSpPr txBox="1">
            <a:spLocks noChangeArrowheads="1"/>
          </p:cNvSpPr>
          <p:nvPr/>
        </p:nvSpPr>
        <p:spPr bwMode="auto">
          <a:xfrm>
            <a:off x="330200" y="155546"/>
            <a:ext cx="8715375" cy="400110"/>
          </a:xfrm>
          <a:prstGeom prst="rect">
            <a:avLst/>
          </a:prstGeom>
          <a:solidFill>
            <a:schemeClr val="bg2">
              <a:lumMod val="65000"/>
              <a:lumOff val="35000"/>
            </a:schemeClr>
          </a:solidFill>
          <a:ln>
            <a:noFill/>
          </a:ln>
        </p:spPr>
        <p:txBody>
          <a:bodyPr wrap="square">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Honolulu Medication Algorithm for Behavioral Symptoms in Dementia</a:t>
            </a:r>
          </a:p>
        </p:txBody>
      </p:sp>
      <p:sp>
        <p:nvSpPr>
          <p:cNvPr id="14" name="TextBox 13"/>
          <p:cNvSpPr txBox="1">
            <a:spLocks noChangeArrowheads="1"/>
          </p:cNvSpPr>
          <p:nvPr/>
        </p:nvSpPr>
        <p:spPr bwMode="auto">
          <a:xfrm>
            <a:off x="5461000" y="3459163"/>
            <a:ext cx="2116138"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*avoid in Parkinson’s/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Lewy Body dementia</a:t>
            </a:r>
          </a:p>
        </p:txBody>
      </p:sp>
      <p:sp>
        <p:nvSpPr>
          <p:cNvPr id="12332" name="Text Box 4"/>
          <p:cNvSpPr txBox="1">
            <a:spLocks noChangeArrowheads="1"/>
          </p:cNvSpPr>
          <p:nvPr/>
        </p:nvSpPr>
        <p:spPr bwMode="auto">
          <a:xfrm>
            <a:off x="295275" y="2538413"/>
            <a:ext cx="1517650" cy="5847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hallucinations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paranoia</a:t>
            </a:r>
          </a:p>
        </p:txBody>
      </p:sp>
      <p:cxnSp>
        <p:nvCxnSpPr>
          <p:cNvPr id="12333" name="Straight Arrow Connector 116"/>
          <p:cNvCxnSpPr>
            <a:cxnSpLocks noChangeShapeType="1"/>
          </p:cNvCxnSpPr>
          <p:nvPr/>
        </p:nvCxnSpPr>
        <p:spPr bwMode="auto">
          <a:xfrm flipV="1">
            <a:off x="1798638" y="2328863"/>
            <a:ext cx="1503362" cy="457200"/>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xmlns="">
                <a:noFill/>
              </a14:hiddenFill>
            </a:ext>
          </a:extLst>
        </p:spPr>
      </p:cxnSp>
      <p:sp>
        <p:nvSpPr>
          <p:cNvPr id="54" name="Text Box 4"/>
          <p:cNvSpPr txBox="1">
            <a:spLocks noChangeArrowheads="1"/>
          </p:cNvSpPr>
          <p:nvPr/>
        </p:nvSpPr>
        <p:spPr bwMode="auto">
          <a:xfrm>
            <a:off x="6246813" y="1695450"/>
            <a:ext cx="2327275" cy="584200"/>
          </a:xfrm>
          <a:prstGeom prst="rect">
            <a:avLst/>
          </a:prstGeom>
          <a:solidFill>
            <a:schemeClr val="accent6">
              <a:lumMod val="40000"/>
              <a:lumOff val="60000"/>
            </a:schemeClr>
          </a:solidFill>
          <a:ln>
            <a:noFill/>
          </a:ln>
        </p:spPr>
        <p:txBody>
          <a:bodyPr>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other antidepressants: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mirtazepine</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SNRIs </a:t>
            </a:r>
          </a:p>
        </p:txBody>
      </p:sp>
      <p:cxnSp>
        <p:nvCxnSpPr>
          <p:cNvPr id="12335" name="Straight Arrow Connector 29"/>
          <p:cNvCxnSpPr>
            <a:cxnSpLocks noChangeShapeType="1"/>
            <a:endCxn id="54" idx="1"/>
          </p:cNvCxnSpPr>
          <p:nvPr/>
        </p:nvCxnSpPr>
        <p:spPr bwMode="auto">
          <a:xfrm>
            <a:off x="4916488" y="2078038"/>
            <a:ext cx="1341437" cy="25400"/>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xmlns="">
                <a:noFill/>
              </a14:hiddenFill>
            </a:ext>
          </a:extLst>
        </p:spPr>
      </p:cxnSp>
      <p:sp>
        <p:nvSpPr>
          <p:cNvPr id="12336" name="TextBox 62"/>
          <p:cNvSpPr txBox="1">
            <a:spLocks noChangeArrowheads="1"/>
          </p:cNvSpPr>
          <p:nvPr/>
        </p:nvSpPr>
        <p:spPr bwMode="auto">
          <a:xfrm>
            <a:off x="4948238" y="1655763"/>
            <a:ext cx="135096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if depression w/o psychosis</a:t>
            </a:r>
          </a:p>
        </p:txBody>
      </p:sp>
      <p:sp>
        <p:nvSpPr>
          <p:cNvPr id="3" name="TextBox 2"/>
          <p:cNvSpPr txBox="1"/>
          <p:nvPr/>
        </p:nvSpPr>
        <p:spPr>
          <a:xfrm>
            <a:off x="3093310" y="6476999"/>
            <a:ext cx="5861050" cy="307975"/>
          </a:xfrm>
          <a:prstGeom prst="rect">
            <a:avLst/>
          </a:prstGeom>
          <a:noFill/>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updated (June 2020) per evidenced-based benefit to risk ratio, Lu 2016 </a:t>
            </a:r>
          </a:p>
        </p:txBody>
      </p:sp>
      <p:cxnSp>
        <p:nvCxnSpPr>
          <p:cNvPr id="47" name="Straight Arrow Connector 116">
            <a:extLst>
              <a:ext uri="{FF2B5EF4-FFF2-40B4-BE49-F238E27FC236}">
                <a16:creationId xmlns:a16="http://schemas.microsoft.com/office/drawing/2014/main" id="{3EE2E529-2031-4E87-AFFF-9DF8D16A390E}"/>
              </a:ext>
            </a:extLst>
          </p:cNvPr>
          <p:cNvCxnSpPr>
            <a:cxnSpLocks noChangeShapeType="1"/>
          </p:cNvCxnSpPr>
          <p:nvPr/>
        </p:nvCxnSpPr>
        <p:spPr bwMode="auto">
          <a:xfrm flipV="1">
            <a:off x="1495540" y="2541588"/>
            <a:ext cx="1870074" cy="1302767"/>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xmlns="">
                <a:noFill/>
              </a14:hiddenFill>
            </a:ext>
          </a:extLst>
        </p:spPr>
      </p:cxnSp>
      <p:sp>
        <p:nvSpPr>
          <p:cNvPr id="48" name="TextBox 155">
            <a:extLst>
              <a:ext uri="{FF2B5EF4-FFF2-40B4-BE49-F238E27FC236}">
                <a16:creationId xmlns:a16="http://schemas.microsoft.com/office/drawing/2014/main" id="{6FC3881F-4459-4AC8-9E55-0E9EEDC603AC}"/>
              </a:ext>
            </a:extLst>
          </p:cNvPr>
          <p:cNvSpPr txBox="1">
            <a:spLocks noChangeArrowheads="1"/>
          </p:cNvSpPr>
          <p:nvPr/>
        </p:nvSpPr>
        <p:spPr bwMode="auto">
          <a:xfrm rot="19679525">
            <a:off x="1661985" y="2931863"/>
            <a:ext cx="140776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mod/severe</a:t>
            </a:r>
          </a:p>
        </p:txBody>
      </p:sp>
    </p:spTree>
    <p:extLst>
      <p:ext uri="{BB962C8B-B14F-4D97-AF65-F5344CB8AC3E}">
        <p14:creationId xmlns:p14="http://schemas.microsoft.com/office/powerpoint/2010/main" val="20246617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2EAEA"/>
        </a:solidFill>
        <a:effectLst/>
      </p:bgPr>
    </p:bg>
    <p:spTree>
      <p:nvGrpSpPr>
        <p:cNvPr id="1" name=""/>
        <p:cNvGrpSpPr/>
        <p:nvPr/>
      </p:nvGrpSpPr>
      <p:grpSpPr>
        <a:xfrm>
          <a:off x="0" y="0"/>
          <a:ext cx="0" cy="0"/>
          <a:chOff x="0" y="0"/>
          <a:chExt cx="0" cy="0"/>
        </a:xfrm>
      </p:grpSpPr>
      <p:sp>
        <p:nvSpPr>
          <p:cNvPr id="114690" name="Text Box 4"/>
          <p:cNvSpPr txBox="1">
            <a:spLocks noChangeArrowheads="1"/>
          </p:cNvSpPr>
          <p:nvPr/>
        </p:nvSpPr>
        <p:spPr bwMode="auto">
          <a:xfrm>
            <a:off x="217869" y="152400"/>
            <a:ext cx="2061783" cy="523220"/>
          </a:xfrm>
          <a:prstGeom prst="rect">
            <a:avLst/>
          </a:prstGeom>
          <a:no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Citalopram</a:t>
            </a:r>
          </a:p>
        </p:txBody>
      </p:sp>
      <p:sp>
        <p:nvSpPr>
          <p:cNvPr id="561157" name="Text Box 5"/>
          <p:cNvSpPr txBox="1">
            <a:spLocks noChangeArrowheads="1"/>
          </p:cNvSpPr>
          <p:nvPr/>
        </p:nvSpPr>
        <p:spPr bwMode="auto">
          <a:xfrm>
            <a:off x="200883" y="856357"/>
            <a:ext cx="8829675"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a selective serotonin reuptake-inhibitor (SSRI), with minimal P450 enzyme inhibition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consider if symptoms of depression/anxiety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emerging evidence of anti-inflammatory properties: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decrease risk of memory decline/mortality: post </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cva</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covid</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related hospitalization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000000"/>
                </a:solidFill>
              </a:rPr>
              <a:t>d</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ecreased</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psychosis, irritability, anxiety, agitation</a:t>
            </a:r>
            <a:endParaRPr lang="en-US" altLang="en-US" sz="24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noProof="0" dirty="0">
                <a:ln>
                  <a:noFill/>
                </a:ln>
                <a:solidFill>
                  <a:srgbClr val="000000"/>
                </a:solidFill>
                <a:effectLst/>
                <a:uLnTx/>
                <a:uFillTx/>
                <a:latin typeface="Arial" panose="020B0604020202020204" pitchFamily="34" charset="0"/>
                <a:ea typeface="MS PGothic" panose="020B0600070205080204" pitchFamily="34" charset="-128"/>
                <a:cs typeface="+mn-cs"/>
              </a:rPr>
              <a:t>as effective and better tolerated than </a:t>
            </a:r>
            <a:r>
              <a:rPr kumimoji="0" lang="en-US" altLang="en-US" sz="2400" b="0" i="0" u="none" strike="noStrike" kern="1200" cap="none" spc="0" normalizeH="0" noProof="0" dirty="0" err="1">
                <a:ln>
                  <a:noFill/>
                </a:ln>
                <a:solidFill>
                  <a:srgbClr val="000000"/>
                </a:solidFill>
                <a:effectLst/>
                <a:uLnTx/>
                <a:uFillTx/>
                <a:latin typeface="Arial" panose="020B0604020202020204" pitchFamily="34" charset="0"/>
                <a:ea typeface="MS PGothic" panose="020B0600070205080204" pitchFamily="34" charset="-128"/>
                <a:cs typeface="+mn-cs"/>
              </a:rPr>
              <a:t>risperdone</a:t>
            </a:r>
            <a:endParaRPr lang="en-US" altLang="en-US" sz="24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mild sedation (11% of effect).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Some evidence for: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escitalopram (Lexapro, 5-20 mg), S enantiomer of citalopram</a:t>
            </a:r>
          </a:p>
        </p:txBody>
      </p:sp>
      <p:sp>
        <p:nvSpPr>
          <p:cNvPr id="99332" name="Text Box 8"/>
          <p:cNvSpPr txBox="1">
            <a:spLocks noChangeArrowheads="1"/>
          </p:cNvSpPr>
          <p:nvPr/>
        </p:nvSpPr>
        <p:spPr bwMode="auto">
          <a:xfrm flipV="1">
            <a:off x="5097746" y="6488548"/>
            <a:ext cx="393909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txBody>
          <a:bodyPr rot="10800000" wrap="square">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Ballard 2009, Ho 2016, Seitz 2011, Sink 2005</a:t>
            </a:r>
          </a:p>
        </p:txBody>
      </p:sp>
      <p:sp>
        <p:nvSpPr>
          <p:cNvPr id="8" name="Text Box 8"/>
          <p:cNvSpPr txBox="1">
            <a:spLocks noChangeArrowheads="1"/>
          </p:cNvSpPr>
          <p:nvPr/>
        </p:nvSpPr>
        <p:spPr bwMode="auto">
          <a:xfrm flipV="1">
            <a:off x="6029080" y="5257800"/>
            <a:ext cx="288104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txBody>
          <a:bodyPr rot="10800000" wrap="square">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en-US" altLang="en-US" sz="1400" b="0" i="1"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Leonpacher</a:t>
            </a: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2016, Newell 2016 </a:t>
            </a:r>
          </a:p>
        </p:txBody>
      </p:sp>
    </p:spTree>
    <p:extLst>
      <p:ext uri="{BB962C8B-B14F-4D97-AF65-F5344CB8AC3E}">
        <p14:creationId xmlns:p14="http://schemas.microsoft.com/office/powerpoint/2010/main" val="40865409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1157">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1157">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1157">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1157">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1157">
                                            <p:txEl>
                                              <p:pRg st="13" end="1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2EAEA"/>
        </a:solidFill>
        <a:effectLst/>
      </p:bgPr>
    </p:bg>
    <p:spTree>
      <p:nvGrpSpPr>
        <p:cNvPr id="1" name=""/>
        <p:cNvGrpSpPr/>
        <p:nvPr/>
      </p:nvGrpSpPr>
      <p:grpSpPr>
        <a:xfrm>
          <a:off x="0" y="0"/>
          <a:ext cx="0" cy="0"/>
          <a:chOff x="0" y="0"/>
          <a:chExt cx="0" cy="0"/>
        </a:xfrm>
      </p:grpSpPr>
      <p:sp>
        <p:nvSpPr>
          <p:cNvPr id="561157" name="Text Box 5"/>
          <p:cNvSpPr txBox="1">
            <a:spLocks noChangeArrowheads="1"/>
          </p:cNvSpPr>
          <p:nvPr/>
        </p:nvSpPr>
        <p:spPr bwMode="auto">
          <a:xfrm>
            <a:off x="392113" y="752217"/>
            <a:ext cx="8313293"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Hyponatremia/SIADH (first 2 weeks after starting, female)</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QT prolongation? (recommended up to 20mg for elderly,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Although effective dose is 30mg)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5716" name="Text Box 4"/>
          <p:cNvSpPr txBox="1">
            <a:spLocks noChangeArrowheads="1"/>
          </p:cNvSpPr>
          <p:nvPr/>
        </p:nvSpPr>
        <p:spPr bwMode="auto">
          <a:xfrm>
            <a:off x="392113" y="162470"/>
            <a:ext cx="2202847" cy="523220"/>
          </a:xfrm>
          <a:prstGeom prst="rect">
            <a:avLst/>
          </a:prstGeom>
          <a:no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citaloparam</a:t>
            </a:r>
            <a:endPar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Text Box 4"/>
          <p:cNvSpPr txBox="1">
            <a:spLocks noChangeArrowheads="1"/>
          </p:cNvSpPr>
          <p:nvPr/>
        </p:nvSpPr>
        <p:spPr bwMode="auto">
          <a:xfrm>
            <a:off x="383472" y="3859874"/>
            <a:ext cx="1903085" cy="523220"/>
          </a:xfrm>
          <a:prstGeom prst="rect">
            <a:avLst/>
          </a:prstGeom>
          <a:no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trazodone</a:t>
            </a:r>
          </a:p>
        </p:txBody>
      </p:sp>
      <p:sp>
        <p:nvSpPr>
          <p:cNvPr id="3" name="Rectangle 2"/>
          <p:cNvSpPr/>
          <p:nvPr/>
        </p:nvSpPr>
        <p:spPr>
          <a:xfrm>
            <a:off x="392113" y="4529838"/>
            <a:ext cx="8772525" cy="2308324"/>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antagonist at post-synaptic 5HT2A, weak SSRI</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As effective (50-250mg) as </a:t>
            </a:r>
            <a:r>
              <a:rPr kumimoji="0" lang="en-US" altLang="en-US" sz="2400" b="0" i="0" u="none" strike="noStrike" kern="1200" cap="none" spc="0" normalizeH="0" baseline="0" noProof="0" dirty="0" err="1">
                <a:ln>
                  <a:noFill/>
                </a:ln>
                <a:solidFill>
                  <a:srgbClr val="000000"/>
                </a:solidFill>
                <a:effectLst/>
                <a:uLnTx/>
                <a:uFillTx/>
                <a:latin typeface="Arial"/>
                <a:ea typeface="MS PGothic" panose="020B0600070205080204" pitchFamily="34" charset="-128"/>
                <a:cs typeface="+mn-cs"/>
              </a:rPr>
              <a:t>haloperidal</a:t>
            </a:r>
            <a:r>
              <a:rPr kumimoji="0" lang="en-US" altLang="en-US" sz="24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 for agitation in dementia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     especially for repetitive behavior and verbal aggression</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2400" dirty="0">
              <a:solidFill>
                <a:srgbClr val="000000"/>
              </a:solidFill>
              <a:latin typeface="Arial"/>
              <a:ea typeface="MS PGothic"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Prn alternative to benzos or antipsychotics</a:t>
            </a:r>
          </a:p>
        </p:txBody>
      </p:sp>
      <p:sp>
        <p:nvSpPr>
          <p:cNvPr id="87046" name="Text Box 8"/>
          <p:cNvSpPr txBox="1">
            <a:spLocks noChangeArrowheads="1"/>
          </p:cNvSpPr>
          <p:nvPr/>
        </p:nvSpPr>
        <p:spPr bwMode="auto">
          <a:xfrm>
            <a:off x="7958064" y="6172200"/>
            <a:ext cx="118974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Sultzer</a:t>
            </a: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1997</a:t>
            </a:r>
          </a:p>
        </p:txBody>
      </p:sp>
      <p:sp>
        <p:nvSpPr>
          <p:cNvPr id="8" name="Text Box 8"/>
          <p:cNvSpPr txBox="1">
            <a:spLocks noChangeArrowheads="1"/>
          </p:cNvSpPr>
          <p:nvPr/>
        </p:nvSpPr>
        <p:spPr bwMode="auto">
          <a:xfrm flipV="1">
            <a:off x="5638800" y="3259788"/>
            <a:ext cx="321151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txBody>
          <a:bodyPr rot="10800000" wrap="square">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Leonpacher</a:t>
            </a: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2016, Schneider 2016</a:t>
            </a:r>
          </a:p>
        </p:txBody>
      </p:sp>
    </p:spTree>
    <p:extLst>
      <p:ext uri="{BB962C8B-B14F-4D97-AF65-F5344CB8AC3E}">
        <p14:creationId xmlns:p14="http://schemas.microsoft.com/office/powerpoint/2010/main" val="503821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704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2EAEA"/>
        </a:solidFill>
        <a:effectLst/>
      </p:bgPr>
    </p:bg>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207963" y="173038"/>
            <a:ext cx="4973637" cy="523220"/>
          </a:xfrm>
          <a:prstGeom prst="rect">
            <a:avLst/>
          </a:prstGeom>
          <a:noFill/>
          <a:ln>
            <a:noFill/>
          </a:ln>
        </p:spPr>
        <p:txBody>
          <a:bodyPr>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III Atypical antipsychotic</a:t>
            </a:r>
          </a:p>
        </p:txBody>
      </p:sp>
      <p:sp>
        <p:nvSpPr>
          <p:cNvPr id="109571" name="Text Box 3"/>
          <p:cNvSpPr txBox="1">
            <a:spLocks noChangeArrowheads="1"/>
          </p:cNvSpPr>
          <p:nvPr/>
        </p:nvSpPr>
        <p:spPr bwMode="auto">
          <a:xfrm>
            <a:off x="5464175" y="165799"/>
            <a:ext cx="3387725" cy="156845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risperidone (Risperdal)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olanzapine (Zyprexa)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quetiapine (Seroquel)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aripiprazole (Abilify)</a:t>
            </a:r>
          </a:p>
        </p:txBody>
      </p:sp>
      <p:sp>
        <p:nvSpPr>
          <p:cNvPr id="109572" name="Rectangle 3"/>
          <p:cNvSpPr>
            <a:spLocks noChangeArrowheads="1"/>
          </p:cNvSpPr>
          <p:nvPr/>
        </p:nvSpPr>
        <p:spPr bwMode="auto">
          <a:xfrm>
            <a:off x="207963" y="992606"/>
            <a:ext cx="8591550" cy="415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3366"/>
              </a:buClr>
              <a:buSzPct val="120000"/>
              <a:buChar char="•"/>
              <a:tabLst>
                <a:tab pos="576263" algn="l"/>
              </a:tabLst>
              <a:defRPr sz="2500">
                <a:solidFill>
                  <a:srgbClr val="003366"/>
                </a:solidFill>
                <a:latin typeface="Arial" panose="020B0604020202020204" pitchFamily="34" charset="0"/>
                <a:ea typeface="MS PGothic" panose="020B0600070205080204" pitchFamily="34" charset="-128"/>
              </a:defRPr>
            </a:lvl1pPr>
            <a:lvl2pPr marL="742950" indent="-285750">
              <a:buChar char="–"/>
              <a:tabLst>
                <a:tab pos="576263" algn="l"/>
              </a:tabLst>
              <a:defRPr sz="2000">
                <a:solidFill>
                  <a:srgbClr val="003366"/>
                </a:solidFill>
                <a:latin typeface="Arial" panose="020B0604020202020204" pitchFamily="34" charset="0"/>
                <a:ea typeface="MS PGothic" panose="020B0600070205080204" pitchFamily="34" charset="-128"/>
              </a:defRPr>
            </a:lvl2pPr>
            <a:lvl3pPr marL="1143000" indent="-228600">
              <a:buChar char="•"/>
              <a:tabLst>
                <a:tab pos="576263" algn="l"/>
              </a:tabLst>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tabLst>
                <a:tab pos="5762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5762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5762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5762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5762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576263"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tab pos="576263" algn="l"/>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aripiprazole</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(5-15mg)</a:t>
            </a:r>
          </a:p>
          <a:p>
            <a:pPr marL="0" marR="0" lvl="0" indent="0" algn="l" defTabSz="914400" rtl="0" eaLnBrk="0" fontAlgn="base" latinLnBrk="0" hangingPunct="0">
              <a:lnSpc>
                <a:spcPct val="100000"/>
              </a:lnSpc>
              <a:spcBef>
                <a:spcPct val="0"/>
              </a:spcBef>
              <a:spcAft>
                <a:spcPct val="0"/>
              </a:spcAft>
              <a:buClrTx/>
              <a:buSzTx/>
              <a:buFontTx/>
              <a:buNone/>
              <a:tabLst>
                <a:tab pos="576263" algn="l"/>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less potent</a:t>
            </a:r>
          </a:p>
          <a:p>
            <a:pPr marL="0" marR="0" lvl="0" indent="0" algn="l" defTabSz="914400" rtl="0" eaLnBrk="0" fontAlgn="base" latinLnBrk="0" hangingPunct="0">
              <a:lnSpc>
                <a:spcPct val="100000"/>
              </a:lnSpc>
              <a:spcBef>
                <a:spcPct val="0"/>
              </a:spcBef>
              <a:spcAft>
                <a:spcPct val="0"/>
              </a:spcAft>
              <a:buClrTx/>
              <a:buSzTx/>
              <a:buFontTx/>
              <a:buNone/>
              <a:tabLst>
                <a:tab pos="576263" algn="l"/>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less cognitive impairment, less sedation</a:t>
            </a:r>
          </a:p>
          <a:p>
            <a:pPr marL="0" marR="0" lvl="0" indent="0" algn="l" defTabSz="914400" rtl="0" eaLnBrk="0" fontAlgn="base" latinLnBrk="0" hangingPunct="0">
              <a:lnSpc>
                <a:spcPct val="100000"/>
              </a:lnSpc>
              <a:spcBef>
                <a:spcPct val="0"/>
              </a:spcBef>
              <a:spcAft>
                <a:spcPct val="0"/>
              </a:spcAft>
              <a:buClrTx/>
              <a:buSzTx/>
              <a:buFontTx/>
              <a:buNone/>
              <a:tabLst>
                <a:tab pos="576263" algn="l"/>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576263" algn="l"/>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risperidone</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(0.5 to 2 mg)</a:t>
            </a:r>
          </a:p>
          <a:p>
            <a:pPr marL="0" marR="0" lvl="0" indent="0" algn="l" defTabSz="914400" rtl="0" eaLnBrk="0" fontAlgn="base" latinLnBrk="0" hangingPunct="0">
              <a:lnSpc>
                <a:spcPct val="100000"/>
              </a:lnSpc>
              <a:spcBef>
                <a:spcPct val="0"/>
              </a:spcBef>
              <a:spcAft>
                <a:spcPct val="0"/>
              </a:spcAft>
              <a:buClrTx/>
              <a:buSzTx/>
              <a:buFontTx/>
              <a:buNone/>
              <a:tabLst>
                <a:tab pos="576263" algn="l"/>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strong D2 antagonism, </a:t>
            </a:r>
            <a:r>
              <a:rPr kumimoji="0" lang="en-US" altLang="en-US" sz="2400" b="0" i="0" u="sng"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highly effective for psychosis</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high extrapyramidal (EPS) risk</a:t>
            </a:r>
          </a:p>
          <a:p>
            <a:pPr marL="0" marR="0" lvl="0" indent="0" algn="l" defTabSz="914400" rtl="0" eaLnBrk="0" fontAlgn="base" latinLnBrk="0" hangingPunct="0">
              <a:lnSpc>
                <a:spcPct val="100000"/>
              </a:lnSpc>
              <a:spcBef>
                <a:spcPct val="0"/>
              </a:spcBef>
              <a:spcAft>
                <a:spcPct val="0"/>
              </a:spcAft>
              <a:buClrTx/>
              <a:buSzTx/>
              <a:buFontTx/>
              <a:buNone/>
              <a:tabLst>
                <a:tab pos="576263" algn="l"/>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tab pos="576263" algn="l"/>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olanzapine</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(5-10mg)</a:t>
            </a:r>
          </a:p>
          <a:p>
            <a:pPr marL="0" marR="0" lvl="0" indent="0" algn="l" defTabSz="914400" rtl="0" eaLnBrk="0" fontAlgn="base" latinLnBrk="0" hangingPunct="0">
              <a:lnSpc>
                <a:spcPct val="100000"/>
              </a:lnSpc>
              <a:spcBef>
                <a:spcPct val="0"/>
              </a:spcBef>
              <a:spcAft>
                <a:spcPct val="0"/>
              </a:spcAft>
              <a:buClrTx/>
              <a:buSzTx/>
              <a:buFontTx/>
              <a:buNone/>
              <a:tabLst>
                <a:tab pos="576263" algn="l"/>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sedating, appetite stimulation</a:t>
            </a:r>
          </a:p>
          <a:p>
            <a:pPr marL="0" marR="0" lvl="0" indent="0" algn="l" defTabSz="914400" rtl="0" eaLnBrk="0" fontAlgn="base" latinLnBrk="0" hangingPunct="0">
              <a:lnSpc>
                <a:spcPct val="100000"/>
              </a:lnSpc>
              <a:spcBef>
                <a:spcPct val="0"/>
              </a:spcBef>
              <a:spcAft>
                <a:spcPct val="0"/>
              </a:spcAft>
              <a:buClrTx/>
              <a:buSzTx/>
              <a:buFontTx/>
              <a:buNone/>
              <a:tabLst>
                <a:tab pos="576263" algn="l"/>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anticholinergic</a:t>
            </a:r>
          </a:p>
        </p:txBody>
      </p:sp>
      <p:sp>
        <p:nvSpPr>
          <p:cNvPr id="109573" name="Text Box 8"/>
          <p:cNvSpPr txBox="1">
            <a:spLocks noChangeArrowheads="1"/>
          </p:cNvSpPr>
          <p:nvPr/>
        </p:nvSpPr>
        <p:spPr bwMode="auto">
          <a:xfrm>
            <a:off x="5000625" y="6528571"/>
            <a:ext cx="41433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Ballard 2009; Maher 2012; Schneider 2005, 2006</a:t>
            </a:r>
          </a:p>
        </p:txBody>
      </p:sp>
      <p:sp>
        <p:nvSpPr>
          <p:cNvPr id="9" name="TextBox 8"/>
          <p:cNvSpPr txBox="1">
            <a:spLocks noChangeArrowheads="1"/>
          </p:cNvSpPr>
          <p:nvPr/>
        </p:nvSpPr>
        <p:spPr bwMode="auto">
          <a:xfrm>
            <a:off x="155576" y="5147094"/>
            <a:ext cx="853916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quetiapine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limited evidence for anxiety/insomnia ONLY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at lower dosage (&lt;100mg), higher: sedation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30075853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0F5FE"/>
        </a:solidFill>
        <a:effectLst/>
      </p:bgPr>
    </p:bg>
    <p:spTree>
      <p:nvGrpSpPr>
        <p:cNvPr id="1" name=""/>
        <p:cNvGrpSpPr/>
        <p:nvPr/>
      </p:nvGrpSpPr>
      <p:grpSpPr>
        <a:xfrm>
          <a:off x="0" y="0"/>
          <a:ext cx="0" cy="0"/>
          <a:chOff x="0" y="0"/>
          <a:chExt cx="0" cy="0"/>
        </a:xfrm>
      </p:grpSpPr>
      <p:sp>
        <p:nvSpPr>
          <p:cNvPr id="121859" name="Text Box 5"/>
          <p:cNvSpPr txBox="1">
            <a:spLocks noChangeArrowheads="1"/>
          </p:cNvSpPr>
          <p:nvPr/>
        </p:nvSpPr>
        <p:spPr bwMode="auto">
          <a:xfrm>
            <a:off x="558753" y="119120"/>
            <a:ext cx="8026493" cy="523220"/>
          </a:xfrm>
          <a:prstGeom prst="rect">
            <a:avLst/>
          </a:prstGeom>
          <a:no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Weighing  the benefit and risk of medications </a:t>
            </a:r>
          </a:p>
        </p:txBody>
      </p:sp>
      <p:sp>
        <p:nvSpPr>
          <p:cNvPr id="565255" name="Text Box 7"/>
          <p:cNvSpPr txBox="1">
            <a:spLocks noChangeArrowheads="1"/>
          </p:cNvSpPr>
          <p:nvPr/>
        </p:nvSpPr>
        <p:spPr bwMode="auto">
          <a:xfrm>
            <a:off x="353008" y="2806398"/>
            <a:ext cx="8668543"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Example:  r</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isperidone</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(Risperdal) in dementia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Potential Benefit: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30-70% chance of reducing physical </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agression</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Potential Risk: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risk of death increased from 3% to 4%</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If doing well, can c</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onsider</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decreasing/stopping every 6 months. (hallucinations often resolve within a few months)</a:t>
            </a:r>
          </a:p>
        </p:txBody>
      </p:sp>
      <p:sp>
        <p:nvSpPr>
          <p:cNvPr id="111621" name="Text Box 8"/>
          <p:cNvSpPr txBox="1">
            <a:spLocks noChangeArrowheads="1"/>
          </p:cNvSpPr>
          <p:nvPr/>
        </p:nvSpPr>
        <p:spPr bwMode="auto">
          <a:xfrm>
            <a:off x="8153023" y="4391447"/>
            <a:ext cx="99097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Katz 1999</a:t>
            </a:r>
          </a:p>
        </p:txBody>
      </p:sp>
      <p:pic>
        <p:nvPicPr>
          <p:cNvPr id="1026" name="Picture 2" descr="Image result for black box label antipsychotics dement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45" y="792604"/>
            <a:ext cx="8096250" cy="169640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Box 8">
            <a:extLst>
              <a:ext uri="{FF2B5EF4-FFF2-40B4-BE49-F238E27FC236}">
                <a16:creationId xmlns:a16="http://schemas.microsoft.com/office/drawing/2014/main" id="{7E2DEF51-8B84-4FE7-97AA-F64556B0495C}"/>
              </a:ext>
            </a:extLst>
          </p:cNvPr>
          <p:cNvSpPr txBox="1">
            <a:spLocks noChangeArrowheads="1"/>
          </p:cNvSpPr>
          <p:nvPr/>
        </p:nvSpPr>
        <p:spPr bwMode="auto">
          <a:xfrm>
            <a:off x="8030446" y="5334000"/>
            <a:ext cx="11095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Haupt 2006</a:t>
            </a:r>
          </a:p>
        </p:txBody>
      </p:sp>
    </p:spTree>
    <p:extLst>
      <p:ext uri="{BB962C8B-B14F-4D97-AF65-F5344CB8AC3E}">
        <p14:creationId xmlns:p14="http://schemas.microsoft.com/office/powerpoint/2010/main" val="110792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52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5255">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6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525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525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52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2EAEA"/>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695036"/>
            <a:ext cx="5301343" cy="5052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52400" y="76200"/>
            <a:ext cx="3062057" cy="523220"/>
          </a:xfrm>
          <a:prstGeom prst="rect">
            <a:avLst/>
          </a:prstGeom>
          <a:no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800" b="1" dirty="0">
                <a:solidFill>
                  <a:srgbClr val="000000"/>
                </a:solidFill>
                <a:latin typeface="Arial"/>
                <a:ea typeface="MS PGothic" panose="020B0600070205080204" pitchFamily="34" charset="-128"/>
              </a:rPr>
              <a:t>b</a:t>
            </a:r>
            <a:r>
              <a:rPr kumimoji="0" lang="en-US" altLang="en-US" sz="2800" b="1" i="0" u="none" strike="noStrike" kern="1200" cap="none" spc="0" normalizeH="0" baseline="0" noProof="0" dirty="0" err="1">
                <a:ln>
                  <a:noFill/>
                </a:ln>
                <a:solidFill>
                  <a:srgbClr val="000000"/>
                </a:solidFill>
                <a:effectLst/>
                <a:uLnTx/>
                <a:uFillTx/>
                <a:latin typeface="Arial"/>
                <a:ea typeface="MS PGothic" panose="020B0600070205080204" pitchFamily="34" charset="-128"/>
                <a:cs typeface="+mn-cs"/>
              </a:rPr>
              <a:t>enzodiazepines</a:t>
            </a:r>
            <a:endParaRPr kumimoji="0" lang="en-US" altLang="en-US" sz="2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endParaRPr>
          </a:p>
        </p:txBody>
      </p:sp>
      <p:sp>
        <p:nvSpPr>
          <p:cNvPr id="3" name="Rectangle 2"/>
          <p:cNvSpPr/>
          <p:nvPr/>
        </p:nvSpPr>
        <p:spPr>
          <a:xfrm>
            <a:off x="185056" y="762000"/>
            <a:ext cx="8577943" cy="489364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Use/duration increase with age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Age 80: female 12%, male 7%, 94% </a:t>
            </a:r>
            <a:r>
              <a:rPr kumimoji="0" lang="en-US" altLang="en-US" sz="2400" b="0" i="0" u="none" strike="noStrike" kern="1200" cap="none" spc="0" normalizeH="0" baseline="0" noProof="0" dirty="0" err="1">
                <a:ln>
                  <a:noFill/>
                </a:ln>
                <a:solidFill>
                  <a:srgbClr val="000000"/>
                </a:solidFill>
                <a:effectLst/>
                <a:uLnTx/>
                <a:uFillTx/>
                <a:latin typeface="Arial"/>
                <a:ea typeface="+mn-ea"/>
                <a:cs typeface="+mn-cs"/>
              </a:rPr>
              <a:t>rx</a:t>
            </a: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 not from psychiatrists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sng"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sng"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noProof="0" dirty="0">
                <a:solidFill>
                  <a:srgbClr val="000000"/>
                </a:solidFill>
                <a:latin typeface="Arial"/>
              </a:rPr>
              <a:t>Possible reasons: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strike="noStrike" kern="1200" cap="none" spc="0" normalizeH="0" baseline="0" noProof="0" dirty="0">
              <a:ln>
                <a:noFill/>
              </a:ln>
              <a:solidFill>
                <a:srgbClr val="000000"/>
              </a:solidFill>
              <a:effectLst/>
              <a:uLnTx/>
              <a:uFillTx/>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strike="noStrike" kern="1200" cap="none" spc="0" normalizeH="0" baseline="0" noProof="0" dirty="0">
                <a:ln>
                  <a:noFill/>
                </a:ln>
                <a:solidFill>
                  <a:srgbClr val="000000"/>
                </a:solidFill>
                <a:effectLst/>
                <a:uLnTx/>
                <a:uFillTx/>
                <a:latin typeface="Arial"/>
              </a:rPr>
              <a:t>PCPs shouldering bulk</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noProof="0" dirty="0">
                <a:solidFill>
                  <a:srgbClr val="000000"/>
                </a:solidFill>
                <a:latin typeface="Arial"/>
              </a:rPr>
              <a:t>o</a:t>
            </a:r>
            <a:r>
              <a:rPr kumimoji="0" lang="en-US" altLang="en-US" sz="2400" b="0" i="0" strike="noStrike" kern="1200" cap="none" spc="0" normalizeH="0" baseline="0" noProof="0" dirty="0">
                <a:ln>
                  <a:noFill/>
                </a:ln>
                <a:solidFill>
                  <a:srgbClr val="000000"/>
                </a:solidFill>
                <a:effectLst/>
                <a:uLnTx/>
                <a:uFillTx/>
                <a:latin typeface="Arial"/>
              </a:rPr>
              <a:t>f</a:t>
            </a:r>
            <a:r>
              <a:rPr lang="en-US" altLang="en-US" sz="2400" dirty="0">
                <a:solidFill>
                  <a:srgbClr val="000000"/>
                </a:solidFill>
                <a:latin typeface="Arial"/>
              </a:rPr>
              <a:t> </a:t>
            </a:r>
            <a:r>
              <a:rPr kumimoji="0" lang="en-US" altLang="en-US" sz="2400" b="0" i="0" strike="noStrike" kern="1200" cap="none" spc="0" normalizeH="0" baseline="0" noProof="0" dirty="0">
                <a:ln>
                  <a:noFill/>
                </a:ln>
                <a:solidFill>
                  <a:srgbClr val="000000"/>
                </a:solidFill>
                <a:effectLst/>
                <a:uLnTx/>
                <a:uFillTx/>
                <a:latin typeface="Arial"/>
              </a:rPr>
              <a:t>geriatric mental health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strike="noStrike" kern="1200" cap="none" spc="0" normalizeH="0" baseline="0" noProof="0" dirty="0">
                <a:ln>
                  <a:noFill/>
                </a:ln>
                <a:solidFill>
                  <a:srgbClr val="000000"/>
                </a:solidFill>
                <a:effectLst/>
                <a:uLnTx/>
                <a:uFillTx/>
                <a:latin typeface="Arial"/>
              </a:rPr>
              <a:t>care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strike="noStrike" kern="1200" cap="none" spc="0" normalizeH="0" baseline="0" noProof="0" dirty="0">
              <a:ln>
                <a:noFill/>
              </a:ln>
              <a:solidFill>
                <a:srgbClr val="000000"/>
              </a:solidFill>
              <a:effectLst/>
              <a:uLnTx/>
              <a:uFillTx/>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strike="noStrike" kern="1200" cap="none" spc="0" normalizeH="0" baseline="0" noProof="0" dirty="0">
                <a:ln>
                  <a:noFill/>
                </a:ln>
                <a:solidFill>
                  <a:srgbClr val="000000"/>
                </a:solidFill>
                <a:effectLst/>
                <a:uLnTx/>
                <a:uFillTx/>
                <a:latin typeface="Arial"/>
              </a:rPr>
              <a:t>not </a:t>
            </a:r>
            <a:r>
              <a:rPr kumimoji="0" lang="en-US" altLang="en-US" sz="2400" b="0" i="0" strike="noStrike" kern="1200" cap="none" spc="0" normalizeH="0" baseline="0" noProof="0" dirty="0" err="1">
                <a:ln>
                  <a:noFill/>
                </a:ln>
                <a:solidFill>
                  <a:srgbClr val="000000"/>
                </a:solidFill>
                <a:effectLst/>
                <a:uLnTx/>
                <a:uFillTx/>
                <a:latin typeface="Arial"/>
              </a:rPr>
              <a:t>comfortabl</a:t>
            </a:r>
            <a:r>
              <a:rPr lang="en-US" altLang="en-US" sz="2400" dirty="0">
                <a:solidFill>
                  <a:srgbClr val="000000"/>
                </a:solidFill>
                <a:latin typeface="Arial"/>
              </a:rPr>
              <a:t>e</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000000"/>
                </a:solidFill>
                <a:latin typeface="Arial"/>
              </a:rPr>
              <a:t>p</a:t>
            </a:r>
            <a:r>
              <a:rPr kumimoji="0" lang="en-US" altLang="en-US" sz="2400" b="0" i="0" strike="noStrike" kern="1200" cap="none" spc="0" normalizeH="0" baseline="0" noProof="0" dirty="0" err="1">
                <a:ln>
                  <a:noFill/>
                </a:ln>
                <a:solidFill>
                  <a:srgbClr val="000000"/>
                </a:solidFill>
                <a:effectLst/>
                <a:uLnTx/>
                <a:uFillTx/>
                <a:latin typeface="Arial"/>
              </a:rPr>
              <a:t>rescribing</a:t>
            </a:r>
            <a:r>
              <a:rPr lang="en-US" altLang="en-US" sz="2400" dirty="0">
                <a:solidFill>
                  <a:srgbClr val="000000"/>
                </a:solidFill>
                <a:latin typeface="Arial"/>
              </a:rPr>
              <a:t> </a:t>
            </a:r>
            <a:r>
              <a:rPr kumimoji="0" lang="en-US" altLang="en-US" sz="2400" b="0" i="0" strike="noStrike" kern="1200" cap="none" spc="0" normalizeH="0" baseline="0" noProof="0" dirty="0">
                <a:ln>
                  <a:noFill/>
                </a:ln>
                <a:solidFill>
                  <a:srgbClr val="000000"/>
                </a:solidFill>
                <a:effectLst/>
                <a:uLnTx/>
                <a:uFillTx/>
                <a:latin typeface="Arial"/>
              </a:rPr>
              <a:t>psychiatric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strike="noStrike" kern="1200" cap="none" spc="0" normalizeH="0" baseline="0" noProof="0" dirty="0">
                <a:ln>
                  <a:noFill/>
                </a:ln>
                <a:solidFill>
                  <a:srgbClr val="000000"/>
                </a:solidFill>
                <a:effectLst/>
                <a:uLnTx/>
                <a:uFillTx/>
                <a:latin typeface="Arial"/>
              </a:rPr>
              <a:t>medications </a:t>
            </a:r>
          </a:p>
        </p:txBody>
      </p:sp>
      <p:sp>
        <p:nvSpPr>
          <p:cNvPr id="9" name="Text Box 8"/>
          <p:cNvSpPr txBox="1">
            <a:spLocks noChangeArrowheads="1"/>
          </p:cNvSpPr>
          <p:nvPr/>
        </p:nvSpPr>
        <p:spPr bwMode="auto">
          <a:xfrm>
            <a:off x="7843805" y="6410049"/>
            <a:ext cx="11493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Olfson</a:t>
            </a: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2014</a:t>
            </a:r>
          </a:p>
        </p:txBody>
      </p:sp>
    </p:spTree>
    <p:extLst>
      <p:ext uri="{BB962C8B-B14F-4D97-AF65-F5344CB8AC3E}">
        <p14:creationId xmlns:p14="http://schemas.microsoft.com/office/powerpoint/2010/main" val="17089995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2EAEA"/>
        </a:solidFill>
        <a:effectLst/>
      </p:bgPr>
    </p:bg>
    <p:spTree>
      <p:nvGrpSpPr>
        <p:cNvPr id="1" name=""/>
        <p:cNvGrpSpPr/>
        <p:nvPr/>
      </p:nvGrpSpPr>
      <p:grpSpPr>
        <a:xfrm>
          <a:off x="0" y="0"/>
          <a:ext cx="0" cy="0"/>
          <a:chOff x="0" y="0"/>
          <a:chExt cx="0" cy="0"/>
        </a:xfrm>
      </p:grpSpPr>
      <p:sp>
        <p:nvSpPr>
          <p:cNvPr id="115714" name="Text Box 8"/>
          <p:cNvSpPr txBox="1">
            <a:spLocks noChangeArrowheads="1"/>
          </p:cNvSpPr>
          <p:nvPr/>
        </p:nvSpPr>
        <p:spPr bwMode="auto">
          <a:xfrm>
            <a:off x="5482780" y="4800600"/>
            <a:ext cx="34004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Beritbart</a:t>
            </a: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1996; Paton 2002, </a:t>
            </a:r>
            <a:r>
              <a:rPr kumimoji="0" lang="en-US" altLang="en-US" sz="1400" b="0" i="1"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Tampi</a:t>
            </a: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2014</a:t>
            </a:r>
          </a:p>
        </p:txBody>
      </p:sp>
      <p:sp>
        <p:nvSpPr>
          <p:cNvPr id="6" name="Text Box 5"/>
          <p:cNvSpPr txBox="1">
            <a:spLocks noChangeArrowheads="1"/>
          </p:cNvSpPr>
          <p:nvPr/>
        </p:nvSpPr>
        <p:spPr bwMode="auto">
          <a:xfrm>
            <a:off x="152400" y="76200"/>
            <a:ext cx="3102131" cy="523220"/>
          </a:xfrm>
          <a:prstGeom prst="rect">
            <a:avLst/>
          </a:prstGeom>
          <a:no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Benzodiazepines</a:t>
            </a:r>
          </a:p>
        </p:txBody>
      </p:sp>
      <p:sp>
        <p:nvSpPr>
          <p:cNvPr id="94212" name="TextBox 6"/>
          <p:cNvSpPr txBox="1">
            <a:spLocks noChangeArrowheads="1"/>
          </p:cNvSpPr>
          <p:nvPr/>
        </p:nvSpPr>
        <p:spPr bwMode="auto">
          <a:xfrm>
            <a:off x="227015" y="762000"/>
            <a:ext cx="8399764"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buClr>
                <a:srgbClr val="003366"/>
              </a:buClr>
              <a:buSzPct val="120000"/>
              <a:buChar char="•"/>
              <a:tabLst>
                <a:tab pos="685800" algn="l"/>
              </a:tabLst>
              <a:defRPr sz="2500">
                <a:solidFill>
                  <a:srgbClr val="003366"/>
                </a:solidFill>
                <a:latin typeface="Arial" panose="020B0604020202020204" pitchFamily="34" charset="0"/>
                <a:ea typeface="MS PGothic" panose="020B0600070205080204" pitchFamily="34" charset="-128"/>
              </a:defRPr>
            </a:lvl1pPr>
            <a:lvl2pPr marL="742950" indent="-285750">
              <a:buChar char="–"/>
              <a:tabLst>
                <a:tab pos="685800" algn="l"/>
              </a:tabLst>
              <a:defRPr sz="2000">
                <a:solidFill>
                  <a:srgbClr val="003366"/>
                </a:solidFill>
                <a:latin typeface="Arial" panose="020B0604020202020204" pitchFamily="34" charset="0"/>
                <a:ea typeface="MS PGothic" panose="020B0600070205080204" pitchFamily="34" charset="-128"/>
              </a:defRPr>
            </a:lvl2pPr>
            <a:lvl3pPr marL="1143000" indent="-228600">
              <a:buChar char="•"/>
              <a:tabLst>
                <a:tab pos="685800" algn="l"/>
              </a:tabLst>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tabLst>
                <a:tab pos="685800"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685800"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685800"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685800"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685800"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685800" algn="l"/>
              </a:tabLst>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tab pos="685800" algn="l"/>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no consistent evidence in BPSD</a:t>
            </a:r>
          </a:p>
          <a:p>
            <a:pPr marL="0" marR="0" lvl="0" indent="0" algn="l" defTabSz="914400" rtl="0" eaLnBrk="0" fontAlgn="base" latinLnBrk="0" hangingPunct="0">
              <a:lnSpc>
                <a:spcPct val="100000"/>
              </a:lnSpc>
              <a:spcBef>
                <a:spcPct val="0"/>
              </a:spcBef>
              <a:spcAft>
                <a:spcPct val="0"/>
              </a:spcAft>
              <a:buClrTx/>
              <a:buSzTx/>
              <a:buFontTx/>
              <a:buNone/>
              <a:tabLst>
                <a:tab pos="685800" algn="l"/>
              </a:tabLst>
              <a:defRPr/>
            </a:pPr>
            <a:endParaRPr lang="en-US" altLang="en-US" sz="24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falls, tolerance, pneumonia risk</a:t>
            </a:r>
          </a:p>
          <a:p>
            <a:pPr marL="0" marR="0" lvl="0" indent="0" algn="l" defTabSz="914400" rtl="0" eaLnBrk="0" fontAlgn="base" latinLnBrk="0" hangingPunct="0">
              <a:lnSpc>
                <a:spcPct val="100000"/>
              </a:lnSpc>
              <a:spcBef>
                <a:spcPct val="0"/>
              </a:spcBef>
              <a:spcAft>
                <a:spcPct val="0"/>
              </a:spcAft>
              <a:buClrTx/>
              <a:buSzTx/>
              <a:buFontTx/>
              <a:buNone/>
              <a:tabLst>
                <a:tab pos="685800" algn="l"/>
              </a:tabLst>
              <a:defRPr/>
            </a:pPr>
            <a:r>
              <a:rPr lang="en-US" altLang="en-US" sz="2400" dirty="0" err="1">
                <a:solidFill>
                  <a:srgbClr val="000000"/>
                </a:solidFill>
              </a:rPr>
              <a:t>i</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mn-cs"/>
              </a:rPr>
              <a:t>ncreases</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risk of cognitive decline, dementia</a:t>
            </a:r>
          </a:p>
          <a:p>
            <a:pPr marL="0" marR="0" lvl="0" indent="0" algn="l" defTabSz="914400" rtl="0" eaLnBrk="0" fontAlgn="base" latinLnBrk="0" hangingPunct="0">
              <a:lnSpc>
                <a:spcPct val="100000"/>
              </a:lnSpc>
              <a:spcBef>
                <a:spcPct val="0"/>
              </a:spcBef>
              <a:spcAft>
                <a:spcPct val="0"/>
              </a:spcAft>
              <a:buClrTx/>
              <a:buSzTx/>
              <a:buFontTx/>
              <a:buNone/>
              <a:tabLst>
                <a:tab pos="685800" algn="l"/>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-may be reversible if stopped</a:t>
            </a:r>
          </a:p>
          <a:p>
            <a:pPr marL="0" marR="0" lvl="0" indent="0" algn="l" defTabSz="914400" rtl="0" eaLnBrk="0" fontAlgn="base" latinLnBrk="0" hangingPunct="0">
              <a:lnSpc>
                <a:spcPct val="100000"/>
              </a:lnSpc>
              <a:spcBef>
                <a:spcPct val="0"/>
              </a:spcBef>
              <a:spcAft>
                <a:spcPct val="0"/>
              </a:spcAft>
              <a:buClrTx/>
              <a:buSzTx/>
              <a:buFontTx/>
              <a:buNone/>
              <a:tabLst>
                <a:tab pos="685800" algn="l"/>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paradoxical disinhibition (1-60%)</a:t>
            </a:r>
          </a:p>
          <a:p>
            <a:pPr marL="0" marR="0" lvl="0" indent="0" algn="l" defTabSz="914400" rtl="0" eaLnBrk="0" fontAlgn="base" latinLnBrk="0" hangingPunct="0">
              <a:lnSpc>
                <a:spcPct val="100000"/>
              </a:lnSpc>
              <a:spcBef>
                <a:spcPct val="0"/>
              </a:spcBef>
              <a:spcAft>
                <a:spcPct val="0"/>
              </a:spcAft>
              <a:buClrTx/>
              <a:buSzTx/>
              <a:buFontTx/>
              <a:buNone/>
              <a:tabLst>
                <a:tab pos="685800" algn="l"/>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risk factors: very young, </a:t>
            </a: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very old</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CNS injury</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delirium</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h</a:t>
            </a: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/o aggression/poor impulse control</a:t>
            </a:r>
          </a:p>
          <a:p>
            <a:pPr marL="0" marR="0" lvl="0" indent="0" algn="l" defTabSz="914400" rtl="0" eaLnBrk="0" fontAlgn="base" latinLnBrk="0" hangingPunct="0">
              <a:lnSpc>
                <a:spcPct val="100000"/>
              </a:lnSpc>
              <a:spcBef>
                <a:spcPct val="0"/>
              </a:spcBef>
              <a:spcAft>
                <a:spcPct val="0"/>
              </a:spcAft>
              <a:buClrTx/>
              <a:buSzTx/>
              <a:buFontTx/>
              <a:buNone/>
              <a:tabLst>
                <a:tab pos="685800" algn="l"/>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 name="Text Box 8"/>
          <p:cNvSpPr txBox="1">
            <a:spLocks noChangeArrowheads="1"/>
          </p:cNvSpPr>
          <p:nvPr/>
        </p:nvSpPr>
        <p:spPr bwMode="auto">
          <a:xfrm>
            <a:off x="7714861" y="1066800"/>
            <a:ext cx="12021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Taipale</a:t>
            </a: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2017</a:t>
            </a:r>
          </a:p>
        </p:txBody>
      </p:sp>
      <p:sp>
        <p:nvSpPr>
          <p:cNvPr id="10" name="Text Box 8">
            <a:extLst>
              <a:ext uri="{FF2B5EF4-FFF2-40B4-BE49-F238E27FC236}">
                <a16:creationId xmlns:a16="http://schemas.microsoft.com/office/drawing/2014/main" id="{E3A2C5FD-4012-4B1B-B4F0-313F060E832B}"/>
              </a:ext>
            </a:extLst>
          </p:cNvPr>
          <p:cNvSpPr txBox="1">
            <a:spLocks noChangeArrowheads="1"/>
          </p:cNvSpPr>
          <p:nvPr/>
        </p:nvSpPr>
        <p:spPr bwMode="auto">
          <a:xfrm>
            <a:off x="7614495" y="2739429"/>
            <a:ext cx="128913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Ettcheto</a:t>
            </a: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2020</a:t>
            </a:r>
          </a:p>
        </p:txBody>
      </p:sp>
    </p:spTree>
    <p:extLst>
      <p:ext uri="{BB962C8B-B14F-4D97-AF65-F5344CB8AC3E}">
        <p14:creationId xmlns:p14="http://schemas.microsoft.com/office/powerpoint/2010/main" val="4191784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21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21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421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4212">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0F5FE"/>
        </a:solidFill>
        <a:effectLst/>
      </p:bgPr>
    </p:bg>
    <p:spTree>
      <p:nvGrpSpPr>
        <p:cNvPr id="1" name=""/>
        <p:cNvGrpSpPr/>
        <p:nvPr/>
      </p:nvGrpSpPr>
      <p:grpSpPr>
        <a:xfrm>
          <a:off x="0" y="0"/>
          <a:ext cx="0" cy="0"/>
          <a:chOff x="0" y="0"/>
          <a:chExt cx="0" cy="0"/>
        </a:xfrm>
      </p:grpSpPr>
      <p:sp>
        <p:nvSpPr>
          <p:cNvPr id="124934" name="TextBox 1"/>
          <p:cNvSpPr txBox="1">
            <a:spLocks noChangeArrowheads="1"/>
          </p:cNvSpPr>
          <p:nvPr/>
        </p:nvSpPr>
        <p:spPr bwMode="auto">
          <a:xfrm>
            <a:off x="362712" y="212526"/>
            <a:ext cx="86121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cs typeface="Arial" panose="020B0604020202020204" pitchFamily="34" charset="0"/>
              </a:rPr>
              <a:t>Responsible Medication Use = Better Long-term </a:t>
            </a:r>
            <a:r>
              <a:rPr lang="en-US" altLang="en-US" sz="2000" b="1" dirty="0">
                <a:solidFill>
                  <a:srgbClr val="000000"/>
                </a:solidFill>
                <a:cs typeface="Arial" panose="020B0604020202020204" pitchFamily="34" charset="0"/>
              </a:rPr>
              <a:t>O</a:t>
            </a:r>
            <a:r>
              <a:rPr kumimoji="0" lang="en-US" altLang="en-US" sz="2000" b="1" i="0" u="none" strike="noStrike" kern="1200" cap="none" spc="0" normalizeH="0" baseline="0" noProof="0" dirty="0" err="1">
                <a:ln>
                  <a:noFill/>
                </a:ln>
                <a:solidFill>
                  <a:srgbClr val="000000"/>
                </a:solidFill>
                <a:effectLst/>
                <a:uLnTx/>
                <a:uFillTx/>
                <a:cs typeface="Arial" panose="020B0604020202020204" pitchFamily="34" charset="0"/>
              </a:rPr>
              <a:t>utcomes</a:t>
            </a:r>
            <a:endParaRPr kumimoji="0" lang="en-US" altLang="en-US" sz="2000" b="1" i="0" u="none" strike="noStrike" kern="1200" cap="none" spc="0" normalizeH="0" baseline="0" noProof="0" dirty="0">
              <a:ln>
                <a:noFill/>
              </a:ln>
              <a:solidFill>
                <a:srgbClr val="000000"/>
              </a:solidFill>
              <a:effectLst/>
              <a:uLnTx/>
              <a:uFillTx/>
              <a:cs typeface="Arial" panose="020B0604020202020204" pitchFamily="34" charset="0"/>
            </a:endParaRPr>
          </a:p>
        </p:txBody>
      </p:sp>
      <p:sp>
        <p:nvSpPr>
          <p:cNvPr id="124935" name="Text Box 8"/>
          <p:cNvSpPr txBox="1">
            <a:spLocks noChangeArrowheads="1"/>
          </p:cNvSpPr>
          <p:nvPr/>
        </p:nvSpPr>
        <p:spPr bwMode="auto">
          <a:xfrm>
            <a:off x="7854125" y="2390229"/>
            <a:ext cx="11207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Lopez 2013</a:t>
            </a:r>
          </a:p>
        </p:txBody>
      </p:sp>
      <p:sp>
        <p:nvSpPr>
          <p:cNvPr id="2" name="Rectangle 1"/>
          <p:cNvSpPr/>
          <p:nvPr/>
        </p:nvSpPr>
        <p:spPr>
          <a:xfrm>
            <a:off x="365760" y="974557"/>
            <a:ext cx="7940040" cy="156966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When used for disruptive behaviors (psychosis, aggression, agitation), antipsychotics use in dementia not associated with greater nursing home admission rate or risk of death </a:t>
            </a:r>
          </a:p>
        </p:txBody>
      </p:sp>
      <p:sp>
        <p:nvSpPr>
          <p:cNvPr id="6" name="Rectangle 5"/>
          <p:cNvSpPr/>
          <p:nvPr/>
        </p:nvSpPr>
        <p:spPr>
          <a:xfrm>
            <a:off x="362712" y="3081004"/>
            <a:ext cx="8324088"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Rather, it is the debilitating levels of depression, psychosis, aggression that accelerate cognitive/physical decline, poorer quality life, and premature institutionalization</a:t>
            </a:r>
          </a:p>
        </p:txBody>
      </p:sp>
      <p:sp>
        <p:nvSpPr>
          <p:cNvPr id="7" name="TextBox 1"/>
          <p:cNvSpPr txBox="1">
            <a:spLocks noChangeArrowheads="1"/>
          </p:cNvSpPr>
          <p:nvPr/>
        </p:nvSpPr>
        <p:spPr bwMode="auto">
          <a:xfrm>
            <a:off x="564384" y="5283278"/>
            <a:ext cx="7920744" cy="1200329"/>
          </a:xfrm>
          <a:prstGeom prst="rect">
            <a:avLst/>
          </a:prstGeom>
          <a:solidFill>
            <a:srgbClr val="4F81BD">
              <a:lumMod val="75000"/>
            </a:srgbClr>
          </a:solidFill>
          <a:ln>
            <a:noFill/>
          </a:ln>
        </p:spPr>
        <p:txBody>
          <a:bodyPr wrap="square">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rPr>
              <a:t>“judicious use of pharmacological interventions, including antipsychotics, is appropriate, necessary, and ethically justified…” </a:t>
            </a:r>
          </a:p>
        </p:txBody>
      </p:sp>
      <p:sp>
        <p:nvSpPr>
          <p:cNvPr id="8" name="Text Box 8"/>
          <p:cNvSpPr txBox="1">
            <a:spLocks noChangeArrowheads="1"/>
          </p:cNvSpPr>
          <p:nvPr/>
        </p:nvSpPr>
        <p:spPr bwMode="auto">
          <a:xfrm>
            <a:off x="7374299" y="6166301"/>
            <a:ext cx="10906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Desai 2012</a:t>
            </a:r>
          </a:p>
        </p:txBody>
      </p:sp>
    </p:spTree>
    <p:extLst>
      <p:ext uri="{BB962C8B-B14F-4D97-AF65-F5344CB8AC3E}">
        <p14:creationId xmlns:p14="http://schemas.microsoft.com/office/powerpoint/2010/main" val="2614172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9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5" grpId="0"/>
      <p:bldP spid="2"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5958B2-90D1-4F40-B269-153CF136AA65}"/>
              </a:ext>
            </a:extLst>
          </p:cNvPr>
          <p:cNvSpPr>
            <a:spLocks noChangeArrowheads="1"/>
          </p:cNvSpPr>
          <p:nvPr/>
        </p:nvSpPr>
        <p:spPr bwMode="auto">
          <a:xfrm>
            <a:off x="450321" y="533400"/>
            <a:ext cx="9116187" cy="48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n-US" altLang="en-US" sz="3200" dirty="0">
                <a:solidFill>
                  <a:srgbClr val="FFFFFF"/>
                </a:solidFill>
                <a:latin typeface="Arial" charset="0"/>
                <a:cs typeface="Arial" charset="0"/>
              </a:rPr>
              <a:t>Questions?</a:t>
            </a:r>
            <a:endParaRPr kumimoji="0" lang="en-US" altLang="en-US" sz="3200" b="1"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96158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0EC"/>
        </a:solidFill>
        <a:effectLst/>
      </p:bgPr>
    </p:bg>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906462" y="5572125"/>
            <a:ext cx="7543800"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67587" name="Text Box 4"/>
          <p:cNvSpPr txBox="1">
            <a:spLocks noChangeArrowheads="1"/>
          </p:cNvSpPr>
          <p:nvPr/>
        </p:nvSpPr>
        <p:spPr bwMode="auto">
          <a:xfrm>
            <a:off x="5194300" y="5430837"/>
            <a:ext cx="36623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Barker 2002, Morris 1994, Small 1997  </a:t>
            </a:r>
          </a:p>
        </p:txBody>
      </p:sp>
      <p:grpSp>
        <p:nvGrpSpPr>
          <p:cNvPr id="67588" name="Group 5"/>
          <p:cNvGrpSpPr>
            <a:grpSpLocks/>
          </p:cNvGrpSpPr>
          <p:nvPr/>
        </p:nvGrpSpPr>
        <p:grpSpPr bwMode="auto">
          <a:xfrm flipH="1">
            <a:off x="1092200" y="2414588"/>
            <a:ext cx="341312" cy="2667000"/>
            <a:chOff x="4320" y="1248"/>
            <a:chExt cx="1008" cy="2400"/>
          </a:xfrm>
        </p:grpSpPr>
        <p:sp>
          <p:nvSpPr>
            <p:cNvPr id="889862" name="Line 6"/>
            <p:cNvSpPr>
              <a:spLocks noChangeShapeType="1"/>
            </p:cNvSpPr>
            <p:nvPr/>
          </p:nvSpPr>
          <p:spPr bwMode="auto">
            <a:xfrm>
              <a:off x="4320" y="1248"/>
              <a:ext cx="1008" cy="0"/>
            </a:xfrm>
            <a:prstGeom prst="line">
              <a:avLst/>
            </a:prstGeom>
            <a:noFill/>
            <a:ln w="12700">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889863" name="Line 7"/>
            <p:cNvSpPr>
              <a:spLocks noChangeShapeType="1"/>
            </p:cNvSpPr>
            <p:nvPr/>
          </p:nvSpPr>
          <p:spPr bwMode="auto">
            <a:xfrm flipV="1">
              <a:off x="5328" y="1248"/>
              <a:ext cx="0" cy="2400"/>
            </a:xfrm>
            <a:prstGeom prst="line">
              <a:avLst/>
            </a:prstGeom>
            <a:noFill/>
            <a:ln w="12700">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grpSp>
      <p:grpSp>
        <p:nvGrpSpPr>
          <p:cNvPr id="67589" name="Group 8"/>
          <p:cNvGrpSpPr>
            <a:grpSpLocks/>
          </p:cNvGrpSpPr>
          <p:nvPr/>
        </p:nvGrpSpPr>
        <p:grpSpPr bwMode="auto">
          <a:xfrm flipH="1">
            <a:off x="1651000" y="3633788"/>
            <a:ext cx="341312" cy="1447800"/>
            <a:chOff x="4320" y="1248"/>
            <a:chExt cx="1008" cy="2400"/>
          </a:xfrm>
        </p:grpSpPr>
        <p:sp>
          <p:nvSpPr>
            <p:cNvPr id="889865" name="Line 9"/>
            <p:cNvSpPr>
              <a:spLocks noChangeShapeType="1"/>
            </p:cNvSpPr>
            <p:nvPr/>
          </p:nvSpPr>
          <p:spPr bwMode="auto">
            <a:xfrm>
              <a:off x="4320" y="1248"/>
              <a:ext cx="1008" cy="0"/>
            </a:xfrm>
            <a:prstGeom prst="line">
              <a:avLst/>
            </a:prstGeom>
            <a:noFill/>
            <a:ln w="12700">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889866" name="Line 10"/>
            <p:cNvSpPr>
              <a:spLocks noChangeShapeType="1"/>
            </p:cNvSpPr>
            <p:nvPr/>
          </p:nvSpPr>
          <p:spPr bwMode="auto">
            <a:xfrm flipV="1">
              <a:off x="5328" y="1248"/>
              <a:ext cx="0" cy="2400"/>
            </a:xfrm>
            <a:prstGeom prst="line">
              <a:avLst/>
            </a:prstGeom>
            <a:noFill/>
            <a:ln w="12700">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grpSp>
      <p:grpSp>
        <p:nvGrpSpPr>
          <p:cNvPr id="67590" name="Group 11"/>
          <p:cNvGrpSpPr>
            <a:grpSpLocks/>
          </p:cNvGrpSpPr>
          <p:nvPr/>
        </p:nvGrpSpPr>
        <p:grpSpPr bwMode="auto">
          <a:xfrm>
            <a:off x="6850062" y="4271963"/>
            <a:ext cx="277813" cy="885825"/>
            <a:chOff x="4320" y="1248"/>
            <a:chExt cx="1008" cy="2400"/>
          </a:xfrm>
        </p:grpSpPr>
        <p:sp>
          <p:nvSpPr>
            <p:cNvPr id="889868" name="Line 12"/>
            <p:cNvSpPr>
              <a:spLocks noChangeShapeType="1"/>
            </p:cNvSpPr>
            <p:nvPr/>
          </p:nvSpPr>
          <p:spPr bwMode="auto">
            <a:xfrm>
              <a:off x="4320" y="1248"/>
              <a:ext cx="1008" cy="0"/>
            </a:xfrm>
            <a:prstGeom prst="line">
              <a:avLst/>
            </a:prstGeom>
            <a:noFill/>
            <a:ln w="12700">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889869" name="Line 13"/>
            <p:cNvSpPr>
              <a:spLocks noChangeShapeType="1"/>
            </p:cNvSpPr>
            <p:nvPr/>
          </p:nvSpPr>
          <p:spPr bwMode="auto">
            <a:xfrm flipV="1">
              <a:off x="5328" y="1248"/>
              <a:ext cx="0" cy="2400"/>
            </a:xfrm>
            <a:prstGeom prst="line">
              <a:avLst/>
            </a:prstGeom>
            <a:noFill/>
            <a:ln w="12700">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grpSp>
      <p:grpSp>
        <p:nvGrpSpPr>
          <p:cNvPr id="67591" name="Group 14"/>
          <p:cNvGrpSpPr>
            <a:grpSpLocks/>
          </p:cNvGrpSpPr>
          <p:nvPr/>
        </p:nvGrpSpPr>
        <p:grpSpPr bwMode="auto">
          <a:xfrm>
            <a:off x="7332662" y="2786063"/>
            <a:ext cx="371475" cy="2228850"/>
            <a:chOff x="4320" y="1248"/>
            <a:chExt cx="1008" cy="2400"/>
          </a:xfrm>
        </p:grpSpPr>
        <p:sp>
          <p:nvSpPr>
            <p:cNvPr id="889871" name="Line 15"/>
            <p:cNvSpPr>
              <a:spLocks noChangeShapeType="1"/>
            </p:cNvSpPr>
            <p:nvPr/>
          </p:nvSpPr>
          <p:spPr bwMode="auto">
            <a:xfrm>
              <a:off x="4320" y="1248"/>
              <a:ext cx="1008" cy="0"/>
            </a:xfrm>
            <a:prstGeom prst="line">
              <a:avLst/>
            </a:prstGeom>
            <a:noFill/>
            <a:ln w="12700">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889872" name="Line 16"/>
            <p:cNvSpPr>
              <a:spLocks noChangeShapeType="1"/>
            </p:cNvSpPr>
            <p:nvPr/>
          </p:nvSpPr>
          <p:spPr bwMode="auto">
            <a:xfrm flipV="1">
              <a:off x="5328" y="1248"/>
              <a:ext cx="0" cy="2400"/>
            </a:xfrm>
            <a:prstGeom prst="line">
              <a:avLst/>
            </a:prstGeom>
            <a:noFill/>
            <a:ln w="12700">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grpSp>
      <p:grpSp>
        <p:nvGrpSpPr>
          <p:cNvPr id="67592" name="Group 17"/>
          <p:cNvGrpSpPr>
            <a:grpSpLocks/>
          </p:cNvGrpSpPr>
          <p:nvPr/>
        </p:nvGrpSpPr>
        <p:grpSpPr bwMode="auto">
          <a:xfrm>
            <a:off x="7748587" y="728663"/>
            <a:ext cx="506413" cy="4429125"/>
            <a:chOff x="4320" y="1248"/>
            <a:chExt cx="1008" cy="2400"/>
          </a:xfrm>
        </p:grpSpPr>
        <p:sp>
          <p:nvSpPr>
            <p:cNvPr id="889874" name="Line 18"/>
            <p:cNvSpPr>
              <a:spLocks noChangeShapeType="1"/>
            </p:cNvSpPr>
            <p:nvPr/>
          </p:nvSpPr>
          <p:spPr bwMode="auto">
            <a:xfrm>
              <a:off x="4320" y="1248"/>
              <a:ext cx="1008" cy="0"/>
            </a:xfrm>
            <a:prstGeom prst="line">
              <a:avLst/>
            </a:prstGeom>
            <a:noFill/>
            <a:ln w="12700">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889875" name="Line 19"/>
            <p:cNvSpPr>
              <a:spLocks noChangeShapeType="1"/>
            </p:cNvSpPr>
            <p:nvPr/>
          </p:nvSpPr>
          <p:spPr bwMode="auto">
            <a:xfrm flipV="1">
              <a:off x="5328" y="1248"/>
              <a:ext cx="0" cy="2400"/>
            </a:xfrm>
            <a:prstGeom prst="line">
              <a:avLst/>
            </a:prstGeom>
            <a:noFill/>
            <a:ln w="12700">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grpSp>
      <p:sp>
        <p:nvSpPr>
          <p:cNvPr id="68617" name="Text Box 20"/>
          <p:cNvSpPr txBox="1">
            <a:spLocks noChangeArrowheads="1"/>
          </p:cNvSpPr>
          <p:nvPr/>
        </p:nvSpPr>
        <p:spPr bwMode="auto">
          <a:xfrm>
            <a:off x="2159000" y="2576513"/>
            <a:ext cx="514032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95000"/>
              </a:lnSpc>
              <a:spcBef>
                <a:spcPct val="10000"/>
              </a:spcBef>
              <a:spcAft>
                <a:spcPct val="0"/>
              </a:spcAft>
              <a:buClrTx/>
              <a:buSzTx/>
              <a:buFontTx/>
              <a:buNone/>
              <a:tabLst/>
              <a:defRPr/>
            </a:pPr>
            <a:r>
              <a:rPr kumimoji="0" lang="en-US" altLang="en-US" sz="1800" b="1" i="0" u="none" strike="noStrike" kern="1200" cap="none" spc="0" normalizeH="0" baseline="0" noProof="0" dirty="0">
                <a:ln>
                  <a:noFill/>
                </a:ln>
                <a:solidFill>
                  <a:srgbClr val="FF6600"/>
                </a:solidFill>
                <a:effectLst/>
                <a:uLnTx/>
                <a:uFillTx/>
                <a:latin typeface="Arial" panose="020B0604020202020204" pitchFamily="34" charset="0"/>
                <a:ea typeface="MS PGothic" panose="020B0600070205080204" pitchFamily="34" charset="-128"/>
                <a:cs typeface="+mn-cs"/>
              </a:rPr>
              <a:t>Dementia with Lewy Bodies</a:t>
            </a:r>
          </a:p>
          <a:p>
            <a:pPr marL="0" marR="0" lvl="0" indent="0" algn="r" defTabSz="914400" rtl="0" eaLnBrk="0" fontAlgn="base" latinLnBrk="0" hangingPunct="0">
              <a:lnSpc>
                <a:spcPct val="95000"/>
              </a:lnSpc>
              <a:spcBef>
                <a:spcPct val="10000"/>
              </a:spcBef>
              <a:spcAft>
                <a:spcPct val="0"/>
              </a:spcAft>
              <a:buClrTx/>
              <a:buSzTx/>
              <a:buFontTx/>
              <a:buNone/>
              <a:tabLst/>
              <a:defRPr/>
            </a:pPr>
            <a:r>
              <a:rPr kumimoji="0" lang="en-US" altLang="en-US" sz="1800" b="0" i="0" u="none" strike="noStrike" kern="1200" cap="none" spc="0" normalizeH="0" baseline="0" noProof="0" dirty="0">
                <a:ln>
                  <a:noFill/>
                </a:ln>
                <a:solidFill>
                  <a:srgbClr val="FF6600"/>
                </a:solidFill>
                <a:effectLst/>
                <a:uLnTx/>
                <a:uFillTx/>
                <a:latin typeface="Arial" panose="020B0604020202020204" pitchFamily="34" charset="0"/>
                <a:ea typeface="MS PGothic" panose="020B0600070205080204" pitchFamily="34" charset="-128"/>
                <a:cs typeface="+mn-cs"/>
              </a:rPr>
              <a:t>( cog. fluctuation, visual </a:t>
            </a:r>
            <a:r>
              <a:rPr kumimoji="0" lang="en-US" altLang="en-US" sz="1800" b="0" i="0" u="none" strike="noStrike" kern="1200" cap="none" spc="0" normalizeH="0" baseline="0" noProof="0" dirty="0" err="1">
                <a:ln>
                  <a:noFill/>
                </a:ln>
                <a:solidFill>
                  <a:srgbClr val="FF6600"/>
                </a:solidFill>
                <a:effectLst/>
                <a:uLnTx/>
                <a:uFillTx/>
                <a:latin typeface="Arial" panose="020B0604020202020204" pitchFamily="34" charset="0"/>
                <a:ea typeface="MS PGothic" panose="020B0600070205080204" pitchFamily="34" charset="-128"/>
                <a:cs typeface="+mn-cs"/>
              </a:rPr>
              <a:t>halluc</a:t>
            </a:r>
            <a:r>
              <a:rPr kumimoji="0" lang="en-US" altLang="en-US" sz="1800" b="0" i="0" u="none" strike="noStrike" kern="1200" cap="none" spc="0" normalizeH="0" baseline="0" noProof="0" dirty="0">
                <a:ln>
                  <a:noFill/>
                </a:ln>
                <a:solidFill>
                  <a:srgbClr val="FF6600"/>
                </a:solidFill>
                <a:effectLst/>
                <a:uLnTx/>
                <a:uFillTx/>
                <a:latin typeface="Arial" panose="020B0604020202020204" pitchFamily="34" charset="0"/>
                <a:ea typeface="MS PGothic" panose="020B0600070205080204" pitchFamily="34" charset="-128"/>
                <a:cs typeface="+mn-cs"/>
              </a:rPr>
              <a:t>., parkinsonism)</a:t>
            </a:r>
            <a:r>
              <a:rPr kumimoji="0" lang="en-US" altLang="en-US" sz="1800" b="1" i="0" u="none" strike="noStrike" kern="1200" cap="none" spc="0" normalizeH="0" baseline="0" noProof="0" dirty="0">
                <a:ln>
                  <a:noFill/>
                </a:ln>
                <a:solidFill>
                  <a:srgbClr val="FF6600"/>
                </a:solidFill>
                <a:effectLst/>
                <a:uLnTx/>
                <a:uFillTx/>
                <a:latin typeface="Arial" panose="020B0604020202020204" pitchFamily="34" charset="0"/>
                <a:ea typeface="MS PGothic" panose="020B0600070205080204" pitchFamily="34" charset="-128"/>
                <a:cs typeface="+mn-cs"/>
              </a:rPr>
              <a:t>    </a:t>
            </a:r>
          </a:p>
        </p:txBody>
      </p:sp>
      <p:sp>
        <p:nvSpPr>
          <p:cNvPr id="68618" name="Text Box 21"/>
          <p:cNvSpPr txBox="1">
            <a:spLocks noChangeArrowheads="1"/>
          </p:cNvSpPr>
          <p:nvPr/>
        </p:nvSpPr>
        <p:spPr bwMode="auto">
          <a:xfrm>
            <a:off x="1993900" y="3438525"/>
            <a:ext cx="2238375"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95000"/>
              </a:lnSpc>
              <a:spcBef>
                <a:spcPct val="10000"/>
              </a:spcBef>
              <a:spcAft>
                <a:spcPct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VD</a:t>
            </a: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 </a:t>
            </a:r>
            <a:r>
              <a:rPr kumimoji="0" lang="en-US" altLang="en-US" sz="1800" b="1" i="0" u="none" strike="noStrike" kern="1200" cap="none" spc="0" normalizeH="0" baseline="0" noProof="0">
                <a:ln>
                  <a:noFill/>
                </a:ln>
                <a:solidFill>
                  <a:srgbClr val="808000"/>
                </a:solidFill>
                <a:effectLst/>
                <a:uLnTx/>
                <a:uFillTx/>
                <a:latin typeface="Arial" panose="020B0604020202020204" pitchFamily="34" charset="0"/>
                <a:ea typeface="MS PGothic" panose="020B0600070205080204" pitchFamily="34" charset="-128"/>
                <a:cs typeface="+mn-cs"/>
              </a:rPr>
              <a:t>DAT</a:t>
            </a:r>
          </a:p>
        </p:txBody>
      </p:sp>
      <p:sp>
        <p:nvSpPr>
          <p:cNvPr id="68619" name="Text Box 22"/>
          <p:cNvSpPr txBox="1">
            <a:spLocks noChangeArrowheads="1"/>
          </p:cNvSpPr>
          <p:nvPr/>
        </p:nvSpPr>
        <p:spPr bwMode="auto">
          <a:xfrm>
            <a:off x="2590800" y="533400"/>
            <a:ext cx="5151437"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95000"/>
              </a:lnSpc>
              <a:spcBef>
                <a:spcPct val="1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a:t>
            </a:r>
            <a:r>
              <a:rPr kumimoji="0" lang="en-US" altLang="en-US" sz="1800" b="1" i="0" u="none" strike="noStrike" kern="1200" cap="none" spc="0" normalizeH="0" baseline="0" noProof="0">
                <a:ln>
                  <a:noFill/>
                </a:ln>
                <a:solidFill>
                  <a:srgbClr val="333399"/>
                </a:solidFill>
                <a:effectLst/>
                <a:uLnTx/>
                <a:uFillTx/>
                <a:latin typeface="Arial" panose="020B0604020202020204" pitchFamily="34" charset="0"/>
                <a:ea typeface="MS PGothic" panose="020B0600070205080204" pitchFamily="34" charset="-128"/>
                <a:cs typeface="+mn-cs"/>
              </a:rPr>
              <a:t>Frontotemporal Dementia</a:t>
            </a:r>
          </a:p>
          <a:p>
            <a:pPr marL="0" marR="0" lvl="0" indent="0" algn="r" defTabSz="914400" rtl="0" eaLnBrk="0" fontAlgn="base" latinLnBrk="0" hangingPunct="0">
              <a:lnSpc>
                <a:spcPct val="95000"/>
              </a:lnSpc>
              <a:spcBef>
                <a:spcPct val="10000"/>
              </a:spcBef>
              <a:spcAft>
                <a:spcPct val="0"/>
              </a:spcAft>
              <a:buClrTx/>
              <a:buSzTx/>
              <a:buFontTx/>
              <a:buNone/>
              <a:tabLst/>
              <a:defRPr/>
            </a:pPr>
            <a:r>
              <a:rPr kumimoji="0" lang="en-US" altLang="en-US" sz="1800" b="0" i="0" u="none" strike="noStrike" kern="1200" cap="none" spc="0" normalizeH="0" baseline="0" noProof="0">
                <a:ln>
                  <a:noFill/>
                </a:ln>
                <a:solidFill>
                  <a:srgbClr val="333399"/>
                </a:solidFill>
                <a:effectLst/>
                <a:uLnTx/>
                <a:uFillTx/>
                <a:latin typeface="Arial" panose="020B0604020202020204" pitchFamily="34" charset="0"/>
                <a:ea typeface="MS PGothic" panose="020B0600070205080204" pitchFamily="34" charset="-128"/>
                <a:cs typeface="+mn-cs"/>
              </a:rPr>
              <a:t>(compulsive behaviors, personality changes)</a:t>
            </a:r>
          </a:p>
          <a:p>
            <a:pPr marL="0" marR="0" lvl="0" indent="0" algn="r" defTabSz="914400" rtl="0" eaLnBrk="0" fontAlgn="base" latinLnBrk="0" hangingPunct="0">
              <a:lnSpc>
                <a:spcPct val="95000"/>
              </a:lnSpc>
              <a:spcBef>
                <a:spcPct val="10000"/>
              </a:spcBef>
              <a:spcAft>
                <a:spcPct val="0"/>
              </a:spcAft>
              <a:buClrTx/>
              <a:buSzTx/>
              <a:buFontTx/>
              <a:buNone/>
              <a:tabLst/>
              <a:defRPr/>
            </a:pPr>
            <a:r>
              <a:rPr kumimoji="0" lang="en-US" altLang="en-US" sz="1800" b="1" i="0" u="none" strike="noStrike" kern="1200" cap="none" spc="0" normalizeH="0" baseline="0" noProof="0">
                <a:ln>
                  <a:noFill/>
                </a:ln>
                <a:solidFill>
                  <a:srgbClr val="333399"/>
                </a:solidFill>
                <a:effectLst/>
                <a:uLnTx/>
                <a:uFillTx/>
                <a:latin typeface="Arial" panose="020B0604020202020204" pitchFamily="34" charset="0"/>
                <a:ea typeface="MS PGothic" panose="020B0600070205080204" pitchFamily="34" charset="-128"/>
                <a:cs typeface="+mn-cs"/>
              </a:rPr>
              <a:t>MSA/PSP/CBD</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a:t>
            </a:r>
          </a:p>
        </p:txBody>
      </p:sp>
      <p:sp>
        <p:nvSpPr>
          <p:cNvPr id="68620" name="Text Box 23"/>
          <p:cNvSpPr txBox="1">
            <a:spLocks noChangeArrowheads="1"/>
          </p:cNvSpPr>
          <p:nvPr/>
        </p:nvSpPr>
        <p:spPr bwMode="auto">
          <a:xfrm>
            <a:off x="5311775" y="3852863"/>
            <a:ext cx="2001837"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95000"/>
              </a:lnSpc>
              <a:spcBef>
                <a:spcPct val="10000"/>
              </a:spcBef>
              <a:spcAft>
                <a:spcPct val="0"/>
              </a:spcAft>
              <a:buClrTx/>
              <a:buSzTx/>
              <a:buFontTx/>
              <a:buNone/>
              <a:tabLst/>
              <a:defRPr/>
            </a:pPr>
            <a:r>
              <a:rPr kumimoji="0" lang="en-US" altLang="en-US" sz="1800" b="1" i="0" u="none" strike="noStrike" kern="1200" cap="none" spc="0" normalizeH="0" baseline="0" noProof="0">
                <a:ln>
                  <a:noFill/>
                </a:ln>
                <a:solidFill>
                  <a:srgbClr val="808000"/>
                </a:solidFill>
                <a:effectLst/>
                <a:uLnTx/>
                <a:uFillTx/>
                <a:latin typeface="Arial" panose="020B0604020202020204" pitchFamily="34" charset="0"/>
                <a:ea typeface="MS PGothic" panose="020B0600070205080204" pitchFamily="34" charset="-128"/>
                <a:cs typeface="+mn-cs"/>
              </a:rPr>
              <a:t>DAT</a:t>
            </a: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 </a:t>
            </a:r>
            <a:r>
              <a:rPr kumimoji="0" lang="en-US" altLang="en-US" sz="1800" b="1" i="0" u="none" strike="noStrike" kern="1200" cap="none" spc="0" normalizeH="0" baseline="0" noProof="0">
                <a:ln>
                  <a:noFill/>
                </a:ln>
                <a:solidFill>
                  <a:srgbClr val="FF6600"/>
                </a:solidFill>
                <a:effectLst/>
                <a:uLnTx/>
                <a:uFillTx/>
                <a:latin typeface="Arial" panose="020B0604020202020204" pitchFamily="34" charset="0"/>
                <a:ea typeface="MS PGothic" panose="020B0600070205080204" pitchFamily="34" charset="-128"/>
                <a:cs typeface="+mn-cs"/>
              </a:rPr>
              <a:t>DLB</a:t>
            </a:r>
          </a:p>
        </p:txBody>
      </p:sp>
      <p:sp>
        <p:nvSpPr>
          <p:cNvPr id="68621" name="Text Box 24"/>
          <p:cNvSpPr txBox="1">
            <a:spLocks noChangeArrowheads="1"/>
          </p:cNvSpPr>
          <p:nvPr/>
        </p:nvSpPr>
        <p:spPr bwMode="auto">
          <a:xfrm>
            <a:off x="1422400" y="2219325"/>
            <a:ext cx="2336800" cy="6186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95000"/>
              </a:lnSpc>
              <a:spcBef>
                <a:spcPct val="1000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Vascular Dementia (stroke)</a:t>
            </a:r>
          </a:p>
        </p:txBody>
      </p:sp>
      <p:sp>
        <p:nvSpPr>
          <p:cNvPr id="68622" name="Text Box 25"/>
          <p:cNvSpPr txBox="1">
            <a:spLocks noChangeArrowheads="1"/>
          </p:cNvSpPr>
          <p:nvPr/>
        </p:nvSpPr>
        <p:spPr bwMode="auto">
          <a:xfrm>
            <a:off x="3402012" y="3735388"/>
            <a:ext cx="2360613"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808000"/>
                </a:solidFill>
                <a:effectLst/>
                <a:uLnTx/>
                <a:uFillTx/>
                <a:latin typeface="Arial" panose="020B0604020202020204" pitchFamily="34" charset="0"/>
                <a:ea typeface="MS PGothic" panose="020B0600070205080204" pitchFamily="34" charset="-128"/>
                <a:cs typeface="+mn-cs"/>
              </a:rPr>
              <a:t>Dementia of the Alzheimer’s type (DAT)</a:t>
            </a:r>
          </a:p>
        </p:txBody>
      </p:sp>
      <p:sp>
        <p:nvSpPr>
          <p:cNvPr id="889882" name="Rectangle 26"/>
          <p:cNvSpPr>
            <a:spLocks noChangeArrowheads="1"/>
          </p:cNvSpPr>
          <p:nvPr/>
        </p:nvSpPr>
        <p:spPr bwMode="auto">
          <a:xfrm>
            <a:off x="652462" y="4797425"/>
            <a:ext cx="7900988" cy="450850"/>
          </a:xfrm>
          <a:prstGeom prst="rect">
            <a:avLst/>
          </a:prstGeom>
          <a:solidFill>
            <a:schemeClr val="tx2"/>
          </a:soli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67600" name="Text Box 27"/>
          <p:cNvSpPr txBox="1">
            <a:spLocks noChangeArrowheads="1"/>
          </p:cNvSpPr>
          <p:nvPr/>
        </p:nvSpPr>
        <p:spPr bwMode="auto">
          <a:xfrm>
            <a:off x="787400" y="4794250"/>
            <a:ext cx="6858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5%</a:t>
            </a:r>
          </a:p>
        </p:txBody>
      </p:sp>
      <p:sp>
        <p:nvSpPr>
          <p:cNvPr id="67601" name="Text Box 28"/>
          <p:cNvSpPr txBox="1">
            <a:spLocks noChangeArrowheads="1"/>
          </p:cNvSpPr>
          <p:nvPr/>
        </p:nvSpPr>
        <p:spPr bwMode="auto">
          <a:xfrm>
            <a:off x="1320800" y="4794250"/>
            <a:ext cx="8382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10%</a:t>
            </a:r>
          </a:p>
        </p:txBody>
      </p:sp>
      <p:sp>
        <p:nvSpPr>
          <p:cNvPr id="67602" name="Text Box 29"/>
          <p:cNvSpPr txBox="1">
            <a:spLocks noChangeArrowheads="1"/>
          </p:cNvSpPr>
          <p:nvPr/>
        </p:nvSpPr>
        <p:spPr bwMode="auto">
          <a:xfrm>
            <a:off x="4144963" y="4810701"/>
            <a:ext cx="9779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~60%</a:t>
            </a:r>
          </a:p>
        </p:txBody>
      </p:sp>
      <p:sp>
        <p:nvSpPr>
          <p:cNvPr id="67603" name="Text Box 30"/>
          <p:cNvSpPr txBox="1">
            <a:spLocks noChangeArrowheads="1"/>
          </p:cNvSpPr>
          <p:nvPr/>
        </p:nvSpPr>
        <p:spPr bwMode="auto">
          <a:xfrm>
            <a:off x="6731000" y="4794250"/>
            <a:ext cx="8382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10%</a:t>
            </a:r>
          </a:p>
        </p:txBody>
      </p:sp>
      <p:sp>
        <p:nvSpPr>
          <p:cNvPr id="67604" name="Text Box 31"/>
          <p:cNvSpPr txBox="1">
            <a:spLocks noChangeArrowheads="1"/>
          </p:cNvSpPr>
          <p:nvPr/>
        </p:nvSpPr>
        <p:spPr bwMode="auto">
          <a:xfrm>
            <a:off x="7340600" y="4794250"/>
            <a:ext cx="8382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10%</a:t>
            </a:r>
          </a:p>
        </p:txBody>
      </p:sp>
      <p:sp>
        <p:nvSpPr>
          <p:cNvPr id="67605" name="Text Box 32"/>
          <p:cNvSpPr txBox="1">
            <a:spLocks noChangeArrowheads="1"/>
          </p:cNvSpPr>
          <p:nvPr/>
        </p:nvSpPr>
        <p:spPr bwMode="auto">
          <a:xfrm>
            <a:off x="7942262" y="4791075"/>
            <a:ext cx="8382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5%</a:t>
            </a:r>
          </a:p>
        </p:txBody>
      </p:sp>
      <p:sp>
        <p:nvSpPr>
          <p:cNvPr id="889889" name="Oval 33"/>
          <p:cNvSpPr>
            <a:spLocks noChangeArrowheads="1"/>
          </p:cNvSpPr>
          <p:nvPr/>
        </p:nvSpPr>
        <p:spPr bwMode="auto">
          <a:xfrm>
            <a:off x="457200" y="4614863"/>
            <a:ext cx="1941512" cy="830262"/>
          </a:xfrm>
          <a:prstGeom prst="ellipse">
            <a:avLst/>
          </a:prstGeom>
          <a:noFill/>
          <a:ln w="38100">
            <a:solidFill>
              <a:srgbClr val="FF0000"/>
            </a:solidFill>
            <a:round/>
            <a:headEnd type="none" w="sm" len="sm"/>
            <a:tailEnd type="none" w="sm" len="sm"/>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67607" name="Oval 34"/>
          <p:cNvSpPr>
            <a:spLocks noChangeArrowheads="1"/>
          </p:cNvSpPr>
          <p:nvPr/>
        </p:nvSpPr>
        <p:spPr bwMode="auto">
          <a:xfrm>
            <a:off x="1346200" y="4665663"/>
            <a:ext cx="3822700" cy="744537"/>
          </a:xfrm>
          <a:prstGeom prst="ellipse">
            <a:avLst/>
          </a:prstGeom>
          <a:noFill/>
          <a:ln w="38100">
            <a:solidFill>
              <a:srgbClr val="808000"/>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89891" name="Oval 35"/>
          <p:cNvSpPr>
            <a:spLocks noChangeArrowheads="1"/>
          </p:cNvSpPr>
          <p:nvPr/>
        </p:nvSpPr>
        <p:spPr bwMode="auto">
          <a:xfrm>
            <a:off x="3981450" y="4699000"/>
            <a:ext cx="3476625" cy="642938"/>
          </a:xfrm>
          <a:prstGeom prst="ellipse">
            <a:avLst/>
          </a:prstGeom>
          <a:noFill/>
          <a:ln w="38100">
            <a:solidFill>
              <a:srgbClr val="808000"/>
            </a:solidFill>
            <a:round/>
            <a:headEnd type="none" w="sm" len="sm"/>
            <a:tailEnd type="none" w="sm" len="sm"/>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889892" name="Oval 36"/>
          <p:cNvSpPr>
            <a:spLocks noChangeArrowheads="1"/>
          </p:cNvSpPr>
          <p:nvPr/>
        </p:nvSpPr>
        <p:spPr bwMode="auto">
          <a:xfrm>
            <a:off x="6629400" y="4732338"/>
            <a:ext cx="1446212" cy="592137"/>
          </a:xfrm>
          <a:prstGeom prst="ellipse">
            <a:avLst/>
          </a:prstGeom>
          <a:noFill/>
          <a:ln w="38100">
            <a:solidFill>
              <a:srgbClr val="FF6600"/>
            </a:solidFill>
            <a:round/>
            <a:headEnd type="none" w="sm" len="sm"/>
            <a:tailEnd type="none" w="sm" len="sm"/>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67610" name="Rectangle 6"/>
          <p:cNvSpPr>
            <a:spLocks noChangeArrowheads="1"/>
          </p:cNvSpPr>
          <p:nvPr/>
        </p:nvSpPr>
        <p:spPr bwMode="auto">
          <a:xfrm>
            <a:off x="363982" y="58326"/>
            <a:ext cx="7613650" cy="649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26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Dementia Types</a:t>
            </a:r>
          </a:p>
        </p:txBody>
      </p:sp>
    </p:spTree>
    <p:extLst>
      <p:ext uri="{BB962C8B-B14F-4D97-AF65-F5344CB8AC3E}">
        <p14:creationId xmlns:p14="http://schemas.microsoft.com/office/powerpoint/2010/main" val="39053100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7">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8621">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6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6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6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8" grpId="0"/>
      <p:bldP spid="68619" grpId="0"/>
      <p:bldP spid="686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9F1DB"/>
        </a:solidFill>
        <a:effectLst/>
      </p:bgPr>
    </p:bg>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C8BD02DE-69C8-4711-B469-31B9DB85C7FB}"/>
              </a:ext>
            </a:extLst>
          </p:cNvPr>
          <p:cNvSpPr txBox="1">
            <a:spLocks noChangeArrowheads="1"/>
          </p:cNvSpPr>
          <p:nvPr/>
        </p:nvSpPr>
        <p:spPr bwMode="auto">
          <a:xfrm>
            <a:off x="268288" y="292100"/>
            <a:ext cx="8421687"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Medication management of dementia-related behavior in primary care setting: when and how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Brett Y. Lu MD/PhD, Department of Psychiatry, University of Hawaii</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This handout is intended as a quick information guide for practitioners in primary care setting on how to assess and address dementia-related behavior, including  prescribing medications when needed</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Primary care providers (PCP) are increasingly tasked with managing challenging dementia-related behavior, especially with the growing aging population and lack of access to geriatric behavioral specialists in the US. Many are expecting such “crisis in geriatric mental health” to worsen. For example, in Honolulu, there has been a trend of more behavioral emergency services being disproportionately allocated to elderly patients (ref. 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Dementia-related behaviors, often referred as behavioral and psychological symptoms of dementia (BPSD), are found in majority of patients with dementia. BPSD predicts higher mortality, increases risk of institutionalization, hastens institutionalization, and leads to high degree of depression and suffering for caregivers (ref. 2). BPSD can be broken down into definable symptom clusters as specific targets for treatment (Figure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9F1DB"/>
        </a:solidFill>
        <a:effectLst/>
      </p:bgPr>
    </p:bg>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64BC0CF5-2F2D-4068-9383-BD070122458D}"/>
              </a:ext>
            </a:extLst>
          </p:cNvPr>
          <p:cNvSpPr txBox="1">
            <a:spLocks noChangeArrowheads="1"/>
          </p:cNvSpPr>
          <p:nvPr/>
        </p:nvSpPr>
        <p:spPr bwMode="auto">
          <a:xfrm>
            <a:off x="365125" y="2913063"/>
            <a:ext cx="19907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Depression*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irritability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20-40%</a:t>
            </a:r>
          </a:p>
        </p:txBody>
      </p:sp>
      <p:sp>
        <p:nvSpPr>
          <p:cNvPr id="8195" name="Text Box 3">
            <a:extLst>
              <a:ext uri="{FF2B5EF4-FFF2-40B4-BE49-F238E27FC236}">
                <a16:creationId xmlns:a16="http://schemas.microsoft.com/office/drawing/2014/main" id="{0DB447EF-6E36-4C22-8C3C-5CC87D6A7AED}"/>
              </a:ext>
            </a:extLst>
          </p:cNvPr>
          <p:cNvSpPr txBox="1">
            <a:spLocks noChangeArrowheads="1"/>
          </p:cNvSpPr>
          <p:nvPr/>
        </p:nvSpPr>
        <p:spPr bwMode="auto">
          <a:xfrm>
            <a:off x="231775" y="1516063"/>
            <a:ext cx="3556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Psychosis*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hallucinations/delusions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25%</a:t>
            </a:r>
          </a:p>
        </p:txBody>
      </p:sp>
      <p:sp>
        <p:nvSpPr>
          <p:cNvPr id="8196" name="Line 4">
            <a:extLst>
              <a:ext uri="{FF2B5EF4-FFF2-40B4-BE49-F238E27FC236}">
                <a16:creationId xmlns:a16="http://schemas.microsoft.com/office/drawing/2014/main" id="{CCEB2BB5-B345-4095-A9AD-A38583C7AD6F}"/>
              </a:ext>
            </a:extLst>
          </p:cNvPr>
          <p:cNvSpPr>
            <a:spLocks noChangeShapeType="1"/>
          </p:cNvSpPr>
          <p:nvPr/>
        </p:nvSpPr>
        <p:spPr bwMode="auto">
          <a:xfrm>
            <a:off x="4603750" y="1214438"/>
            <a:ext cx="1471613" cy="2946400"/>
          </a:xfrm>
          <a:prstGeom prst="line">
            <a:avLst/>
          </a:prstGeom>
          <a:noFill/>
          <a:ln w="76200">
            <a:solidFill>
              <a:srgbClr val="003F8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8197" name="Text Box 5">
            <a:extLst>
              <a:ext uri="{FF2B5EF4-FFF2-40B4-BE49-F238E27FC236}">
                <a16:creationId xmlns:a16="http://schemas.microsoft.com/office/drawing/2014/main" id="{5129E2D5-1665-406C-B34D-5F90C0A3C04E}"/>
              </a:ext>
            </a:extLst>
          </p:cNvPr>
          <p:cNvSpPr txBox="1">
            <a:spLocks noChangeArrowheads="1"/>
          </p:cNvSpPr>
          <p:nvPr/>
        </p:nvSpPr>
        <p:spPr bwMode="auto">
          <a:xfrm>
            <a:off x="4659313" y="4160838"/>
            <a:ext cx="43576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Altered circadian rhythms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disrupted sleep patterns</a:t>
            </a:r>
          </a:p>
        </p:txBody>
      </p:sp>
      <p:sp>
        <p:nvSpPr>
          <p:cNvPr id="8198" name="Line 6">
            <a:extLst>
              <a:ext uri="{FF2B5EF4-FFF2-40B4-BE49-F238E27FC236}">
                <a16:creationId xmlns:a16="http://schemas.microsoft.com/office/drawing/2014/main" id="{2A6340A9-D2E2-4393-81C5-680D4A7E1909}"/>
              </a:ext>
            </a:extLst>
          </p:cNvPr>
          <p:cNvSpPr>
            <a:spLocks noChangeShapeType="1"/>
          </p:cNvSpPr>
          <p:nvPr/>
        </p:nvSpPr>
        <p:spPr bwMode="auto">
          <a:xfrm flipH="1">
            <a:off x="2212975" y="1214438"/>
            <a:ext cx="1704975" cy="603250"/>
          </a:xfrm>
          <a:prstGeom prst="line">
            <a:avLst/>
          </a:prstGeom>
          <a:noFill/>
          <a:ln w="76200">
            <a:solidFill>
              <a:srgbClr val="003F8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8199" name="Line 7">
            <a:extLst>
              <a:ext uri="{FF2B5EF4-FFF2-40B4-BE49-F238E27FC236}">
                <a16:creationId xmlns:a16="http://schemas.microsoft.com/office/drawing/2014/main" id="{5785105C-C49F-4415-8E0B-C813169CBB9E}"/>
              </a:ext>
            </a:extLst>
          </p:cNvPr>
          <p:cNvSpPr>
            <a:spLocks noChangeShapeType="1"/>
          </p:cNvSpPr>
          <p:nvPr/>
        </p:nvSpPr>
        <p:spPr bwMode="auto">
          <a:xfrm flipH="1">
            <a:off x="2355850" y="1174750"/>
            <a:ext cx="1990725" cy="2000250"/>
          </a:xfrm>
          <a:prstGeom prst="line">
            <a:avLst/>
          </a:prstGeom>
          <a:noFill/>
          <a:ln w="76200">
            <a:solidFill>
              <a:srgbClr val="003F8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8200" name="Line 8">
            <a:extLst>
              <a:ext uri="{FF2B5EF4-FFF2-40B4-BE49-F238E27FC236}">
                <a16:creationId xmlns:a16="http://schemas.microsoft.com/office/drawing/2014/main" id="{864978EC-3B6A-48CF-B55D-A9B90154ED50}"/>
              </a:ext>
            </a:extLst>
          </p:cNvPr>
          <p:cNvSpPr>
            <a:spLocks noChangeShapeType="1"/>
          </p:cNvSpPr>
          <p:nvPr/>
        </p:nvSpPr>
        <p:spPr bwMode="auto">
          <a:xfrm>
            <a:off x="5467350" y="1138238"/>
            <a:ext cx="1493838" cy="6461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triangle" w="sm" len="sm"/>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506889" name="Rectangle 9">
            <a:extLst>
              <a:ext uri="{FF2B5EF4-FFF2-40B4-BE49-F238E27FC236}">
                <a16:creationId xmlns:a16="http://schemas.microsoft.com/office/drawing/2014/main" id="{DBF24CE5-78FE-47FD-9B09-77DC208C5E81}"/>
              </a:ext>
            </a:extLst>
          </p:cNvPr>
          <p:cNvSpPr>
            <a:spLocks noChangeArrowheads="1"/>
          </p:cNvSpPr>
          <p:nvPr/>
        </p:nvSpPr>
        <p:spPr bwMode="auto">
          <a:xfrm>
            <a:off x="6838950" y="1481138"/>
            <a:ext cx="1587500" cy="1057275"/>
          </a:xfrm>
          <a:prstGeom prst="rect">
            <a:avLst/>
          </a:prstGeom>
          <a:no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506890" name="Rectangle 10">
            <a:extLst>
              <a:ext uri="{FF2B5EF4-FFF2-40B4-BE49-F238E27FC236}">
                <a16:creationId xmlns:a16="http://schemas.microsoft.com/office/drawing/2014/main" id="{2C1369AD-BE86-4418-A9D6-831C50005113}"/>
              </a:ext>
            </a:extLst>
          </p:cNvPr>
          <p:cNvSpPr>
            <a:spLocks noChangeArrowheads="1"/>
          </p:cNvSpPr>
          <p:nvPr/>
        </p:nvSpPr>
        <p:spPr bwMode="auto">
          <a:xfrm>
            <a:off x="6937375" y="1806575"/>
            <a:ext cx="1704975" cy="823913"/>
          </a:xfrm>
          <a:prstGeom prst="rect">
            <a:avLst/>
          </a:prstGeom>
          <a:no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3366"/>
              </a:solidFill>
              <a:effectLst>
                <a:outerShdw blurRad="38100" dist="38100" dir="2700000" algn="tl">
                  <a:srgbClr val="000000">
                    <a:alpha val="43137"/>
                  </a:srgbClr>
                </a:outerShdw>
              </a:effectLst>
              <a:uLnTx/>
              <a:uFillTx/>
              <a:latin typeface="Times New Roman" panose="02020603050405020304" pitchFamily="18" charset="0"/>
              <a:ea typeface="MS PGothic" panose="020B0600070205080204" pitchFamily="34" charset="-128"/>
              <a:cs typeface="+mn-cs"/>
            </a:endParaRPr>
          </a:p>
        </p:txBody>
      </p:sp>
      <p:sp>
        <p:nvSpPr>
          <p:cNvPr id="8203" name="Text Box 11">
            <a:extLst>
              <a:ext uri="{FF2B5EF4-FFF2-40B4-BE49-F238E27FC236}">
                <a16:creationId xmlns:a16="http://schemas.microsoft.com/office/drawing/2014/main" id="{42577045-F1A2-4AC1-B9CD-BDB95EA19C74}"/>
              </a:ext>
            </a:extLst>
          </p:cNvPr>
          <p:cNvSpPr txBox="1">
            <a:spLocks noChangeArrowheads="1"/>
          </p:cNvSpPr>
          <p:nvPr/>
        </p:nvSpPr>
        <p:spPr bwMode="auto">
          <a:xfrm>
            <a:off x="7410450" y="1487488"/>
            <a:ext cx="162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2000">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defTabSz="762000">
              <a:buChar char="–"/>
              <a:defRPr sz="2000">
                <a:solidFill>
                  <a:srgbClr val="003366"/>
                </a:solidFill>
                <a:latin typeface="Arial" panose="020B0604020202020204" pitchFamily="34" charset="0"/>
                <a:ea typeface="MS PGothic" panose="020B0600070205080204" pitchFamily="34" charset="-128"/>
              </a:defRPr>
            </a:lvl2pPr>
            <a:lvl3pPr marL="1143000" indent="-228600" defTabSz="762000">
              <a:buChar char="•"/>
              <a:defRPr sz="1500">
                <a:solidFill>
                  <a:srgbClr val="003366"/>
                </a:solidFill>
                <a:latin typeface="Arial" panose="020B0604020202020204" pitchFamily="34" charset="0"/>
                <a:ea typeface="MS PGothic" panose="020B0600070205080204" pitchFamily="34" charset="-128"/>
              </a:defRPr>
            </a:lvl3pPr>
            <a:lvl4pPr marL="1600200" indent="-228600" defTabSz="7620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7620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7620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Anxiety</a:t>
            </a:r>
          </a:p>
        </p:txBody>
      </p:sp>
      <p:sp>
        <p:nvSpPr>
          <p:cNvPr id="8204" name="Line 12">
            <a:extLst>
              <a:ext uri="{FF2B5EF4-FFF2-40B4-BE49-F238E27FC236}">
                <a16:creationId xmlns:a16="http://schemas.microsoft.com/office/drawing/2014/main" id="{A2FD867C-A429-484E-A907-406B1662C066}"/>
              </a:ext>
            </a:extLst>
          </p:cNvPr>
          <p:cNvSpPr>
            <a:spLocks noChangeShapeType="1"/>
          </p:cNvSpPr>
          <p:nvPr/>
        </p:nvSpPr>
        <p:spPr bwMode="auto">
          <a:xfrm>
            <a:off x="5384800" y="1077913"/>
            <a:ext cx="1246188" cy="669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triangle" w="sm" len="sm"/>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8205" name="Line 13">
            <a:extLst>
              <a:ext uri="{FF2B5EF4-FFF2-40B4-BE49-F238E27FC236}">
                <a16:creationId xmlns:a16="http://schemas.microsoft.com/office/drawing/2014/main" id="{A47D079F-C8AF-4FFF-82EF-2E5A8C248620}"/>
              </a:ext>
            </a:extLst>
          </p:cNvPr>
          <p:cNvSpPr>
            <a:spLocks noChangeShapeType="1"/>
          </p:cNvSpPr>
          <p:nvPr/>
        </p:nvSpPr>
        <p:spPr bwMode="auto">
          <a:xfrm>
            <a:off x="5362575" y="1089025"/>
            <a:ext cx="1350963" cy="728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triangle" w="sm" len="sm"/>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8206" name="Line 14">
            <a:extLst>
              <a:ext uri="{FF2B5EF4-FFF2-40B4-BE49-F238E27FC236}">
                <a16:creationId xmlns:a16="http://schemas.microsoft.com/office/drawing/2014/main" id="{C8CFF063-C1E1-4AFB-98E4-DF8B303C6B50}"/>
              </a:ext>
            </a:extLst>
          </p:cNvPr>
          <p:cNvSpPr>
            <a:spLocks noChangeShapeType="1"/>
          </p:cNvSpPr>
          <p:nvPr/>
        </p:nvSpPr>
        <p:spPr bwMode="auto">
          <a:xfrm>
            <a:off x="4919663" y="1276350"/>
            <a:ext cx="2179637" cy="1500188"/>
          </a:xfrm>
          <a:prstGeom prst="line">
            <a:avLst/>
          </a:prstGeom>
          <a:noFill/>
          <a:ln w="66675">
            <a:solidFill>
              <a:srgbClr val="003F8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8207" name="Text Box 15">
            <a:extLst>
              <a:ext uri="{FF2B5EF4-FFF2-40B4-BE49-F238E27FC236}">
                <a16:creationId xmlns:a16="http://schemas.microsoft.com/office/drawing/2014/main" id="{874762BC-703C-43E2-B481-4C00CE2618D7}"/>
              </a:ext>
            </a:extLst>
          </p:cNvPr>
          <p:cNvSpPr txBox="1">
            <a:spLocks noChangeArrowheads="1"/>
          </p:cNvSpPr>
          <p:nvPr/>
        </p:nvSpPr>
        <p:spPr bwMode="auto">
          <a:xfrm>
            <a:off x="6684963" y="2811463"/>
            <a:ext cx="203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Agitation</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often persistent</a:t>
            </a:r>
          </a:p>
        </p:txBody>
      </p:sp>
      <p:sp>
        <p:nvSpPr>
          <p:cNvPr id="8208" name="Rectangle 18">
            <a:extLst>
              <a:ext uri="{FF2B5EF4-FFF2-40B4-BE49-F238E27FC236}">
                <a16:creationId xmlns:a16="http://schemas.microsoft.com/office/drawing/2014/main" id="{8F8E8E95-9516-42C4-BEF2-D089F6980AA1}"/>
              </a:ext>
            </a:extLst>
          </p:cNvPr>
          <p:cNvSpPr>
            <a:spLocks noChangeArrowheads="1"/>
          </p:cNvSpPr>
          <p:nvPr/>
        </p:nvSpPr>
        <p:spPr bwMode="auto">
          <a:xfrm>
            <a:off x="2212975" y="230188"/>
            <a:ext cx="5029200" cy="830262"/>
          </a:xfrm>
          <a:prstGeom prst="rect">
            <a:avLst/>
          </a:prstGeom>
          <a:solidFill>
            <a:schemeClr val="bg2"/>
          </a:solidFill>
          <a:ln w="38100">
            <a:solidFill>
              <a:srgbClr val="000000"/>
            </a:solidFill>
            <a:miter lim="800000"/>
            <a:headEnd/>
            <a:tailEnd/>
          </a:ln>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Behavioral and Psychological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Symptoms of Dementia (BPSD)</a:t>
            </a:r>
            <a:endPar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endParaRPr>
          </a:p>
        </p:txBody>
      </p:sp>
      <p:pic>
        <p:nvPicPr>
          <p:cNvPr id="8209" name="Picture 19">
            <a:extLst>
              <a:ext uri="{FF2B5EF4-FFF2-40B4-BE49-F238E27FC236}">
                <a16:creationId xmlns:a16="http://schemas.microsoft.com/office/drawing/2014/main" id="{18735324-6F1B-4FE7-8CFD-AABD08AFE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138238"/>
            <a:ext cx="210978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Line 7">
            <a:extLst>
              <a:ext uri="{FF2B5EF4-FFF2-40B4-BE49-F238E27FC236}">
                <a16:creationId xmlns:a16="http://schemas.microsoft.com/office/drawing/2014/main" id="{728230D1-54C6-4603-AA66-F501C8092734}"/>
              </a:ext>
            </a:extLst>
          </p:cNvPr>
          <p:cNvSpPr>
            <a:spLocks noChangeShapeType="1"/>
          </p:cNvSpPr>
          <p:nvPr/>
        </p:nvSpPr>
        <p:spPr bwMode="auto">
          <a:xfrm flipH="1">
            <a:off x="4022725" y="1192213"/>
            <a:ext cx="455613" cy="3890962"/>
          </a:xfrm>
          <a:prstGeom prst="line">
            <a:avLst/>
          </a:prstGeom>
          <a:noFill/>
          <a:ln w="76200">
            <a:solidFill>
              <a:srgbClr val="003F8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8211" name="Text Box 2">
            <a:extLst>
              <a:ext uri="{FF2B5EF4-FFF2-40B4-BE49-F238E27FC236}">
                <a16:creationId xmlns:a16="http://schemas.microsoft.com/office/drawing/2014/main" id="{F059AF92-D4A4-4E26-9DA5-FB6729E986BE}"/>
              </a:ext>
            </a:extLst>
          </p:cNvPr>
          <p:cNvSpPr txBox="1">
            <a:spLocks noChangeArrowheads="1"/>
          </p:cNvSpPr>
          <p:nvPr/>
        </p:nvSpPr>
        <p:spPr bwMode="auto">
          <a:xfrm>
            <a:off x="3489325" y="5083175"/>
            <a:ext cx="1274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Apathy</a:t>
            </a:r>
          </a:p>
        </p:txBody>
      </p:sp>
      <p:sp>
        <p:nvSpPr>
          <p:cNvPr id="2" name="TextBox 1">
            <a:extLst>
              <a:ext uri="{FF2B5EF4-FFF2-40B4-BE49-F238E27FC236}">
                <a16:creationId xmlns:a16="http://schemas.microsoft.com/office/drawing/2014/main" id="{75649BB5-B103-4C18-807E-7AE9C12D69CF}"/>
              </a:ext>
            </a:extLst>
          </p:cNvPr>
          <p:cNvSpPr txBox="1"/>
          <p:nvPr/>
        </p:nvSpPr>
        <p:spPr>
          <a:xfrm>
            <a:off x="390525" y="5973763"/>
            <a:ext cx="8747125" cy="708025"/>
          </a:xfrm>
          <a:prstGeom prst="rect">
            <a:avLst/>
          </a:prstGeom>
          <a:solidFill>
            <a:schemeClr val="accent3">
              <a:lumMod val="25000"/>
            </a:schemeClr>
          </a:solidFill>
          <a:ln>
            <a:solidFill>
              <a:schemeClr val="accent3">
                <a:lumMod val="25000"/>
              </a:schemeClr>
            </a:solidFill>
          </a:ln>
        </p:spPr>
        <p:style>
          <a:lnRef idx="2">
            <a:schemeClr val="dk1">
              <a:shade val="50000"/>
            </a:schemeClr>
          </a:lnRef>
          <a:fillRef idx="1">
            <a:schemeClr val="dk1"/>
          </a:fillRef>
          <a:effectRef idx="0">
            <a:schemeClr val="dk1"/>
          </a:effectRef>
          <a:fontRef idx="minor">
            <a:schemeClr val="lt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Clear description of symptom helps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			facilitate specific and effective treatment</a:t>
            </a:r>
          </a:p>
        </p:txBody>
      </p:sp>
      <p:sp>
        <p:nvSpPr>
          <p:cNvPr id="3" name="TextBox 2">
            <a:extLst>
              <a:ext uri="{FF2B5EF4-FFF2-40B4-BE49-F238E27FC236}">
                <a16:creationId xmlns:a16="http://schemas.microsoft.com/office/drawing/2014/main" id="{2824E5DD-259F-4BF3-BAA5-E362C7C05871}"/>
              </a:ext>
            </a:extLst>
          </p:cNvPr>
          <p:cNvSpPr txBox="1"/>
          <p:nvPr/>
        </p:nvSpPr>
        <p:spPr>
          <a:xfrm>
            <a:off x="177800" y="141288"/>
            <a:ext cx="1182688" cy="400050"/>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Figure 1</a:t>
            </a:r>
          </a:p>
        </p:txBody>
      </p:sp>
      <p:sp>
        <p:nvSpPr>
          <p:cNvPr id="4" name="TextBox 3">
            <a:extLst>
              <a:ext uri="{FF2B5EF4-FFF2-40B4-BE49-F238E27FC236}">
                <a16:creationId xmlns:a16="http://schemas.microsoft.com/office/drawing/2014/main" id="{B9FEF4B7-DE1E-44AD-B5D8-2FFAC0C53BD7}"/>
              </a:ext>
            </a:extLst>
          </p:cNvPr>
          <p:cNvSpPr txBox="1"/>
          <p:nvPr/>
        </p:nvSpPr>
        <p:spPr>
          <a:xfrm>
            <a:off x="452438" y="4437063"/>
            <a:ext cx="2205037" cy="129222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a:t>
            </a:r>
            <a:r>
              <a:rPr kumimoji="0" lang="en-US" sz="18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associated with physical aggression and mortality in dementia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9F1DB"/>
        </a:solidFill>
        <a:effectLst/>
      </p:bgPr>
    </p:bg>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id="{48621CED-CEAC-443F-82B9-F75A570456EC}"/>
              </a:ext>
            </a:extLst>
          </p:cNvPr>
          <p:cNvSpPr txBox="1">
            <a:spLocks noChangeArrowheads="1"/>
          </p:cNvSpPr>
          <p:nvPr/>
        </p:nvSpPr>
        <p:spPr bwMode="auto">
          <a:xfrm>
            <a:off x="301625" y="241300"/>
            <a:ext cx="8650288"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In a typical primary care setting, addressing BPSD-related complaints effectively usually involves the following steps.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1</a:t>
            </a:r>
            <a:r>
              <a:rPr kumimoji="0" lang="en-US" altLang="en-US" sz="1800" b="1" i="0" u="none" strike="noStrike" kern="1200" cap="none" spc="0" normalizeH="0" baseline="30000" noProof="0">
                <a:ln>
                  <a:noFill/>
                </a:ln>
                <a:solidFill>
                  <a:srgbClr val="000000"/>
                </a:solidFill>
                <a:effectLst/>
                <a:uLnTx/>
                <a:uFillTx/>
                <a:latin typeface="Arial" panose="020B0604020202020204" pitchFamily="34" charset="0"/>
                <a:ea typeface="MS PGothic" panose="020B0600070205080204" pitchFamily="34" charset="-128"/>
                <a:cs typeface="+mn-cs"/>
              </a:rPr>
              <a:t>st</a:t>
            </a: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Obtain clear description of behavior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Inquire caregivers regarding type of behavior, together with duration, time of day, and triggers  from caregivers. Solicit patients’ own narrative without confrontation.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Determine what symptom clusters in BPSD are present.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2</a:t>
            </a:r>
            <a:r>
              <a:rPr kumimoji="0" lang="en-US" altLang="en-US" sz="1800" b="1" i="0" u="none" strike="noStrike" kern="1200" cap="none" spc="0" normalizeH="0" baseline="30000" noProof="0">
                <a:ln>
                  <a:noFill/>
                </a:ln>
                <a:solidFill>
                  <a:srgbClr val="000000"/>
                </a:solidFill>
                <a:effectLst/>
                <a:uLnTx/>
                <a:uFillTx/>
                <a:latin typeface="Arial" panose="020B0604020202020204" pitchFamily="34" charset="0"/>
                <a:ea typeface="MS PGothic" panose="020B0600070205080204" pitchFamily="34" charset="-128"/>
                <a:cs typeface="+mn-cs"/>
              </a:rPr>
              <a:t>nd</a:t>
            </a: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Address reversible/treatable medical causes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Screen or delirium, often presenting with acute behavioral symptoms, and treat promptly underlying medical etiology, such as UTI. Minimize pain, constipation, and neuropsychiatric side effects of medications, such as anticholinergics.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3</a:t>
            </a:r>
            <a:r>
              <a:rPr kumimoji="0" lang="en-US" altLang="en-US" sz="1800" b="1" i="0" u="none" strike="noStrike" kern="1200" cap="none" spc="0" normalizeH="0" baseline="30000" noProof="0">
                <a:ln>
                  <a:noFill/>
                </a:ln>
                <a:solidFill>
                  <a:srgbClr val="000000"/>
                </a:solidFill>
                <a:effectLst/>
                <a:uLnTx/>
                <a:uFillTx/>
                <a:latin typeface="Arial" panose="020B0604020202020204" pitchFamily="34" charset="0"/>
                <a:ea typeface="MS PGothic" panose="020B0600070205080204" pitchFamily="34" charset="-128"/>
                <a:cs typeface="+mn-cs"/>
              </a:rPr>
              <a:t>rd</a:t>
            </a: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Optimize behavioral, or non-pharmacological, intervention </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(ref. 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Reinforce simple/calm speech, approach from front, and gentle touch during care. Ensure sufficient sensory stimulation such as music. Explore outside resources/day programs to help lessen caregiver burnout.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4th: Consider medications for quality of life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Distressing, dangerous symptoms such as physical aggression and suicidal thoughts warrant medication consideration, for safety and quality of life (ref. 4). Select meds based on benefit/risk ratio (Figure 2) with surrogate informed consent.</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9F1DB"/>
        </a:solidFill>
        <a:effectLst/>
      </p:bgPr>
    </p:bg>
    <p:spTree>
      <p:nvGrpSpPr>
        <p:cNvPr id="1" name=""/>
        <p:cNvGrpSpPr/>
        <p:nvPr/>
      </p:nvGrpSpPr>
      <p:grpSpPr>
        <a:xfrm>
          <a:off x="0" y="0"/>
          <a:ext cx="0" cy="0"/>
          <a:chOff x="0" y="0"/>
          <a:chExt cx="0" cy="0"/>
        </a:xfrm>
      </p:grpSpPr>
      <p:cxnSp>
        <p:nvCxnSpPr>
          <p:cNvPr id="12290" name="Curved Connector 114710">
            <a:extLst>
              <a:ext uri="{FF2B5EF4-FFF2-40B4-BE49-F238E27FC236}">
                <a16:creationId xmlns:a16="http://schemas.microsoft.com/office/drawing/2014/main" id="{2BFE4B07-9051-4435-A10A-48753CC38FE8}"/>
              </a:ext>
            </a:extLst>
          </p:cNvPr>
          <p:cNvCxnSpPr>
            <a:cxnSpLocks noChangeShapeType="1"/>
          </p:cNvCxnSpPr>
          <p:nvPr/>
        </p:nvCxnSpPr>
        <p:spPr bwMode="auto">
          <a:xfrm rot="16200000" flipH="1">
            <a:off x="477837" y="2308226"/>
            <a:ext cx="3178175" cy="2622550"/>
          </a:xfrm>
          <a:prstGeom prst="curvedConnector3">
            <a:avLst>
              <a:gd name="adj1" fmla="val 99199"/>
            </a:avLst>
          </a:prstGeom>
          <a:noFill/>
          <a:ln w="19050" algn="ctr">
            <a:solidFill>
              <a:schemeClr val="bg2"/>
            </a:solidFill>
            <a:prstDash val="sysDash"/>
            <a:round/>
            <a:headEnd/>
            <a:tailEnd type="triangle" w="med" len="med"/>
          </a:ln>
          <a:extLst>
            <a:ext uri="{909E8E84-426E-40DD-AFC4-6F175D3DCCD1}">
              <a14:hiddenFill xmlns:a14="http://schemas.microsoft.com/office/drawing/2010/main">
                <a:noFill/>
              </a14:hiddenFill>
            </a:ext>
          </a:extLst>
        </p:spPr>
      </p:cxnSp>
      <p:cxnSp>
        <p:nvCxnSpPr>
          <p:cNvPr id="12291" name="Straight Arrow Connector 18">
            <a:extLst>
              <a:ext uri="{FF2B5EF4-FFF2-40B4-BE49-F238E27FC236}">
                <a16:creationId xmlns:a16="http://schemas.microsoft.com/office/drawing/2014/main" id="{AD17D5FA-F0A1-4196-B03D-F01FCEC5AED7}"/>
              </a:ext>
            </a:extLst>
          </p:cNvPr>
          <p:cNvCxnSpPr>
            <a:cxnSpLocks noChangeShapeType="1"/>
          </p:cNvCxnSpPr>
          <p:nvPr/>
        </p:nvCxnSpPr>
        <p:spPr bwMode="auto">
          <a:xfrm flipV="1">
            <a:off x="1593850" y="1304925"/>
            <a:ext cx="790575" cy="390525"/>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a:noFill/>
              </a14:hiddenFill>
            </a:ext>
          </a:extLst>
        </p:spPr>
      </p:cxnSp>
      <p:sp>
        <p:nvSpPr>
          <p:cNvPr id="114690" name="Text Box 4">
            <a:extLst>
              <a:ext uri="{FF2B5EF4-FFF2-40B4-BE49-F238E27FC236}">
                <a16:creationId xmlns:a16="http://schemas.microsoft.com/office/drawing/2014/main" id="{591AE587-71BF-4B38-A399-4E808778C296}"/>
              </a:ext>
            </a:extLst>
          </p:cNvPr>
          <p:cNvSpPr txBox="1">
            <a:spLocks noChangeArrowheads="1"/>
          </p:cNvSpPr>
          <p:nvPr/>
        </p:nvSpPr>
        <p:spPr bwMode="auto">
          <a:xfrm>
            <a:off x="3302000" y="1711325"/>
            <a:ext cx="1544638" cy="831850"/>
          </a:xfrm>
          <a:prstGeom prst="rect">
            <a:avLst/>
          </a:prstGeom>
          <a:solidFill>
            <a:schemeClr val="accent6">
              <a:lumMod val="40000"/>
              <a:lumOff val="60000"/>
            </a:schemeClr>
          </a:solidFill>
          <a:ln>
            <a:noFill/>
          </a:ln>
        </p:spPr>
        <p:txBody>
          <a:bodyPr>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citalopram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escitalopram sertraline</a:t>
            </a:r>
          </a:p>
        </p:txBody>
      </p:sp>
      <p:sp>
        <p:nvSpPr>
          <p:cNvPr id="6" name="Text Box 4">
            <a:extLst>
              <a:ext uri="{FF2B5EF4-FFF2-40B4-BE49-F238E27FC236}">
                <a16:creationId xmlns:a16="http://schemas.microsoft.com/office/drawing/2014/main" id="{F33C20AD-10D1-4BD6-B29B-231C577F97F5}"/>
              </a:ext>
            </a:extLst>
          </p:cNvPr>
          <p:cNvSpPr txBox="1">
            <a:spLocks noChangeArrowheads="1"/>
          </p:cNvSpPr>
          <p:nvPr/>
        </p:nvSpPr>
        <p:spPr bwMode="auto">
          <a:xfrm>
            <a:off x="3122613" y="4114800"/>
            <a:ext cx="2725737" cy="584200"/>
          </a:xfrm>
          <a:prstGeom prst="rect">
            <a:avLst/>
          </a:prstGeom>
          <a:solidFill>
            <a:schemeClr val="accent6">
              <a:lumMod val="40000"/>
              <a:lumOff val="60000"/>
            </a:schemeClr>
          </a:solid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prazosin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dextromethorphan/quinidine</a:t>
            </a:r>
          </a:p>
        </p:txBody>
      </p:sp>
      <p:sp>
        <p:nvSpPr>
          <p:cNvPr id="7" name="Text Box 4">
            <a:extLst>
              <a:ext uri="{FF2B5EF4-FFF2-40B4-BE49-F238E27FC236}">
                <a16:creationId xmlns:a16="http://schemas.microsoft.com/office/drawing/2014/main" id="{432BD411-0F6B-4C46-A144-CA9044B7472F}"/>
              </a:ext>
            </a:extLst>
          </p:cNvPr>
          <p:cNvSpPr txBox="1">
            <a:spLocks noChangeArrowheads="1"/>
          </p:cNvSpPr>
          <p:nvPr/>
        </p:nvSpPr>
        <p:spPr bwMode="auto">
          <a:xfrm>
            <a:off x="6299200" y="1020763"/>
            <a:ext cx="1689100" cy="339725"/>
          </a:xfrm>
          <a:prstGeom prst="rect">
            <a:avLst/>
          </a:prstGeom>
          <a:solidFill>
            <a:schemeClr val="accent6">
              <a:lumMod val="40000"/>
              <a:lumOff val="60000"/>
            </a:schemeClr>
          </a:solid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methylphenidate</a:t>
            </a:r>
          </a:p>
        </p:txBody>
      </p:sp>
      <p:sp>
        <p:nvSpPr>
          <p:cNvPr id="8" name="Text Box 4">
            <a:extLst>
              <a:ext uri="{FF2B5EF4-FFF2-40B4-BE49-F238E27FC236}">
                <a16:creationId xmlns:a16="http://schemas.microsoft.com/office/drawing/2014/main" id="{B41476D1-86AC-4436-9142-98268B3A6611}"/>
              </a:ext>
            </a:extLst>
          </p:cNvPr>
          <p:cNvSpPr txBox="1">
            <a:spLocks noChangeArrowheads="1"/>
          </p:cNvSpPr>
          <p:nvPr/>
        </p:nvSpPr>
        <p:spPr bwMode="auto">
          <a:xfrm>
            <a:off x="2474913" y="3475038"/>
            <a:ext cx="1257300" cy="338137"/>
          </a:xfrm>
          <a:prstGeom prst="rect">
            <a:avLst/>
          </a:prstGeom>
          <a:solidFill>
            <a:schemeClr val="accent6">
              <a:lumMod val="40000"/>
              <a:lumOff val="60000"/>
            </a:schemeClr>
          </a:solid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memantime</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 name="Text Box 4">
            <a:extLst>
              <a:ext uri="{FF2B5EF4-FFF2-40B4-BE49-F238E27FC236}">
                <a16:creationId xmlns:a16="http://schemas.microsoft.com/office/drawing/2014/main" id="{3E0776D8-8A2F-405F-AE4A-6A71D9BD1FC6}"/>
              </a:ext>
            </a:extLst>
          </p:cNvPr>
          <p:cNvSpPr txBox="1">
            <a:spLocks noChangeArrowheads="1"/>
          </p:cNvSpPr>
          <p:nvPr/>
        </p:nvSpPr>
        <p:spPr bwMode="auto">
          <a:xfrm>
            <a:off x="3444875" y="4959350"/>
            <a:ext cx="1450975" cy="338138"/>
          </a:xfrm>
          <a:prstGeom prst="rect">
            <a:avLst/>
          </a:prstGeom>
          <a:solidFill>
            <a:schemeClr val="accent6">
              <a:lumMod val="40000"/>
              <a:lumOff val="60000"/>
            </a:schemeClr>
          </a:solid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prn trazodone</a:t>
            </a:r>
          </a:p>
        </p:txBody>
      </p:sp>
      <p:sp>
        <p:nvSpPr>
          <p:cNvPr id="12" name="Text Box 4">
            <a:extLst>
              <a:ext uri="{FF2B5EF4-FFF2-40B4-BE49-F238E27FC236}">
                <a16:creationId xmlns:a16="http://schemas.microsoft.com/office/drawing/2014/main" id="{0314FC5A-AFE8-44B8-A82A-AC0D90BDD73D}"/>
              </a:ext>
            </a:extLst>
          </p:cNvPr>
          <p:cNvSpPr txBox="1">
            <a:spLocks noChangeArrowheads="1"/>
          </p:cNvSpPr>
          <p:nvPr/>
        </p:nvSpPr>
        <p:spPr bwMode="auto">
          <a:xfrm>
            <a:off x="5595938" y="2703513"/>
            <a:ext cx="1322387" cy="830262"/>
          </a:xfrm>
          <a:prstGeom prst="rect">
            <a:avLst/>
          </a:prstGeom>
          <a:solidFill>
            <a:schemeClr val="accent6">
              <a:lumMod val="40000"/>
              <a:lumOff val="60000"/>
            </a:schemeClr>
          </a:solid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risperidone*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olanzapine*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aripiprazole*</a:t>
            </a:r>
          </a:p>
        </p:txBody>
      </p:sp>
      <p:sp>
        <p:nvSpPr>
          <p:cNvPr id="13" name="Text Box 4">
            <a:extLst>
              <a:ext uri="{FF2B5EF4-FFF2-40B4-BE49-F238E27FC236}">
                <a16:creationId xmlns:a16="http://schemas.microsoft.com/office/drawing/2014/main" id="{1E94D6DD-9372-4338-B4BB-AEE03403D730}"/>
              </a:ext>
            </a:extLst>
          </p:cNvPr>
          <p:cNvSpPr txBox="1">
            <a:spLocks noChangeArrowheads="1"/>
          </p:cNvSpPr>
          <p:nvPr/>
        </p:nvSpPr>
        <p:spPr bwMode="auto">
          <a:xfrm>
            <a:off x="3657600" y="2947988"/>
            <a:ext cx="1096963" cy="338137"/>
          </a:xfrm>
          <a:prstGeom prst="rect">
            <a:avLst/>
          </a:prstGeom>
          <a:solidFill>
            <a:schemeClr val="accent6">
              <a:lumMod val="40000"/>
              <a:lumOff val="60000"/>
            </a:schemeClr>
          </a:solid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trazodone</a:t>
            </a:r>
          </a:p>
        </p:txBody>
      </p:sp>
      <p:sp>
        <p:nvSpPr>
          <p:cNvPr id="15" name="Text Box 4">
            <a:extLst>
              <a:ext uri="{FF2B5EF4-FFF2-40B4-BE49-F238E27FC236}">
                <a16:creationId xmlns:a16="http://schemas.microsoft.com/office/drawing/2014/main" id="{92C83304-A989-47AD-B43C-048A68D8D200}"/>
              </a:ext>
            </a:extLst>
          </p:cNvPr>
          <p:cNvSpPr txBox="1">
            <a:spLocks noChangeArrowheads="1"/>
          </p:cNvSpPr>
          <p:nvPr/>
        </p:nvSpPr>
        <p:spPr bwMode="auto">
          <a:xfrm>
            <a:off x="7289800" y="2430463"/>
            <a:ext cx="1720850" cy="1077912"/>
          </a:xfrm>
          <a:prstGeom prst="rect">
            <a:avLst/>
          </a:prstGeom>
          <a:solidFill>
            <a:schemeClr val="accent6">
              <a:lumMod val="40000"/>
              <a:lumOff val="60000"/>
            </a:schemeClr>
          </a:solid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quetiapine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valproic</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acid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gabapentin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benzodiazepines</a:t>
            </a:r>
          </a:p>
        </p:txBody>
      </p:sp>
      <p:sp>
        <p:nvSpPr>
          <p:cNvPr id="12300" name="Text Box 4">
            <a:extLst>
              <a:ext uri="{FF2B5EF4-FFF2-40B4-BE49-F238E27FC236}">
                <a16:creationId xmlns:a16="http://schemas.microsoft.com/office/drawing/2014/main" id="{73D07CD7-00DA-4011-9CC0-4734BC8FF534}"/>
              </a:ext>
            </a:extLst>
          </p:cNvPr>
          <p:cNvSpPr txBox="1">
            <a:spLocks noChangeArrowheads="1"/>
          </p:cNvSpPr>
          <p:nvPr/>
        </p:nvSpPr>
        <p:spPr bwMode="auto">
          <a:xfrm>
            <a:off x="330200" y="1403350"/>
            <a:ext cx="1203325"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depression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Irritability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anxiety</a:t>
            </a:r>
          </a:p>
        </p:txBody>
      </p:sp>
      <p:sp>
        <p:nvSpPr>
          <p:cNvPr id="12301" name="Text Box 4">
            <a:extLst>
              <a:ext uri="{FF2B5EF4-FFF2-40B4-BE49-F238E27FC236}">
                <a16:creationId xmlns:a16="http://schemas.microsoft.com/office/drawing/2014/main" id="{6F2A6B88-43A6-43CE-9E16-3994D663A718}"/>
              </a:ext>
            </a:extLst>
          </p:cNvPr>
          <p:cNvSpPr txBox="1">
            <a:spLocks noChangeArrowheads="1"/>
          </p:cNvSpPr>
          <p:nvPr/>
        </p:nvSpPr>
        <p:spPr bwMode="auto">
          <a:xfrm>
            <a:off x="287338" y="3751263"/>
            <a:ext cx="1203325"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agitation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aggression</a:t>
            </a:r>
          </a:p>
        </p:txBody>
      </p:sp>
      <p:cxnSp>
        <p:nvCxnSpPr>
          <p:cNvPr id="12302" name="Straight Arrow Connector 27">
            <a:extLst>
              <a:ext uri="{FF2B5EF4-FFF2-40B4-BE49-F238E27FC236}">
                <a16:creationId xmlns:a16="http://schemas.microsoft.com/office/drawing/2014/main" id="{E598C54C-C5C8-43A7-B438-F5330E5D715E}"/>
              </a:ext>
            </a:extLst>
          </p:cNvPr>
          <p:cNvCxnSpPr>
            <a:cxnSpLocks noChangeShapeType="1"/>
          </p:cNvCxnSpPr>
          <p:nvPr/>
        </p:nvCxnSpPr>
        <p:spPr bwMode="auto">
          <a:xfrm>
            <a:off x="1570038" y="1792288"/>
            <a:ext cx="1662112" cy="323850"/>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2303" name="Straight Arrow Connector 29">
            <a:extLst>
              <a:ext uri="{FF2B5EF4-FFF2-40B4-BE49-F238E27FC236}">
                <a16:creationId xmlns:a16="http://schemas.microsoft.com/office/drawing/2014/main" id="{39223401-9DBB-46A7-B584-26DA3ECE23CD}"/>
              </a:ext>
            </a:extLst>
          </p:cNvPr>
          <p:cNvCxnSpPr>
            <a:cxnSpLocks noChangeShapeType="1"/>
            <a:endCxn id="12" idx="1"/>
          </p:cNvCxnSpPr>
          <p:nvPr/>
        </p:nvCxnSpPr>
        <p:spPr bwMode="auto">
          <a:xfrm>
            <a:off x="4895850" y="2236788"/>
            <a:ext cx="700088" cy="882650"/>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2304" name="Straight Arrow Connector 31">
            <a:extLst>
              <a:ext uri="{FF2B5EF4-FFF2-40B4-BE49-F238E27FC236}">
                <a16:creationId xmlns:a16="http://schemas.microsoft.com/office/drawing/2014/main" id="{CE2B99BB-FC92-44BD-8FD2-F71EEFB4D578}"/>
              </a:ext>
            </a:extLst>
          </p:cNvPr>
          <p:cNvCxnSpPr>
            <a:cxnSpLocks noChangeShapeType="1"/>
          </p:cNvCxnSpPr>
          <p:nvPr/>
        </p:nvCxnSpPr>
        <p:spPr bwMode="auto">
          <a:xfrm flipV="1">
            <a:off x="6894513" y="3065463"/>
            <a:ext cx="352425" cy="11112"/>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2305" name="Straight Arrow Connector 33">
            <a:extLst>
              <a:ext uri="{FF2B5EF4-FFF2-40B4-BE49-F238E27FC236}">
                <a16:creationId xmlns:a16="http://schemas.microsoft.com/office/drawing/2014/main" id="{707FB07A-93DD-43E3-BBE1-5878DA7C1011}"/>
              </a:ext>
            </a:extLst>
          </p:cNvPr>
          <p:cNvCxnSpPr>
            <a:cxnSpLocks noChangeShapeType="1"/>
          </p:cNvCxnSpPr>
          <p:nvPr/>
        </p:nvCxnSpPr>
        <p:spPr bwMode="auto">
          <a:xfrm>
            <a:off x="4214813" y="2541588"/>
            <a:ext cx="6350" cy="415925"/>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2306" name="Straight Arrow Connector 35">
            <a:extLst>
              <a:ext uri="{FF2B5EF4-FFF2-40B4-BE49-F238E27FC236}">
                <a16:creationId xmlns:a16="http://schemas.microsoft.com/office/drawing/2014/main" id="{0AA6BB17-7CD7-469F-83CC-E72FF613E76E}"/>
              </a:ext>
            </a:extLst>
          </p:cNvPr>
          <p:cNvCxnSpPr>
            <a:cxnSpLocks noChangeShapeType="1"/>
          </p:cNvCxnSpPr>
          <p:nvPr/>
        </p:nvCxnSpPr>
        <p:spPr bwMode="auto">
          <a:xfrm flipV="1">
            <a:off x="4845050" y="3168650"/>
            <a:ext cx="730250" cy="17463"/>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2307" name="Straight Arrow Connector 37">
            <a:extLst>
              <a:ext uri="{FF2B5EF4-FFF2-40B4-BE49-F238E27FC236}">
                <a16:creationId xmlns:a16="http://schemas.microsoft.com/office/drawing/2014/main" id="{78AD9971-6033-4F7C-B89E-5358446D883C}"/>
              </a:ext>
            </a:extLst>
          </p:cNvPr>
          <p:cNvCxnSpPr>
            <a:cxnSpLocks noChangeShapeType="1"/>
            <a:stCxn id="12301" idx="3"/>
          </p:cNvCxnSpPr>
          <p:nvPr/>
        </p:nvCxnSpPr>
        <p:spPr bwMode="auto">
          <a:xfrm flipV="1">
            <a:off x="1490663" y="3697288"/>
            <a:ext cx="930275" cy="347662"/>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2308" name="Straight Arrow Connector 38">
            <a:extLst>
              <a:ext uri="{FF2B5EF4-FFF2-40B4-BE49-F238E27FC236}">
                <a16:creationId xmlns:a16="http://schemas.microsoft.com/office/drawing/2014/main" id="{9CAA2B80-E91F-460B-92D5-22159C76DC81}"/>
              </a:ext>
            </a:extLst>
          </p:cNvPr>
          <p:cNvCxnSpPr>
            <a:cxnSpLocks noChangeShapeType="1"/>
          </p:cNvCxnSpPr>
          <p:nvPr/>
        </p:nvCxnSpPr>
        <p:spPr bwMode="auto">
          <a:xfrm>
            <a:off x="1503363" y="4087813"/>
            <a:ext cx="1628775" cy="249237"/>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2309" name="Straight Arrow Connector 50">
            <a:extLst>
              <a:ext uri="{FF2B5EF4-FFF2-40B4-BE49-F238E27FC236}">
                <a16:creationId xmlns:a16="http://schemas.microsoft.com/office/drawing/2014/main" id="{CF00850E-139F-44C0-B4B1-ABCFC5621957}"/>
              </a:ext>
            </a:extLst>
          </p:cNvPr>
          <p:cNvCxnSpPr>
            <a:cxnSpLocks noChangeShapeType="1"/>
          </p:cNvCxnSpPr>
          <p:nvPr/>
        </p:nvCxnSpPr>
        <p:spPr bwMode="auto">
          <a:xfrm flipV="1">
            <a:off x="4589463" y="3275013"/>
            <a:ext cx="963612" cy="812800"/>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a:noFill/>
              </a14:hiddenFill>
            </a:ext>
          </a:extLst>
        </p:spPr>
      </p:cxnSp>
      <p:sp>
        <p:nvSpPr>
          <p:cNvPr id="62" name="Text Box 4">
            <a:extLst>
              <a:ext uri="{FF2B5EF4-FFF2-40B4-BE49-F238E27FC236}">
                <a16:creationId xmlns:a16="http://schemas.microsoft.com/office/drawing/2014/main" id="{BB0D5CA1-9AAE-467A-AF9E-16E4B515C607}"/>
              </a:ext>
            </a:extLst>
          </p:cNvPr>
          <p:cNvSpPr txBox="1">
            <a:spLocks noChangeArrowheads="1"/>
          </p:cNvSpPr>
          <p:nvPr/>
        </p:nvSpPr>
        <p:spPr bwMode="auto">
          <a:xfrm>
            <a:off x="5575300" y="4824413"/>
            <a:ext cx="2233613" cy="584200"/>
          </a:xfrm>
          <a:prstGeom prst="rect">
            <a:avLst/>
          </a:prstGeom>
          <a:solidFill>
            <a:schemeClr val="accent6">
              <a:lumMod val="40000"/>
              <a:lumOff val="60000"/>
            </a:schemeClr>
          </a:solid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prn risperidone,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olanzapine, quetiapine</a:t>
            </a:r>
          </a:p>
        </p:txBody>
      </p:sp>
      <p:sp>
        <p:nvSpPr>
          <p:cNvPr id="12311" name="Text Box 4">
            <a:extLst>
              <a:ext uri="{FF2B5EF4-FFF2-40B4-BE49-F238E27FC236}">
                <a16:creationId xmlns:a16="http://schemas.microsoft.com/office/drawing/2014/main" id="{54C9D439-2BC9-4227-8B5D-DACF91BB81CB}"/>
              </a:ext>
            </a:extLst>
          </p:cNvPr>
          <p:cNvSpPr txBox="1">
            <a:spLocks noChangeArrowheads="1"/>
          </p:cNvSpPr>
          <p:nvPr/>
        </p:nvSpPr>
        <p:spPr bwMode="auto">
          <a:xfrm>
            <a:off x="346075" y="684213"/>
            <a:ext cx="866775"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apathy</a:t>
            </a:r>
          </a:p>
        </p:txBody>
      </p:sp>
      <p:sp>
        <p:nvSpPr>
          <p:cNvPr id="66" name="Text Box 4">
            <a:extLst>
              <a:ext uri="{FF2B5EF4-FFF2-40B4-BE49-F238E27FC236}">
                <a16:creationId xmlns:a16="http://schemas.microsoft.com/office/drawing/2014/main" id="{FE2B59D4-D186-450A-97A4-4C06D4B3C8DE}"/>
              </a:ext>
            </a:extLst>
          </p:cNvPr>
          <p:cNvSpPr txBox="1">
            <a:spLocks noChangeArrowheads="1"/>
          </p:cNvSpPr>
          <p:nvPr/>
        </p:nvSpPr>
        <p:spPr bwMode="auto">
          <a:xfrm>
            <a:off x="2601913" y="1052513"/>
            <a:ext cx="2211387" cy="339725"/>
          </a:xfrm>
          <a:prstGeom prst="rect">
            <a:avLst/>
          </a:prstGeom>
          <a:solidFill>
            <a:schemeClr val="accent6">
              <a:lumMod val="40000"/>
              <a:lumOff val="60000"/>
            </a:schemeClr>
          </a:solidFill>
          <a:ln>
            <a:noFill/>
          </a:ln>
        </p:spPr>
        <p:txBody>
          <a:bodyPr wrap="none">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d</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onepezil</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rivagstimine</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313" name="Text Box 4">
            <a:extLst>
              <a:ext uri="{FF2B5EF4-FFF2-40B4-BE49-F238E27FC236}">
                <a16:creationId xmlns:a16="http://schemas.microsoft.com/office/drawing/2014/main" id="{3C41296F-E0DD-4383-AFC7-EB93CCDF03EB}"/>
              </a:ext>
            </a:extLst>
          </p:cNvPr>
          <p:cNvSpPr txBox="1">
            <a:spLocks noChangeArrowheads="1"/>
          </p:cNvSpPr>
          <p:nvPr/>
        </p:nvSpPr>
        <p:spPr bwMode="auto">
          <a:xfrm>
            <a:off x="376238" y="5541963"/>
            <a:ext cx="106045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insomnia</a:t>
            </a:r>
          </a:p>
        </p:txBody>
      </p:sp>
      <p:cxnSp>
        <p:nvCxnSpPr>
          <p:cNvPr id="12314" name="Straight Arrow Connector 561168">
            <a:extLst>
              <a:ext uri="{FF2B5EF4-FFF2-40B4-BE49-F238E27FC236}">
                <a16:creationId xmlns:a16="http://schemas.microsoft.com/office/drawing/2014/main" id="{BEBFFA68-4CE3-49F9-80E4-AB315856FDDA}"/>
              </a:ext>
            </a:extLst>
          </p:cNvPr>
          <p:cNvCxnSpPr>
            <a:cxnSpLocks noChangeShapeType="1"/>
          </p:cNvCxnSpPr>
          <p:nvPr/>
        </p:nvCxnSpPr>
        <p:spPr bwMode="auto">
          <a:xfrm>
            <a:off x="4991100" y="5141913"/>
            <a:ext cx="436563" cy="0"/>
          </a:xfrm>
          <a:prstGeom prst="straightConnector1">
            <a:avLst/>
          </a:prstGeom>
          <a:noFill/>
          <a:ln w="19050" algn="ctr">
            <a:solidFill>
              <a:schemeClr val="bg2"/>
            </a:solidFill>
            <a:prstDash val="sysDash"/>
            <a:round/>
            <a:headEnd/>
            <a:tailEnd type="triangle" w="med" len="med"/>
          </a:ln>
          <a:extLst>
            <a:ext uri="{909E8E84-426E-40DD-AFC4-6F175D3DCCD1}">
              <a14:hiddenFill xmlns:a14="http://schemas.microsoft.com/office/drawing/2010/main">
                <a:noFill/>
              </a14:hiddenFill>
            </a:ext>
          </a:extLst>
        </p:spPr>
      </p:cxnSp>
      <p:cxnSp>
        <p:nvCxnSpPr>
          <p:cNvPr id="12315" name="Straight Arrow Connector 116">
            <a:extLst>
              <a:ext uri="{FF2B5EF4-FFF2-40B4-BE49-F238E27FC236}">
                <a16:creationId xmlns:a16="http://schemas.microsoft.com/office/drawing/2014/main" id="{114929EA-1106-4918-8811-3CB94C282F32}"/>
              </a:ext>
            </a:extLst>
          </p:cNvPr>
          <p:cNvCxnSpPr>
            <a:cxnSpLocks noChangeShapeType="1"/>
            <a:stCxn id="12311" idx="3"/>
          </p:cNvCxnSpPr>
          <p:nvPr/>
        </p:nvCxnSpPr>
        <p:spPr bwMode="auto">
          <a:xfrm>
            <a:off x="1212850" y="852488"/>
            <a:ext cx="1141413" cy="339725"/>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2316" name="Straight Arrow Connector 118">
            <a:extLst>
              <a:ext uri="{FF2B5EF4-FFF2-40B4-BE49-F238E27FC236}">
                <a16:creationId xmlns:a16="http://schemas.microsoft.com/office/drawing/2014/main" id="{8A77F16D-45E3-46F7-B8A7-1741FAAF1CD8}"/>
              </a:ext>
            </a:extLst>
          </p:cNvPr>
          <p:cNvCxnSpPr>
            <a:cxnSpLocks noChangeShapeType="1"/>
          </p:cNvCxnSpPr>
          <p:nvPr/>
        </p:nvCxnSpPr>
        <p:spPr bwMode="auto">
          <a:xfrm flipV="1">
            <a:off x="4937125" y="1211263"/>
            <a:ext cx="1217613" cy="4762"/>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a:noFill/>
              </a14:hiddenFill>
            </a:ext>
          </a:extLst>
        </p:spPr>
      </p:cxnSp>
      <p:sp>
        <p:nvSpPr>
          <p:cNvPr id="121" name="Text Box 4">
            <a:extLst>
              <a:ext uri="{FF2B5EF4-FFF2-40B4-BE49-F238E27FC236}">
                <a16:creationId xmlns:a16="http://schemas.microsoft.com/office/drawing/2014/main" id="{DC1AF75C-A13D-4483-A565-5029FD284152}"/>
              </a:ext>
            </a:extLst>
          </p:cNvPr>
          <p:cNvSpPr txBox="1">
            <a:spLocks noChangeArrowheads="1"/>
          </p:cNvSpPr>
          <p:nvPr/>
        </p:nvSpPr>
        <p:spPr bwMode="auto">
          <a:xfrm>
            <a:off x="4267200" y="5483225"/>
            <a:ext cx="1193800" cy="338138"/>
          </a:xfrm>
          <a:prstGeom prst="rect">
            <a:avLst/>
          </a:prstGeom>
          <a:solidFill>
            <a:schemeClr val="accent6">
              <a:lumMod val="40000"/>
              <a:lumOff val="60000"/>
            </a:schemeClr>
          </a:solidFill>
          <a:ln>
            <a:noFill/>
          </a:ln>
        </p:spPr>
        <p:txBody>
          <a:bodyPr>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trazodone</a:t>
            </a:r>
          </a:p>
        </p:txBody>
      </p:sp>
      <p:sp>
        <p:nvSpPr>
          <p:cNvPr id="122" name="Text Box 4">
            <a:extLst>
              <a:ext uri="{FF2B5EF4-FFF2-40B4-BE49-F238E27FC236}">
                <a16:creationId xmlns:a16="http://schemas.microsoft.com/office/drawing/2014/main" id="{DB08138A-99A5-459C-8B78-15C1FFC7B1DE}"/>
              </a:ext>
            </a:extLst>
          </p:cNvPr>
          <p:cNvSpPr txBox="1">
            <a:spLocks noChangeArrowheads="1"/>
          </p:cNvSpPr>
          <p:nvPr/>
        </p:nvSpPr>
        <p:spPr bwMode="auto">
          <a:xfrm>
            <a:off x="2065338" y="5551488"/>
            <a:ext cx="1192212" cy="584200"/>
          </a:xfrm>
          <a:prstGeom prst="rect">
            <a:avLst/>
          </a:prstGeom>
          <a:solidFill>
            <a:schemeClr val="accent6">
              <a:lumMod val="40000"/>
              <a:lumOff val="60000"/>
            </a:schemeClr>
          </a:solidFill>
          <a:ln>
            <a:noFill/>
          </a:ln>
        </p:spPr>
        <p:txBody>
          <a:bodyPr>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melatonin/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ramelteon</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3" name="Text Box 4">
            <a:extLst>
              <a:ext uri="{FF2B5EF4-FFF2-40B4-BE49-F238E27FC236}">
                <a16:creationId xmlns:a16="http://schemas.microsoft.com/office/drawing/2014/main" id="{3E58FD2D-2DFA-4C74-962D-D3B90A136E2C}"/>
              </a:ext>
            </a:extLst>
          </p:cNvPr>
          <p:cNvSpPr txBox="1">
            <a:spLocks noChangeArrowheads="1"/>
          </p:cNvSpPr>
          <p:nvPr/>
        </p:nvSpPr>
        <p:spPr bwMode="auto">
          <a:xfrm>
            <a:off x="6694488" y="5649913"/>
            <a:ext cx="2273300" cy="585787"/>
          </a:xfrm>
          <a:prstGeom prst="rect">
            <a:avLst/>
          </a:prstGeom>
          <a:solidFill>
            <a:schemeClr val="accent6">
              <a:lumMod val="40000"/>
              <a:lumOff val="60000"/>
            </a:schemeClr>
          </a:solidFill>
          <a:ln>
            <a:noFill/>
          </a:ln>
        </p:spPr>
        <p:txBody>
          <a:bodyPr>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gabapentin, zolpidem,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temazepam</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cxnSp>
        <p:nvCxnSpPr>
          <p:cNvPr id="12320" name="Straight Arrow Connector 138">
            <a:extLst>
              <a:ext uri="{FF2B5EF4-FFF2-40B4-BE49-F238E27FC236}">
                <a16:creationId xmlns:a16="http://schemas.microsoft.com/office/drawing/2014/main" id="{D8020F13-1FF6-4212-8583-E48536799D7C}"/>
              </a:ext>
            </a:extLst>
          </p:cNvPr>
          <p:cNvCxnSpPr>
            <a:cxnSpLocks noChangeShapeType="1"/>
          </p:cNvCxnSpPr>
          <p:nvPr/>
        </p:nvCxnSpPr>
        <p:spPr bwMode="auto">
          <a:xfrm>
            <a:off x="3232150" y="5961063"/>
            <a:ext cx="1012825" cy="274637"/>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a:noFill/>
              </a14:hiddenFill>
            </a:ext>
          </a:extLst>
        </p:spPr>
      </p:cxnSp>
      <p:sp>
        <p:nvSpPr>
          <p:cNvPr id="142" name="Text Box 4">
            <a:extLst>
              <a:ext uri="{FF2B5EF4-FFF2-40B4-BE49-F238E27FC236}">
                <a16:creationId xmlns:a16="http://schemas.microsoft.com/office/drawing/2014/main" id="{F8EC0F31-97BC-4DDF-B03E-10375BC2E69B}"/>
              </a:ext>
            </a:extLst>
          </p:cNvPr>
          <p:cNvSpPr txBox="1">
            <a:spLocks noChangeArrowheads="1"/>
          </p:cNvSpPr>
          <p:nvPr/>
        </p:nvSpPr>
        <p:spPr bwMode="auto">
          <a:xfrm>
            <a:off x="4325938" y="6005513"/>
            <a:ext cx="1101725" cy="339725"/>
          </a:xfrm>
          <a:prstGeom prst="rect">
            <a:avLst/>
          </a:prstGeom>
          <a:solidFill>
            <a:schemeClr val="accent6">
              <a:lumMod val="40000"/>
              <a:lumOff val="60000"/>
            </a:schemeClr>
          </a:solidFill>
          <a:ln>
            <a:noFill/>
          </a:ln>
        </p:spPr>
        <p:txBody>
          <a:bodyPr>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doxepin</a:t>
            </a:r>
          </a:p>
        </p:txBody>
      </p:sp>
      <p:cxnSp>
        <p:nvCxnSpPr>
          <p:cNvPr id="12322" name="Straight Arrow Connector 142">
            <a:extLst>
              <a:ext uri="{FF2B5EF4-FFF2-40B4-BE49-F238E27FC236}">
                <a16:creationId xmlns:a16="http://schemas.microsoft.com/office/drawing/2014/main" id="{448A0CB5-8EE5-4304-B367-EADF2DC24628}"/>
              </a:ext>
            </a:extLst>
          </p:cNvPr>
          <p:cNvCxnSpPr>
            <a:cxnSpLocks noChangeShapeType="1"/>
          </p:cNvCxnSpPr>
          <p:nvPr/>
        </p:nvCxnSpPr>
        <p:spPr bwMode="auto">
          <a:xfrm flipV="1">
            <a:off x="3236913" y="5703888"/>
            <a:ext cx="969962" cy="176212"/>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2323" name="Straight Arrow Connector 145">
            <a:extLst>
              <a:ext uri="{FF2B5EF4-FFF2-40B4-BE49-F238E27FC236}">
                <a16:creationId xmlns:a16="http://schemas.microsoft.com/office/drawing/2014/main" id="{7B981C09-A579-4837-8AB8-C8D857108494}"/>
              </a:ext>
            </a:extLst>
          </p:cNvPr>
          <p:cNvCxnSpPr>
            <a:cxnSpLocks noChangeShapeType="1"/>
          </p:cNvCxnSpPr>
          <p:nvPr/>
        </p:nvCxnSpPr>
        <p:spPr bwMode="auto">
          <a:xfrm>
            <a:off x="5572125" y="5640388"/>
            <a:ext cx="1011238" cy="274637"/>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2324" name="Straight Arrow Connector 146">
            <a:extLst>
              <a:ext uri="{FF2B5EF4-FFF2-40B4-BE49-F238E27FC236}">
                <a16:creationId xmlns:a16="http://schemas.microsoft.com/office/drawing/2014/main" id="{5363FCAE-B598-4CFA-941E-07E917273256}"/>
              </a:ext>
            </a:extLst>
          </p:cNvPr>
          <p:cNvCxnSpPr>
            <a:cxnSpLocks noChangeShapeType="1"/>
          </p:cNvCxnSpPr>
          <p:nvPr/>
        </p:nvCxnSpPr>
        <p:spPr bwMode="auto">
          <a:xfrm flipV="1">
            <a:off x="5508625" y="6062663"/>
            <a:ext cx="1074738" cy="188912"/>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2325" name="Straight Arrow Connector 149">
            <a:extLst>
              <a:ext uri="{FF2B5EF4-FFF2-40B4-BE49-F238E27FC236}">
                <a16:creationId xmlns:a16="http://schemas.microsoft.com/office/drawing/2014/main" id="{D213791C-ED63-4DB0-988F-0C61ACD3326C}"/>
              </a:ext>
            </a:extLst>
          </p:cNvPr>
          <p:cNvCxnSpPr>
            <a:cxnSpLocks noChangeShapeType="1"/>
          </p:cNvCxnSpPr>
          <p:nvPr/>
        </p:nvCxnSpPr>
        <p:spPr bwMode="auto">
          <a:xfrm>
            <a:off x="1492250" y="5676900"/>
            <a:ext cx="517525" cy="114300"/>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a:noFill/>
              </a14:hiddenFill>
            </a:ext>
          </a:extLst>
        </p:spPr>
      </p:cxnSp>
      <p:sp>
        <p:nvSpPr>
          <p:cNvPr id="12326" name="TextBox 97289">
            <a:extLst>
              <a:ext uri="{FF2B5EF4-FFF2-40B4-BE49-F238E27FC236}">
                <a16:creationId xmlns:a16="http://schemas.microsoft.com/office/drawing/2014/main" id="{674E4066-DBBF-4842-8F83-8FD3AA7AB765}"/>
              </a:ext>
            </a:extLst>
          </p:cNvPr>
          <p:cNvSpPr txBox="1">
            <a:spLocks noChangeArrowheads="1"/>
          </p:cNvSpPr>
          <p:nvPr/>
        </p:nvSpPr>
        <p:spPr bwMode="auto">
          <a:xfrm rot="-1372003">
            <a:off x="1766888" y="1471613"/>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mild</a:t>
            </a:r>
          </a:p>
        </p:txBody>
      </p:sp>
      <p:sp>
        <p:nvSpPr>
          <p:cNvPr id="12327" name="TextBox 153">
            <a:extLst>
              <a:ext uri="{FF2B5EF4-FFF2-40B4-BE49-F238E27FC236}">
                <a16:creationId xmlns:a16="http://schemas.microsoft.com/office/drawing/2014/main" id="{6F8F940F-87A1-4E3C-8664-37D6B0F148BA}"/>
              </a:ext>
            </a:extLst>
          </p:cNvPr>
          <p:cNvSpPr txBox="1">
            <a:spLocks noChangeArrowheads="1"/>
          </p:cNvSpPr>
          <p:nvPr/>
        </p:nvSpPr>
        <p:spPr bwMode="auto">
          <a:xfrm rot="-900044">
            <a:off x="2017713" y="3736975"/>
            <a:ext cx="585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mild</a:t>
            </a:r>
          </a:p>
        </p:txBody>
      </p:sp>
      <p:sp>
        <p:nvSpPr>
          <p:cNvPr id="12328" name="TextBox 154">
            <a:extLst>
              <a:ext uri="{FF2B5EF4-FFF2-40B4-BE49-F238E27FC236}">
                <a16:creationId xmlns:a16="http://schemas.microsoft.com/office/drawing/2014/main" id="{5E65F2C6-2596-460B-8D16-9B92FE241FDF}"/>
              </a:ext>
            </a:extLst>
          </p:cNvPr>
          <p:cNvSpPr txBox="1">
            <a:spLocks noChangeArrowheads="1"/>
          </p:cNvSpPr>
          <p:nvPr/>
        </p:nvSpPr>
        <p:spPr bwMode="auto">
          <a:xfrm rot="498985">
            <a:off x="1743075" y="1876425"/>
            <a:ext cx="128905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mod/severe</a:t>
            </a:r>
          </a:p>
        </p:txBody>
      </p:sp>
      <p:sp>
        <p:nvSpPr>
          <p:cNvPr id="12329" name="TextBox 155">
            <a:extLst>
              <a:ext uri="{FF2B5EF4-FFF2-40B4-BE49-F238E27FC236}">
                <a16:creationId xmlns:a16="http://schemas.microsoft.com/office/drawing/2014/main" id="{5B2606E0-858D-4D61-86A0-5CDA63741693}"/>
              </a:ext>
            </a:extLst>
          </p:cNvPr>
          <p:cNvSpPr txBox="1">
            <a:spLocks noChangeArrowheads="1"/>
          </p:cNvSpPr>
          <p:nvPr/>
        </p:nvSpPr>
        <p:spPr bwMode="auto">
          <a:xfrm rot="365415">
            <a:off x="1736725" y="4156075"/>
            <a:ext cx="134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mod/severe</a:t>
            </a:r>
          </a:p>
        </p:txBody>
      </p:sp>
      <p:sp>
        <p:nvSpPr>
          <p:cNvPr id="12330" name="TextBox 1">
            <a:extLst>
              <a:ext uri="{FF2B5EF4-FFF2-40B4-BE49-F238E27FC236}">
                <a16:creationId xmlns:a16="http://schemas.microsoft.com/office/drawing/2014/main" id="{CD0318FB-FEA6-4B00-9815-7B0BE3C3DC20}"/>
              </a:ext>
            </a:extLst>
          </p:cNvPr>
          <p:cNvSpPr txBox="1">
            <a:spLocks noChangeArrowheads="1"/>
          </p:cNvSpPr>
          <p:nvPr/>
        </p:nvSpPr>
        <p:spPr bwMode="auto">
          <a:xfrm>
            <a:off x="3444875" y="63500"/>
            <a:ext cx="5334000" cy="8302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Honolulu Medication Algorithm for Behavioral Symptoms in Dementia</a:t>
            </a:r>
          </a:p>
        </p:txBody>
      </p:sp>
      <p:sp>
        <p:nvSpPr>
          <p:cNvPr id="14" name="TextBox 13">
            <a:extLst>
              <a:ext uri="{FF2B5EF4-FFF2-40B4-BE49-F238E27FC236}">
                <a16:creationId xmlns:a16="http://schemas.microsoft.com/office/drawing/2014/main" id="{DEEC2608-1242-4E52-9346-077B88E2A8E8}"/>
              </a:ext>
            </a:extLst>
          </p:cNvPr>
          <p:cNvSpPr txBox="1">
            <a:spLocks noChangeArrowheads="1"/>
          </p:cNvSpPr>
          <p:nvPr/>
        </p:nvSpPr>
        <p:spPr bwMode="auto">
          <a:xfrm>
            <a:off x="5461000" y="3459163"/>
            <a:ext cx="21161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*avoid in Parkinson’s/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Lewy Body dementia</a:t>
            </a:r>
          </a:p>
        </p:txBody>
      </p:sp>
      <p:sp>
        <p:nvSpPr>
          <p:cNvPr id="12332" name="Text Box 4">
            <a:extLst>
              <a:ext uri="{FF2B5EF4-FFF2-40B4-BE49-F238E27FC236}">
                <a16:creationId xmlns:a16="http://schemas.microsoft.com/office/drawing/2014/main" id="{C29F7040-6038-4EE9-BD11-3F8B10688048}"/>
              </a:ext>
            </a:extLst>
          </p:cNvPr>
          <p:cNvSpPr txBox="1">
            <a:spLocks noChangeArrowheads="1"/>
          </p:cNvSpPr>
          <p:nvPr/>
        </p:nvSpPr>
        <p:spPr bwMode="auto">
          <a:xfrm>
            <a:off x="295275" y="2538413"/>
            <a:ext cx="151765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hallucinations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paranoia</a:t>
            </a:r>
          </a:p>
        </p:txBody>
      </p:sp>
      <p:cxnSp>
        <p:nvCxnSpPr>
          <p:cNvPr id="12333" name="Straight Arrow Connector 116">
            <a:extLst>
              <a:ext uri="{FF2B5EF4-FFF2-40B4-BE49-F238E27FC236}">
                <a16:creationId xmlns:a16="http://schemas.microsoft.com/office/drawing/2014/main" id="{6A3564F8-0F08-44FC-B460-06F59FED56D7}"/>
              </a:ext>
            </a:extLst>
          </p:cNvPr>
          <p:cNvCxnSpPr>
            <a:cxnSpLocks noChangeShapeType="1"/>
          </p:cNvCxnSpPr>
          <p:nvPr/>
        </p:nvCxnSpPr>
        <p:spPr bwMode="auto">
          <a:xfrm flipV="1">
            <a:off x="1798638" y="2328863"/>
            <a:ext cx="1503362" cy="457200"/>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a:noFill/>
              </a14:hiddenFill>
            </a:ext>
          </a:extLst>
        </p:spPr>
      </p:cxnSp>
      <p:sp>
        <p:nvSpPr>
          <p:cNvPr id="54" name="Text Box 4">
            <a:extLst>
              <a:ext uri="{FF2B5EF4-FFF2-40B4-BE49-F238E27FC236}">
                <a16:creationId xmlns:a16="http://schemas.microsoft.com/office/drawing/2014/main" id="{DF2F2227-933D-4B24-B8A4-126F728E17A2}"/>
              </a:ext>
            </a:extLst>
          </p:cNvPr>
          <p:cNvSpPr txBox="1">
            <a:spLocks noChangeArrowheads="1"/>
          </p:cNvSpPr>
          <p:nvPr/>
        </p:nvSpPr>
        <p:spPr bwMode="auto">
          <a:xfrm>
            <a:off x="6246813" y="1695450"/>
            <a:ext cx="2327275" cy="584200"/>
          </a:xfrm>
          <a:prstGeom prst="rect">
            <a:avLst/>
          </a:prstGeom>
          <a:solidFill>
            <a:schemeClr val="accent6">
              <a:lumMod val="40000"/>
              <a:lumOff val="60000"/>
            </a:schemeClr>
          </a:solidFill>
          <a:ln>
            <a:noFill/>
          </a:ln>
        </p:spPr>
        <p:txBody>
          <a:bodyPr>
            <a:spAutoFit/>
          </a:bodyPr>
          <a:lstStyle>
            <a:lvl1pPr>
              <a:buClr>
                <a:srgbClr val="003366"/>
              </a:buClr>
              <a:buSzPct val="120000"/>
              <a:buChar char="•"/>
              <a:defRPr sz="2500">
                <a:solidFill>
                  <a:srgbClr val="003366"/>
                </a:solidFill>
                <a:latin typeface="Arial" charset="0"/>
              </a:defRPr>
            </a:lvl1pPr>
            <a:lvl2pPr marL="742950" indent="-285750">
              <a:buChar char="–"/>
              <a:defRPr sz="2000">
                <a:solidFill>
                  <a:srgbClr val="003366"/>
                </a:solidFill>
                <a:latin typeface="Arial" charset="0"/>
              </a:defRPr>
            </a:lvl2pPr>
            <a:lvl3pPr marL="1143000" indent="-228600">
              <a:buChar char="•"/>
              <a:defRPr sz="1500">
                <a:solidFill>
                  <a:srgbClr val="003366"/>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other antidepressants: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mirtazepine</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SNRIs </a:t>
            </a:r>
          </a:p>
        </p:txBody>
      </p:sp>
      <p:cxnSp>
        <p:nvCxnSpPr>
          <p:cNvPr id="12335" name="Straight Arrow Connector 29">
            <a:extLst>
              <a:ext uri="{FF2B5EF4-FFF2-40B4-BE49-F238E27FC236}">
                <a16:creationId xmlns:a16="http://schemas.microsoft.com/office/drawing/2014/main" id="{8CED95D7-601E-492A-AB5E-FE8955B43A63}"/>
              </a:ext>
            </a:extLst>
          </p:cNvPr>
          <p:cNvCxnSpPr>
            <a:cxnSpLocks noChangeShapeType="1"/>
            <a:endCxn id="54" idx="1"/>
          </p:cNvCxnSpPr>
          <p:nvPr/>
        </p:nvCxnSpPr>
        <p:spPr bwMode="auto">
          <a:xfrm>
            <a:off x="4916488" y="2078038"/>
            <a:ext cx="1341437" cy="25400"/>
          </a:xfrm>
          <a:prstGeom prst="straightConnector1">
            <a:avLst/>
          </a:prstGeom>
          <a:noFill/>
          <a:ln w="38100" algn="ctr">
            <a:solidFill>
              <a:schemeClr val="bg2"/>
            </a:solidFill>
            <a:round/>
            <a:headEnd/>
            <a:tailEnd type="triangle" w="med" len="med"/>
          </a:ln>
          <a:extLst>
            <a:ext uri="{909E8E84-426E-40DD-AFC4-6F175D3DCCD1}">
              <a14:hiddenFill xmlns:a14="http://schemas.microsoft.com/office/drawing/2010/main">
                <a:noFill/>
              </a14:hiddenFill>
            </a:ext>
          </a:extLst>
        </p:spPr>
      </p:cxnSp>
      <p:sp>
        <p:nvSpPr>
          <p:cNvPr id="12336" name="TextBox 62">
            <a:extLst>
              <a:ext uri="{FF2B5EF4-FFF2-40B4-BE49-F238E27FC236}">
                <a16:creationId xmlns:a16="http://schemas.microsoft.com/office/drawing/2014/main" id="{D44BD3BC-DFBE-4866-8982-E2644FD550CC}"/>
              </a:ext>
            </a:extLst>
          </p:cNvPr>
          <p:cNvSpPr txBox="1">
            <a:spLocks noChangeArrowheads="1"/>
          </p:cNvSpPr>
          <p:nvPr/>
        </p:nvSpPr>
        <p:spPr bwMode="auto">
          <a:xfrm>
            <a:off x="4948238" y="1655763"/>
            <a:ext cx="1350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if depression w/o psychosis</a:t>
            </a:r>
          </a:p>
        </p:txBody>
      </p:sp>
      <p:sp>
        <p:nvSpPr>
          <p:cNvPr id="50" name="TextBox 49">
            <a:extLst>
              <a:ext uri="{FF2B5EF4-FFF2-40B4-BE49-F238E27FC236}">
                <a16:creationId xmlns:a16="http://schemas.microsoft.com/office/drawing/2014/main" id="{A661ECCD-0370-4C28-8A89-2E11E01EAD66}"/>
              </a:ext>
            </a:extLst>
          </p:cNvPr>
          <p:cNvSpPr txBox="1"/>
          <p:nvPr/>
        </p:nvSpPr>
        <p:spPr>
          <a:xfrm>
            <a:off x="254000" y="152400"/>
            <a:ext cx="1181100" cy="400050"/>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Figure 2</a:t>
            </a:r>
          </a:p>
        </p:txBody>
      </p:sp>
      <p:sp>
        <p:nvSpPr>
          <p:cNvPr id="3" name="TextBox 2">
            <a:extLst>
              <a:ext uri="{FF2B5EF4-FFF2-40B4-BE49-F238E27FC236}">
                <a16:creationId xmlns:a16="http://schemas.microsoft.com/office/drawing/2014/main" id="{3C1AD624-631F-465A-82BD-A4601BB2667D}"/>
              </a:ext>
            </a:extLst>
          </p:cNvPr>
          <p:cNvSpPr txBox="1"/>
          <p:nvPr/>
        </p:nvSpPr>
        <p:spPr>
          <a:xfrm>
            <a:off x="3173413" y="6477000"/>
            <a:ext cx="5861050" cy="307975"/>
          </a:xfrm>
          <a:prstGeom prst="rect">
            <a:avLst/>
          </a:prstGeom>
          <a:noFill/>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updated (June 2018) per evidenced-based benefit to risk ratio, Lu 2016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9F1DB"/>
        </a:solidFill>
        <a:effectLst/>
      </p:bgPr>
    </p:bg>
    <p:spTree>
      <p:nvGrpSpPr>
        <p:cNvPr id="1" name=""/>
        <p:cNvGrpSpPr/>
        <p:nvPr/>
      </p:nvGrpSpPr>
      <p:grpSpPr>
        <a:xfrm>
          <a:off x="0" y="0"/>
          <a:ext cx="0" cy="0"/>
          <a:chOff x="0" y="0"/>
          <a:chExt cx="0" cy="0"/>
        </a:xfrm>
      </p:grpSpPr>
      <p:sp>
        <p:nvSpPr>
          <p:cNvPr id="49154" name="TextBox 1">
            <a:extLst>
              <a:ext uri="{FF2B5EF4-FFF2-40B4-BE49-F238E27FC236}">
                <a16:creationId xmlns:a16="http://schemas.microsoft.com/office/drawing/2014/main" id="{7382E149-4729-4C5B-A84C-EBC3C0543D3F}"/>
              </a:ext>
            </a:extLst>
          </p:cNvPr>
          <p:cNvSpPr txBox="1">
            <a:spLocks noChangeArrowheads="1"/>
          </p:cNvSpPr>
          <p:nvPr/>
        </p:nvSpPr>
        <p:spPr bwMode="auto">
          <a:xfrm>
            <a:off x="301625" y="241300"/>
            <a:ext cx="8720138"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3366"/>
              </a:buClr>
              <a:buSzPct val="120000"/>
              <a:buChar char="•"/>
              <a:defRPr sz="2500">
                <a:solidFill>
                  <a:srgbClr val="003366"/>
                </a:solidFill>
                <a:latin typeface="Arial" panose="020B0604020202020204" pitchFamily="34" charset="0"/>
                <a:ea typeface="MS PGothic" panose="020B0600070205080204" pitchFamily="34" charset="-128"/>
              </a:defRPr>
            </a:lvl1pPr>
            <a:lvl2pPr marL="742950" indent="-285750">
              <a:buChar char="–"/>
              <a:defRPr sz="2000">
                <a:solidFill>
                  <a:srgbClr val="003366"/>
                </a:solidFill>
                <a:latin typeface="Arial" panose="020B0604020202020204" pitchFamily="34" charset="0"/>
                <a:ea typeface="MS PGothic" panose="020B0600070205080204" pitchFamily="34" charset="-128"/>
              </a:defRPr>
            </a:lvl2pPr>
            <a:lvl3pPr marL="1143000" indent="-228600">
              <a:buChar char="•"/>
              <a:defRPr sz="1500">
                <a:solidFill>
                  <a:srgbClr val="003366"/>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sng"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General medication guidelines for BPSD</a:t>
            </a:r>
          </a:p>
          <a:p>
            <a:pPr marL="0" marR="0" lvl="1" indent="0" algn="l" defTabSz="914400" rtl="0" eaLnBrk="0" fontAlgn="base" latinLnBrk="0" hangingPunct="0">
              <a:lnSpc>
                <a:spcPct val="100000"/>
              </a:lnSpc>
              <a:spcBef>
                <a:spcPts val="4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pitchFamily="34" charset="0"/>
            </a:endParaRPr>
          </a:p>
          <a:p>
            <a:pPr marL="0" marR="0" lvl="1" indent="0" algn="l" defTabSz="914400" rtl="0" eaLnBrk="0" fontAlgn="base" latinLnBrk="0" hangingPunct="0">
              <a:lnSpc>
                <a:spcPct val="100000"/>
              </a:lnSpc>
              <a:spcBef>
                <a:spcPts val="4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pitchFamily="34" charset="0"/>
              </a:rPr>
              <a:t>No “FDA-approved” medication for BPSD</a:t>
            </a:r>
          </a:p>
          <a:p>
            <a:pPr marL="0" marR="0" lvl="1" indent="0" algn="l" defTabSz="914400" rtl="0" eaLnBrk="0" fontAlgn="base" latinLnBrk="0" hangingPunct="0">
              <a:lnSpc>
                <a:spcPct val="100000"/>
              </a:lnSpc>
              <a:spcBef>
                <a:spcPts val="4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pitchFamily="34" charset="0"/>
              </a:rPr>
              <a:t>Start with low dose to ensure tolerability and increase in small increments</a:t>
            </a:r>
          </a:p>
          <a:p>
            <a:pPr marL="0" marR="0" lvl="1" indent="0" algn="l" defTabSz="914400" rtl="0" eaLnBrk="0" fontAlgn="base" latinLnBrk="0" hangingPunct="0">
              <a:lnSpc>
                <a:spcPct val="100000"/>
              </a:lnSpc>
              <a:spcBef>
                <a:spcPts val="4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pitchFamily="34" charset="0"/>
              </a:rPr>
              <a:t>May need up to 2-6 weeks for sustained improvement.</a:t>
            </a:r>
          </a:p>
          <a:p>
            <a:pPr marL="0" marR="0" lvl="1" indent="0" algn="l" defTabSz="914400" rtl="0" eaLnBrk="0" fontAlgn="base" latinLnBrk="0" hangingPunct="0">
              <a:lnSpc>
                <a:spcPct val="100000"/>
              </a:lnSpc>
              <a:spcBef>
                <a:spcPts val="4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pitchFamily="34" charset="0"/>
              </a:rPr>
              <a:t>During this time if target behavior persists, may not necessarily be “medication side effects” or “medication not working.”</a:t>
            </a:r>
          </a:p>
          <a:p>
            <a:pPr marL="0" marR="0" lvl="1" indent="0" algn="l" defTabSz="914400" rtl="0" eaLnBrk="0" fontAlgn="base" latinLnBrk="0" hangingPunct="0">
              <a:lnSpc>
                <a:spcPct val="100000"/>
              </a:lnSpc>
              <a:spcBef>
                <a:spcPts val="4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pitchFamily="34" charset="0"/>
              </a:rPr>
              <a:t>Side effects usually present as clear and persistent change from baseline, such as sedation, confusion, motor symptoms, or gastrointestinal effects</a:t>
            </a:r>
          </a:p>
          <a:p>
            <a:pPr marL="0" marR="0" lvl="1" indent="0" algn="l" defTabSz="914400" rtl="0" eaLnBrk="0" fontAlgn="base" latinLnBrk="0" hangingPunct="0">
              <a:lnSpc>
                <a:spcPct val="100000"/>
              </a:lnSpc>
              <a:spcBef>
                <a:spcPts val="4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pitchFamily="34" charset="0"/>
              </a:rPr>
              <a:t>Consult geriatric medicine or geriatric psychiatrist if patient difficult to treat</a:t>
            </a:r>
          </a:p>
          <a:p>
            <a:pPr marL="0" marR="0" lvl="1" indent="0" algn="l" defTabSz="914400" rtl="0" eaLnBrk="0" fontAlgn="base" latinLnBrk="0" hangingPunct="0">
              <a:lnSpc>
                <a:spcPct val="100000"/>
              </a:lnSpc>
              <a:spcBef>
                <a:spcPts val="4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pitchFamily="34" charset="0"/>
            </a:endParaRPr>
          </a:p>
          <a:p>
            <a:pPr marL="0" marR="0" lvl="1" indent="0" algn="l" defTabSz="914400" rtl="0" eaLnBrk="0" fontAlgn="base" latinLnBrk="0" hangingPunct="0">
              <a:lnSpc>
                <a:spcPct val="100000"/>
              </a:lnSpc>
              <a:spcBef>
                <a:spcPts val="4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pitchFamily="34" charset="0"/>
              </a:rPr>
              <a:t>Some medication considerations:</a:t>
            </a:r>
          </a:p>
          <a:p>
            <a:pPr marL="0" marR="0" lvl="1" indent="0" algn="l" defTabSz="914400" rtl="0" eaLnBrk="0" fontAlgn="base" latinLnBrk="0" hangingPunct="0">
              <a:lnSpc>
                <a:spcPct val="100000"/>
              </a:lnSpc>
              <a:spcBef>
                <a:spcPts val="4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pitchFamily="34" charset="0"/>
              </a:rPr>
              <a:t>-SSRIs often first line for BPSD but beware of hyponatremia</a:t>
            </a:r>
          </a:p>
          <a:p>
            <a:pPr marL="0" marR="0" lvl="1" indent="0" algn="l" defTabSz="914400" rtl="0" eaLnBrk="0" fontAlgn="base" latinLnBrk="0" hangingPunct="0">
              <a:lnSpc>
                <a:spcPct val="100000"/>
              </a:lnSpc>
              <a:spcBef>
                <a:spcPts val="4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pitchFamily="34" charset="0"/>
              </a:rPr>
              <a:t>-</a:t>
            </a:r>
            <a:r>
              <a:rPr kumimoji="0" lang="en-US" altLang="en-US" sz="1800" b="0" i="0" u="none" strike="noStrike" kern="1200" cap="none" spc="0" normalizeH="0" baseline="0" noProof="0" dirty="0" err="1">
                <a:ln>
                  <a:noFill/>
                </a:ln>
                <a:solidFill>
                  <a:srgbClr val="000000"/>
                </a:solidFill>
                <a:effectLst/>
                <a:uLnTx/>
                <a:uFillTx/>
                <a:latin typeface="Arial"/>
                <a:ea typeface="MS PGothic" panose="020B0600070205080204" pitchFamily="34" charset="-128"/>
                <a:cs typeface="Arial" pitchFamily="34" charset="0"/>
              </a:rPr>
              <a:t>prazosin</a:t>
            </a:r>
            <a:r>
              <a:rPr kumimoji="0" lang="en-US" altLang="en-US" sz="18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pitchFamily="34" charset="0"/>
              </a:rPr>
              <a:t>, BPH med crossing blood brain barrier, often effective for aggression</a:t>
            </a:r>
          </a:p>
          <a:p>
            <a:pPr marL="0" marR="0" lvl="1" indent="0" algn="l" defTabSz="914400" rtl="0" eaLnBrk="1" fontAlgn="base" latinLnBrk="0" hangingPunct="1">
              <a:lnSpc>
                <a:spcPct val="100000"/>
              </a:lnSpc>
              <a:spcBef>
                <a:spcPts val="400"/>
              </a:spcBef>
              <a:spcAft>
                <a:spcPct val="0"/>
              </a:spcAft>
              <a:buClrTx/>
              <a:buSzTx/>
              <a:buFont typeface="Wingdings"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pitchFamily="34" charset="0"/>
              </a:rPr>
              <a:t>-</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itchFamily="34" charset="0"/>
              </a:rPr>
              <a:t>dementia medications can confer small improvement in depression/anxiety</a:t>
            </a:r>
          </a:p>
          <a:p>
            <a:pPr marL="0" marR="0" lvl="1" indent="0" algn="l" defTabSz="914400" rtl="0" eaLnBrk="0" fontAlgn="base" latinLnBrk="0" hangingPunct="0">
              <a:lnSpc>
                <a:spcPct val="100000"/>
              </a:lnSpc>
              <a:spcBef>
                <a:spcPts val="4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itchFamily="34" charset="0"/>
              </a:rPr>
              <a:t>-</a:t>
            </a:r>
            <a:r>
              <a:rPr kumimoji="0" lang="en-US" altLang="en-US" sz="18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pitchFamily="34" charset="0"/>
              </a:rPr>
              <a:t>antipsychotics can be highly effective in severe cases, as long as lowest effective dose used and side effects carefully monitored</a:t>
            </a:r>
          </a:p>
          <a:p>
            <a:pPr marL="0" marR="0" lvl="1" indent="0" algn="l" defTabSz="914400" rtl="0" eaLnBrk="1" fontAlgn="base" latinLnBrk="0" hangingPunct="1">
              <a:lnSpc>
                <a:spcPct val="100000"/>
              </a:lnSpc>
              <a:spcBef>
                <a:spcPts val="400"/>
              </a:spcBef>
              <a:spcAft>
                <a:spcPct val="0"/>
              </a:spcAft>
              <a:buClrTx/>
              <a:buSzTx/>
              <a:buFont typeface="Wingdings"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Arial" pitchFamily="34" charset="0"/>
              </a:rPr>
              <a:t>-still limited evidence for benzodiazepines and valproate in BPSD, watch for sedation and disinhibition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2C6"/>
        </a:solidFill>
        <a:effectLst/>
      </p:bgPr>
    </p:bg>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90500" y="936273"/>
            <a:ext cx="8763000"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003366"/>
              </a:buClr>
              <a:buSzPct val="120000"/>
              <a:buChar char="•"/>
              <a:defRPr sz="2500">
                <a:solidFill>
                  <a:srgbClr val="003366"/>
                </a:solidFill>
                <a:latin typeface="Arial" panose="020B0604020202020204" pitchFamily="34" charset="0"/>
              </a:defRPr>
            </a:lvl1pPr>
            <a:lvl2pPr marL="742950" indent="-285750">
              <a:buChar char="–"/>
              <a:defRPr sz="2000">
                <a:solidFill>
                  <a:srgbClr val="003366"/>
                </a:solidFill>
                <a:latin typeface="Arial" panose="020B0604020202020204" pitchFamily="34" charset="0"/>
              </a:defRPr>
            </a:lvl2pPr>
            <a:lvl3pPr marL="1143000" indent="-228600">
              <a:buChar char="•"/>
              <a:defRPr sz="1500">
                <a:solidFill>
                  <a:srgbClr val="003366"/>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Underdiagnosed,</a:t>
            </a:r>
            <a:r>
              <a:rPr kumimoji="0" lang="en-US" altLang="en-US" sz="2400" b="0" i="0" u="sng" strike="noStrike" kern="1200" cap="none" spc="0" normalizeH="0" noProof="0" dirty="0">
                <a:ln>
                  <a:noFill/>
                </a:ln>
                <a:solidFill>
                  <a:srgbClr val="000000"/>
                </a:solidFill>
                <a:effectLst/>
                <a:uLnTx/>
                <a:uFillTx/>
                <a:latin typeface="Arial" panose="020B0604020202020204" pitchFamily="34" charset="0"/>
                <a:ea typeface="+mn-ea"/>
                <a:cs typeface="+mn-cs"/>
              </a:rPr>
              <a:t> </a:t>
            </a:r>
            <a:r>
              <a:rPr kumimoji="0" lang="en-US" altLang="en-US" sz="2400" b="0"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second most common dementia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cognitive fluctuation, visual hallucinations (early, most common, 60%), REM sleep disorder, parkinsonism (later)</a:t>
            </a:r>
            <a:endParaRPr kumimoji="0" lang="en-US" altLang="en-US" sz="2400" b="0" i="0" u="sng"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pathology and behavioral</a:t>
            </a:r>
            <a:r>
              <a:rPr kumimoji="0" lang="en-US" altLang="en-US" sz="2400" b="0" i="0" u="none" strike="noStrike" kern="1200" cap="none" spc="0" normalizeH="0" noProof="0" dirty="0">
                <a:ln>
                  <a:noFill/>
                </a:ln>
                <a:solidFill>
                  <a:srgbClr val="000000"/>
                </a:solidFill>
                <a:effectLst/>
                <a:uLnTx/>
                <a:uFillTx/>
                <a:latin typeface="Arial" panose="020B0604020202020204" pitchFamily="34" charset="0"/>
                <a:ea typeface="+mn-ea"/>
                <a:cs typeface="+mn-cs"/>
              </a:rPr>
              <a:t> </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treatment similar to PDD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Treatment for psychosis/aggression: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-neuroleptic sensitivity (poor response to risperidone)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-quetiapine</a:t>
            </a:r>
            <a:endParaRPr lang="en-US" altLang="en-US" sz="24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-cholinesterase inhibitors (donepezil, </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rivastigimine</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pimavanserin</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Nuplazid</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5-HT2A inverse agonist (decrease visual pathway act)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effective for psychosis in PD, consider for LBD  </a:t>
            </a:r>
          </a:p>
        </p:txBody>
      </p:sp>
      <p:sp>
        <p:nvSpPr>
          <p:cNvPr id="193541" name="Text Box 8"/>
          <p:cNvSpPr txBox="1">
            <a:spLocks noChangeArrowheads="1"/>
          </p:cNvSpPr>
          <p:nvPr/>
        </p:nvSpPr>
        <p:spPr bwMode="auto">
          <a:xfrm>
            <a:off x="5578600" y="6434145"/>
            <a:ext cx="35654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buClr>
                <a:srgbClr val="003366"/>
              </a:buClr>
              <a:buSzPct val="120000"/>
              <a:buChar char="•"/>
              <a:defRPr sz="2500">
                <a:solidFill>
                  <a:srgbClr val="003366"/>
                </a:solidFill>
                <a:latin typeface="Arial" panose="020B0604020202020204" pitchFamily="34" charset="0"/>
              </a:defRPr>
            </a:lvl1pPr>
            <a:lvl2pPr marL="742950" indent="-285750">
              <a:buChar char="–"/>
              <a:defRPr sz="2000">
                <a:solidFill>
                  <a:srgbClr val="003366"/>
                </a:solidFill>
                <a:latin typeface="Arial" panose="020B0604020202020204" pitchFamily="34" charset="0"/>
              </a:defRPr>
            </a:lvl2pPr>
            <a:lvl3pPr marL="1143000" indent="-228600">
              <a:buChar char="•"/>
              <a:defRPr sz="1500">
                <a:solidFill>
                  <a:srgbClr val="003366"/>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Burn 2006, Cummins 2014, </a:t>
            </a:r>
            <a:r>
              <a:rPr kumimoji="0" lang="en-US" altLang="en-US" sz="14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Zahodne</a:t>
            </a: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2008</a:t>
            </a:r>
          </a:p>
        </p:txBody>
      </p:sp>
      <p:sp>
        <p:nvSpPr>
          <p:cNvPr id="8" name="Rectangle 4"/>
          <p:cNvSpPr>
            <a:spLocks noChangeArrowheads="1"/>
          </p:cNvSpPr>
          <p:nvPr/>
        </p:nvSpPr>
        <p:spPr bwMode="auto">
          <a:xfrm>
            <a:off x="304800" y="124956"/>
            <a:ext cx="7880350" cy="617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lvl1pPr>
              <a:buClr>
                <a:srgbClr val="003366"/>
              </a:buClr>
              <a:buSzPct val="120000"/>
              <a:buChar char="•"/>
              <a:defRPr sz="2500">
                <a:solidFill>
                  <a:srgbClr val="003366"/>
                </a:solidFill>
                <a:latin typeface="Arial" panose="020B0604020202020204" pitchFamily="34" charset="0"/>
              </a:defRPr>
            </a:lvl1pPr>
            <a:lvl2pPr marL="742950" indent="-285750">
              <a:buChar char="–"/>
              <a:defRPr sz="2000">
                <a:solidFill>
                  <a:srgbClr val="003366"/>
                </a:solidFill>
                <a:latin typeface="Arial" panose="020B0604020202020204" pitchFamily="34" charset="0"/>
              </a:defRPr>
            </a:lvl2pPr>
            <a:lvl3pPr marL="1143000" indent="-228600">
              <a:buChar char="•"/>
              <a:defRPr sz="1500">
                <a:solidFill>
                  <a:srgbClr val="003366"/>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Lewy body dementia (LBD)</a:t>
            </a:r>
          </a:p>
        </p:txBody>
      </p:sp>
    </p:spTree>
    <p:extLst>
      <p:ext uri="{BB962C8B-B14F-4D97-AF65-F5344CB8AC3E}">
        <p14:creationId xmlns:p14="http://schemas.microsoft.com/office/powerpoint/2010/main" val="1046763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35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02580BDD-D987-4A6A-B571-0FB96779B8C9}"/>
              </a:ext>
            </a:extLst>
          </p:cNvPr>
          <p:cNvSpPr txBox="1">
            <a:spLocks noChangeArrowheads="1"/>
          </p:cNvSpPr>
          <p:nvPr/>
        </p:nvSpPr>
        <p:spPr bwMode="auto">
          <a:xfrm>
            <a:off x="533400" y="2133600"/>
            <a:ext cx="6365845"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Dementia types/prevalence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Dementia screening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Dementia-related behavior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Treatment of dementia-related behavior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Medical assessment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Non pharmacological (no psych meds)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pharmacological (psych meds) </a:t>
            </a:r>
          </a:p>
        </p:txBody>
      </p:sp>
      <p:sp>
        <p:nvSpPr>
          <p:cNvPr id="2" name="Rectangle 1">
            <a:extLst>
              <a:ext uri="{FF2B5EF4-FFF2-40B4-BE49-F238E27FC236}">
                <a16:creationId xmlns:a16="http://schemas.microsoft.com/office/drawing/2014/main" id="{F42B790A-FA61-42FE-B588-F45FC52436AF}"/>
              </a:ext>
            </a:extLst>
          </p:cNvPr>
          <p:cNvSpPr/>
          <p:nvPr/>
        </p:nvSpPr>
        <p:spPr>
          <a:xfrm>
            <a:off x="381000" y="340816"/>
            <a:ext cx="7977809" cy="13542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n-ea"/>
                <a:cs typeface="+mn-cs"/>
              </a:rPr>
              <a:t>Care of Dementia-related Behavior in Primary Care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8048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FF8"/>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0EF7637-DA30-404B-AB4C-5B0FB255902D}"/>
              </a:ext>
            </a:extLst>
          </p:cNvPr>
          <p:cNvSpPr>
            <a:spLocks noGrp="1" noChangeArrowheads="1"/>
          </p:cNvSpPr>
          <p:nvPr>
            <p:ph type="title"/>
          </p:nvPr>
        </p:nvSpPr>
        <p:spPr>
          <a:xfrm>
            <a:off x="304800" y="113507"/>
            <a:ext cx="8229600" cy="1371600"/>
          </a:xfrm>
        </p:spPr>
        <p:txBody>
          <a:bodyPr lIns="92075" tIns="46038" rIns="92075" bIns="46038" anchor="ctr"/>
          <a:lstStyle/>
          <a:p>
            <a:pPr eaLnBrk="1" hangingPunct="1"/>
            <a:r>
              <a:rPr lang="en-US" altLang="en-US" dirty="0">
                <a:solidFill>
                  <a:srgbClr val="000000"/>
                </a:solidFill>
                <a:effectLst/>
                <a:latin typeface="Arial" panose="020B0604020202020204" pitchFamily="34" charset="0"/>
                <a:cs typeface="Arial" panose="020B0604020202020204" pitchFamily="34" charset="0"/>
              </a:rPr>
              <a:t>Memory Decline Stages</a:t>
            </a:r>
          </a:p>
        </p:txBody>
      </p:sp>
      <p:sp>
        <p:nvSpPr>
          <p:cNvPr id="812035" name="Line 3">
            <a:extLst>
              <a:ext uri="{FF2B5EF4-FFF2-40B4-BE49-F238E27FC236}">
                <a16:creationId xmlns:a16="http://schemas.microsoft.com/office/drawing/2014/main" id="{AF60CE37-CFE1-43F2-885C-446794A25384}"/>
              </a:ext>
            </a:extLst>
          </p:cNvPr>
          <p:cNvSpPr>
            <a:spLocks noChangeShapeType="1"/>
          </p:cNvSpPr>
          <p:nvPr/>
        </p:nvSpPr>
        <p:spPr bwMode="auto">
          <a:xfrm>
            <a:off x="1295400" y="2276475"/>
            <a:ext cx="0" cy="3476625"/>
          </a:xfrm>
          <a:prstGeom prst="line">
            <a:avLst/>
          </a:prstGeom>
          <a:noFill/>
          <a:ln w="50800">
            <a:solidFill>
              <a:srgbClr val="000000"/>
            </a:solidFill>
            <a:round/>
            <a:headEnd type="none" w="sm" len="sm"/>
            <a:tailEnd type="none" w="sm" len="sm"/>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812036" name="Line 4">
            <a:extLst>
              <a:ext uri="{FF2B5EF4-FFF2-40B4-BE49-F238E27FC236}">
                <a16:creationId xmlns:a16="http://schemas.microsoft.com/office/drawing/2014/main" id="{0E6897B2-B19B-49D0-84BE-FA5A11D7CF18}"/>
              </a:ext>
            </a:extLst>
          </p:cNvPr>
          <p:cNvSpPr>
            <a:spLocks noChangeShapeType="1"/>
          </p:cNvSpPr>
          <p:nvPr/>
        </p:nvSpPr>
        <p:spPr bwMode="auto">
          <a:xfrm>
            <a:off x="1295400" y="5705475"/>
            <a:ext cx="6477000" cy="0"/>
          </a:xfrm>
          <a:prstGeom prst="line">
            <a:avLst/>
          </a:prstGeom>
          <a:noFill/>
          <a:ln w="50800">
            <a:solidFill>
              <a:srgbClr val="000000"/>
            </a:solidFill>
            <a:round/>
            <a:headEnd type="none" w="sm" len="sm"/>
            <a:tailEnd type="none" w="sm" len="sm"/>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69637" name="Rectangle 5">
            <a:extLst>
              <a:ext uri="{FF2B5EF4-FFF2-40B4-BE49-F238E27FC236}">
                <a16:creationId xmlns:a16="http://schemas.microsoft.com/office/drawing/2014/main" id="{81CFCCBD-0FF8-42B8-BBD9-C9B25D4A3ABD}"/>
              </a:ext>
            </a:extLst>
          </p:cNvPr>
          <p:cNvSpPr>
            <a:spLocks noChangeArrowheads="1"/>
          </p:cNvSpPr>
          <p:nvPr/>
        </p:nvSpPr>
        <p:spPr bwMode="auto">
          <a:xfrm>
            <a:off x="3703638" y="5781675"/>
            <a:ext cx="983474"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000000"/>
                </a:solidFill>
                <a:effectLst/>
                <a:uLnTx/>
                <a:uFillTx/>
                <a:latin typeface="Arial" panose="020B0604020202020204" pitchFamily="34" charset="0"/>
                <a:ea typeface="+mn-ea"/>
                <a:cs typeface="+mn-cs"/>
              </a:rPr>
              <a:t>Time </a:t>
            </a:r>
          </a:p>
        </p:txBody>
      </p:sp>
      <p:sp>
        <p:nvSpPr>
          <p:cNvPr id="69638" name="Rectangle 6">
            <a:extLst>
              <a:ext uri="{FF2B5EF4-FFF2-40B4-BE49-F238E27FC236}">
                <a16:creationId xmlns:a16="http://schemas.microsoft.com/office/drawing/2014/main" id="{67C0D2DB-8A4F-4698-9DAA-3BAA20B95ED1}"/>
              </a:ext>
            </a:extLst>
          </p:cNvPr>
          <p:cNvSpPr>
            <a:spLocks noChangeArrowheads="1"/>
          </p:cNvSpPr>
          <p:nvPr/>
        </p:nvSpPr>
        <p:spPr bwMode="auto">
          <a:xfrm rot="-5400000">
            <a:off x="-595380" y="4083672"/>
            <a:ext cx="2968761"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000000"/>
                </a:solidFill>
                <a:effectLst/>
                <a:uLnTx/>
                <a:uFillTx/>
                <a:latin typeface="Arial" panose="020B0604020202020204" pitchFamily="34" charset="0"/>
                <a:ea typeface="+mn-ea"/>
                <a:cs typeface="+mn-cs"/>
              </a:rPr>
              <a:t>Cognitive Function</a:t>
            </a:r>
          </a:p>
        </p:txBody>
      </p:sp>
      <p:sp>
        <p:nvSpPr>
          <p:cNvPr id="812039" name="Line 7">
            <a:extLst>
              <a:ext uri="{FF2B5EF4-FFF2-40B4-BE49-F238E27FC236}">
                <a16:creationId xmlns:a16="http://schemas.microsoft.com/office/drawing/2014/main" id="{ADE66B19-6E5C-4F7E-B16B-226BAB868DDC}"/>
              </a:ext>
            </a:extLst>
          </p:cNvPr>
          <p:cNvSpPr>
            <a:spLocks noChangeShapeType="1"/>
          </p:cNvSpPr>
          <p:nvPr/>
        </p:nvSpPr>
        <p:spPr bwMode="auto">
          <a:xfrm flipV="1">
            <a:off x="4953000" y="2152650"/>
            <a:ext cx="0" cy="3540125"/>
          </a:xfrm>
          <a:prstGeom prst="line">
            <a:avLst/>
          </a:prstGeom>
          <a:noFill/>
          <a:ln w="38100">
            <a:solidFill>
              <a:srgbClr val="000000"/>
            </a:solidFill>
            <a:prstDash val="dash"/>
            <a:round/>
            <a:headEnd type="none" w="sm" len="sm"/>
            <a:tailEnd type="none" w="sm" len="sm"/>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812040" name="Line 8">
            <a:extLst>
              <a:ext uri="{FF2B5EF4-FFF2-40B4-BE49-F238E27FC236}">
                <a16:creationId xmlns:a16="http://schemas.microsoft.com/office/drawing/2014/main" id="{189E4F37-9F79-43DF-8E3B-E4808C5DD513}"/>
              </a:ext>
            </a:extLst>
          </p:cNvPr>
          <p:cNvSpPr>
            <a:spLocks noChangeShapeType="1"/>
          </p:cNvSpPr>
          <p:nvPr/>
        </p:nvSpPr>
        <p:spPr bwMode="auto">
          <a:xfrm flipV="1">
            <a:off x="6781800" y="2171700"/>
            <a:ext cx="0" cy="3540125"/>
          </a:xfrm>
          <a:prstGeom prst="line">
            <a:avLst/>
          </a:prstGeom>
          <a:noFill/>
          <a:ln w="38100">
            <a:solidFill>
              <a:srgbClr val="000000"/>
            </a:solidFill>
            <a:prstDash val="dash"/>
            <a:round/>
            <a:headEnd type="none" w="sm" len="sm"/>
            <a:tailEnd type="none" w="sm" len="sm"/>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grpSp>
        <p:nvGrpSpPr>
          <p:cNvPr id="2" name="Group 9">
            <a:extLst>
              <a:ext uri="{FF2B5EF4-FFF2-40B4-BE49-F238E27FC236}">
                <a16:creationId xmlns:a16="http://schemas.microsoft.com/office/drawing/2014/main" id="{414BCB19-B51C-420C-B598-FFC2C3444180}"/>
              </a:ext>
            </a:extLst>
          </p:cNvPr>
          <p:cNvGrpSpPr>
            <a:grpSpLocks/>
          </p:cNvGrpSpPr>
          <p:nvPr/>
        </p:nvGrpSpPr>
        <p:grpSpPr bwMode="auto">
          <a:xfrm>
            <a:off x="1295400" y="2105025"/>
            <a:ext cx="7375878" cy="3600450"/>
            <a:chOff x="936" y="1272"/>
            <a:chExt cx="5227" cy="2268"/>
          </a:xfrm>
        </p:grpSpPr>
        <p:sp>
          <p:nvSpPr>
            <p:cNvPr id="812042" name="Arc 10">
              <a:extLst>
                <a:ext uri="{FF2B5EF4-FFF2-40B4-BE49-F238E27FC236}">
                  <a16:creationId xmlns:a16="http://schemas.microsoft.com/office/drawing/2014/main" id="{E85FFB1D-26C5-4AD9-862A-E67647608480}"/>
                </a:ext>
              </a:extLst>
            </p:cNvPr>
            <p:cNvSpPr>
              <a:spLocks/>
            </p:cNvSpPr>
            <p:nvPr/>
          </p:nvSpPr>
          <p:spPr bwMode="auto">
            <a:xfrm>
              <a:off x="1962" y="1860"/>
              <a:ext cx="3564" cy="1680"/>
            </a:xfrm>
            <a:custGeom>
              <a:avLst/>
              <a:gdLst>
                <a:gd name="G0" fmla="+- 85 0 0"/>
                <a:gd name="G1" fmla="+- 21600 0 0"/>
                <a:gd name="G2" fmla="+- 21600 0 0"/>
                <a:gd name="T0" fmla="*/ 0 w 21678"/>
                <a:gd name="T1" fmla="*/ 0 h 21600"/>
                <a:gd name="T2" fmla="*/ 21678 w 21678"/>
                <a:gd name="T3" fmla="*/ 21066 h 21600"/>
                <a:gd name="T4" fmla="*/ 85 w 21678"/>
                <a:gd name="T5" fmla="*/ 21600 h 21600"/>
              </a:gdLst>
              <a:ahLst/>
              <a:cxnLst>
                <a:cxn ang="0">
                  <a:pos x="T0" y="T1"/>
                </a:cxn>
                <a:cxn ang="0">
                  <a:pos x="T2" y="T3"/>
                </a:cxn>
                <a:cxn ang="0">
                  <a:pos x="T4" y="T5"/>
                </a:cxn>
              </a:cxnLst>
              <a:rect l="0" t="0" r="r" b="b"/>
              <a:pathLst>
                <a:path w="21678" h="21600" fill="none" extrusionOk="0">
                  <a:moveTo>
                    <a:pt x="0" y="0"/>
                  </a:moveTo>
                  <a:cubicBezTo>
                    <a:pt x="28" y="0"/>
                    <a:pt x="56" y="-1"/>
                    <a:pt x="85" y="0"/>
                  </a:cubicBezTo>
                  <a:cubicBezTo>
                    <a:pt x="11806" y="0"/>
                    <a:pt x="21388" y="9348"/>
                    <a:pt x="21678" y="21065"/>
                  </a:cubicBezTo>
                </a:path>
                <a:path w="21678" h="21600" stroke="0" extrusionOk="0">
                  <a:moveTo>
                    <a:pt x="0" y="0"/>
                  </a:moveTo>
                  <a:cubicBezTo>
                    <a:pt x="28" y="0"/>
                    <a:pt x="56" y="-1"/>
                    <a:pt x="85" y="0"/>
                  </a:cubicBezTo>
                  <a:cubicBezTo>
                    <a:pt x="11806" y="0"/>
                    <a:pt x="21388" y="9348"/>
                    <a:pt x="21678" y="21065"/>
                  </a:cubicBezTo>
                  <a:lnTo>
                    <a:pt x="85" y="21600"/>
                  </a:lnTo>
                  <a:close/>
                </a:path>
              </a:pathLst>
            </a:custGeom>
            <a:noFill/>
            <a:ln w="50800" cap="rnd">
              <a:solidFill>
                <a:srgbClr val="0000FF"/>
              </a:solidFill>
              <a:round/>
              <a:headEnd type="none" w="sm" len="sm"/>
              <a:tailEnd type="none" w="sm" len="sm"/>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69645" name="Text Box 11">
              <a:extLst>
                <a:ext uri="{FF2B5EF4-FFF2-40B4-BE49-F238E27FC236}">
                  <a16:creationId xmlns:a16="http://schemas.microsoft.com/office/drawing/2014/main" id="{6F2AC8F5-A6A5-4B74-ACCF-8880CCC3C221}"/>
                </a:ext>
              </a:extLst>
            </p:cNvPr>
            <p:cNvSpPr txBox="1">
              <a:spLocks noChangeArrowheads="1"/>
            </p:cNvSpPr>
            <p:nvPr/>
          </p:nvSpPr>
          <p:spPr bwMode="auto">
            <a:xfrm>
              <a:off x="3566" y="1466"/>
              <a:ext cx="1241"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Mild Cognitive Impairment</a:t>
              </a:r>
            </a:p>
          </p:txBody>
        </p:sp>
        <p:sp>
          <p:nvSpPr>
            <p:cNvPr id="69646" name="Text Box 12">
              <a:extLst>
                <a:ext uri="{FF2B5EF4-FFF2-40B4-BE49-F238E27FC236}">
                  <a16:creationId xmlns:a16="http://schemas.microsoft.com/office/drawing/2014/main" id="{20D28A34-4960-4D20-92FE-0AAE62FE1F13}"/>
                </a:ext>
              </a:extLst>
            </p:cNvPr>
            <p:cNvSpPr txBox="1">
              <a:spLocks noChangeArrowheads="1"/>
            </p:cNvSpPr>
            <p:nvPr/>
          </p:nvSpPr>
          <p:spPr bwMode="auto">
            <a:xfrm>
              <a:off x="4705" y="2204"/>
              <a:ext cx="145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Dementia</a:t>
              </a:r>
            </a:p>
          </p:txBody>
        </p:sp>
        <p:sp>
          <p:nvSpPr>
            <p:cNvPr id="812045" name="Line 13">
              <a:extLst>
                <a:ext uri="{FF2B5EF4-FFF2-40B4-BE49-F238E27FC236}">
                  <a16:creationId xmlns:a16="http://schemas.microsoft.com/office/drawing/2014/main" id="{5FE0C2F3-86B9-4E78-B112-00499F3DC6A2}"/>
                </a:ext>
              </a:extLst>
            </p:cNvPr>
            <p:cNvSpPr>
              <a:spLocks noChangeShapeType="1"/>
            </p:cNvSpPr>
            <p:nvPr/>
          </p:nvSpPr>
          <p:spPr bwMode="auto">
            <a:xfrm flipH="1">
              <a:off x="936" y="1860"/>
              <a:ext cx="1026" cy="0"/>
            </a:xfrm>
            <a:prstGeom prst="line">
              <a:avLst/>
            </a:prstGeom>
            <a:noFill/>
            <a:ln w="57150">
              <a:solidFill>
                <a:srgbClr val="0000FF"/>
              </a:solidFill>
              <a:round/>
              <a:headEnd type="none" w="sm" len="sm"/>
              <a:tailEnd type="none" w="sm" len="sm"/>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69648" name="Text Box 14">
              <a:extLst>
                <a:ext uri="{FF2B5EF4-FFF2-40B4-BE49-F238E27FC236}">
                  <a16:creationId xmlns:a16="http://schemas.microsoft.com/office/drawing/2014/main" id="{704F635D-C6C1-4E60-AE93-BD36F1DE8153}"/>
                </a:ext>
              </a:extLst>
            </p:cNvPr>
            <p:cNvSpPr txBox="1">
              <a:spLocks noChangeArrowheads="1"/>
            </p:cNvSpPr>
            <p:nvPr/>
          </p:nvSpPr>
          <p:spPr bwMode="auto">
            <a:xfrm>
              <a:off x="1886" y="1272"/>
              <a:ext cx="1747"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Age-Associated Memory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Impairment</a:t>
              </a:r>
            </a:p>
          </p:txBody>
        </p:sp>
      </p:grpSp>
      <p:sp>
        <p:nvSpPr>
          <p:cNvPr id="812047" name="Line 15">
            <a:extLst>
              <a:ext uri="{FF2B5EF4-FFF2-40B4-BE49-F238E27FC236}">
                <a16:creationId xmlns:a16="http://schemas.microsoft.com/office/drawing/2014/main" id="{0218A2B7-299A-48DB-A27A-49E540A2F50E}"/>
              </a:ext>
            </a:extLst>
          </p:cNvPr>
          <p:cNvSpPr>
            <a:spLocks noChangeShapeType="1"/>
          </p:cNvSpPr>
          <p:nvPr/>
        </p:nvSpPr>
        <p:spPr bwMode="auto">
          <a:xfrm>
            <a:off x="4754563" y="6013450"/>
            <a:ext cx="503237" cy="0"/>
          </a:xfrm>
          <a:prstGeom prst="line">
            <a:avLst/>
          </a:prstGeom>
          <a:noFill/>
          <a:ln w="76200">
            <a:solidFill>
              <a:srgbClr val="0033CC"/>
            </a:solidFill>
            <a:round/>
            <a:headEnd type="none" w="sm" len="sm"/>
            <a:tailEnd type="triangle" w="sm" len="sm"/>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812048" name="Line 16">
            <a:extLst>
              <a:ext uri="{FF2B5EF4-FFF2-40B4-BE49-F238E27FC236}">
                <a16:creationId xmlns:a16="http://schemas.microsoft.com/office/drawing/2014/main" id="{A6CFF2F6-9D6D-45BF-B2B3-E99C64FB9F20}"/>
              </a:ext>
            </a:extLst>
          </p:cNvPr>
          <p:cNvSpPr>
            <a:spLocks noChangeShapeType="1"/>
          </p:cNvSpPr>
          <p:nvPr/>
        </p:nvSpPr>
        <p:spPr bwMode="auto">
          <a:xfrm rot="-5400000">
            <a:off x="637381" y="2520157"/>
            <a:ext cx="566737" cy="0"/>
          </a:xfrm>
          <a:prstGeom prst="line">
            <a:avLst/>
          </a:prstGeom>
          <a:noFill/>
          <a:ln w="76200">
            <a:solidFill>
              <a:schemeClr val="tx2"/>
            </a:solidFill>
            <a:round/>
            <a:headEnd type="none" w="sm" len="sm"/>
            <a:tailEnd type="triangle" w="sm" len="sm"/>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7" name="Line 7">
            <a:extLst>
              <a:ext uri="{FF2B5EF4-FFF2-40B4-BE49-F238E27FC236}">
                <a16:creationId xmlns:a16="http://schemas.microsoft.com/office/drawing/2014/main" id="{ADE66B19-6E5C-4F7E-B16B-226BAB868DDC}"/>
              </a:ext>
            </a:extLst>
          </p:cNvPr>
          <p:cNvSpPr>
            <a:spLocks noChangeShapeType="1"/>
          </p:cNvSpPr>
          <p:nvPr/>
        </p:nvSpPr>
        <p:spPr bwMode="auto">
          <a:xfrm flipV="1">
            <a:off x="2772196" y="2152649"/>
            <a:ext cx="0" cy="3540125"/>
          </a:xfrm>
          <a:prstGeom prst="line">
            <a:avLst/>
          </a:prstGeom>
          <a:noFill/>
          <a:ln w="38100">
            <a:solidFill>
              <a:srgbClr val="000000"/>
            </a:solidFill>
            <a:prstDash val="dash"/>
            <a:round/>
            <a:headEnd type="none" w="sm" len="sm"/>
            <a:tailEnd type="none" w="sm" len="sm"/>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8" name="Text Box 11">
            <a:extLst>
              <a:ext uri="{FF2B5EF4-FFF2-40B4-BE49-F238E27FC236}">
                <a16:creationId xmlns:a16="http://schemas.microsoft.com/office/drawing/2014/main" id="{6F2AC8F5-A6A5-4B74-ACCF-8880CCC3C221}"/>
              </a:ext>
            </a:extLst>
          </p:cNvPr>
          <p:cNvSpPr txBox="1">
            <a:spLocks noChangeArrowheads="1"/>
          </p:cNvSpPr>
          <p:nvPr/>
        </p:nvSpPr>
        <p:spPr bwMode="auto">
          <a:xfrm>
            <a:off x="1143705" y="2059312"/>
            <a:ext cx="17511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2000" b="1" dirty="0">
                <a:solidFill>
                  <a:srgbClr val="000000"/>
                </a:solidFill>
                <a:latin typeface="Arial" panose="020B0604020202020204" pitchFamily="34" charset="0"/>
              </a:rPr>
              <a:t>Normal</a:t>
            </a: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FF8"/>
        </a:solidFill>
        <a:effectLst/>
      </p:bgPr>
    </p:bg>
    <p:spTree>
      <p:nvGrpSpPr>
        <p:cNvPr id="1" name=""/>
        <p:cNvGrpSpPr/>
        <p:nvPr/>
      </p:nvGrpSpPr>
      <p:grpSpPr>
        <a:xfrm>
          <a:off x="0" y="0"/>
          <a:ext cx="0" cy="0"/>
          <a:chOff x="0" y="0"/>
          <a:chExt cx="0" cy="0"/>
        </a:xfrm>
      </p:grpSpPr>
      <p:sp>
        <p:nvSpPr>
          <p:cNvPr id="75779" name="Rectangle 3"/>
          <p:cNvSpPr>
            <a:spLocks noChangeArrowheads="1"/>
          </p:cNvSpPr>
          <p:nvPr/>
        </p:nvSpPr>
        <p:spPr bwMode="auto">
          <a:xfrm>
            <a:off x="458788" y="134938"/>
            <a:ext cx="788035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Stages of Memory Decline</a:t>
            </a:r>
          </a:p>
        </p:txBody>
      </p:sp>
      <p:sp>
        <p:nvSpPr>
          <p:cNvPr id="75780" name="Text Box 4"/>
          <p:cNvSpPr txBox="1">
            <a:spLocks noChangeArrowheads="1"/>
          </p:cNvSpPr>
          <p:nvPr/>
        </p:nvSpPr>
        <p:spPr bwMode="auto">
          <a:xfrm>
            <a:off x="5407686" y="6497934"/>
            <a:ext cx="358784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https://lao.ca.gov/Publications/Report/3509</a:t>
            </a:r>
          </a:p>
        </p:txBody>
      </p:sp>
      <p:pic>
        <p:nvPicPr>
          <p:cNvPr id="23554" name="Picture 2" descr="Figure 1 - Activities of Daily Living and Instrumental Activities of Daily Living">
            <a:extLst>
              <a:ext uri="{FF2B5EF4-FFF2-40B4-BE49-F238E27FC236}">
                <a16:creationId xmlns:a16="http://schemas.microsoft.com/office/drawing/2014/main" id="{F0399D9A-D877-4F46-BAEE-04A3A3C14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291383"/>
            <a:ext cx="4953000" cy="32065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2B3ED7D4-5C36-4306-8696-55A12A310F35}"/>
              </a:ext>
            </a:extLst>
          </p:cNvPr>
          <p:cNvSpPr txBox="1">
            <a:spLocks noChangeArrowheads="1"/>
          </p:cNvSpPr>
          <p:nvPr/>
        </p:nvSpPr>
        <p:spPr bwMode="auto">
          <a:xfrm>
            <a:off x="381000" y="914400"/>
            <a:ext cx="8681997" cy="4419600"/>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anose="05000000000000000000" pitchFamily="2" charset="2"/>
              <a:buNone/>
              <a:tabLst/>
              <a:defRPr/>
            </a:pPr>
            <a:r>
              <a:rPr lang="en-US" altLang="en-US" sz="2400" b="1" kern="0" dirty="0">
                <a:solidFill>
                  <a:srgbClr val="000000"/>
                </a:solidFill>
                <a:effectLst/>
                <a:latin typeface="Arial" panose="020B0604020202020204" pitchFamily="34" charset="0"/>
                <a:cs typeface="Arial" panose="020B0604020202020204" pitchFamily="34" charset="0"/>
              </a:rPr>
              <a:t>Mild Cognitive Impairment (MCI):</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anose="05000000000000000000" pitchFamily="2" charset="2"/>
              <a:buNone/>
              <a:tabLst/>
              <a:defRPr/>
            </a:pPr>
            <a:r>
              <a:rPr lang="en-US" altLang="en-US" sz="2400" kern="0" dirty="0">
                <a:solidFill>
                  <a:srgbClr val="000000"/>
                </a:solidFill>
                <a:effectLst/>
                <a:latin typeface="Arial" panose="020B0604020202020204" pitchFamily="34" charset="0"/>
                <a:cs typeface="Arial" panose="020B0604020202020204" pitchFamily="34" charset="0"/>
              </a:rPr>
              <a:t>	cognitive decline, below 5</a:t>
            </a:r>
            <a:r>
              <a:rPr lang="en-US" altLang="en-US" sz="2400" kern="0" baseline="30000" dirty="0">
                <a:solidFill>
                  <a:srgbClr val="000000"/>
                </a:solidFill>
                <a:effectLst/>
                <a:latin typeface="Arial" panose="020B0604020202020204" pitchFamily="34" charset="0"/>
                <a:cs typeface="Arial" panose="020B0604020202020204" pitchFamily="34" charset="0"/>
              </a:rPr>
              <a:t>th</a:t>
            </a:r>
            <a:r>
              <a:rPr lang="en-US" altLang="en-US" sz="2400" kern="0" dirty="0">
                <a:solidFill>
                  <a:srgbClr val="000000"/>
                </a:solidFill>
                <a:effectLst/>
                <a:latin typeface="Arial" panose="020B0604020202020204" pitchFamily="34" charset="0"/>
                <a:cs typeface="Arial" panose="020B0604020202020204" pitchFamily="34" charset="0"/>
              </a:rPr>
              <a:t> percentile on testing</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anose="05000000000000000000" pitchFamily="2" charset="2"/>
              <a:buNone/>
              <a:tabLst/>
              <a:defRPr/>
            </a:pPr>
            <a:r>
              <a:rPr lang="en-US" altLang="en-US" sz="2400" kern="0" dirty="0">
                <a:solidFill>
                  <a:srgbClr val="000000"/>
                </a:solidFill>
                <a:effectLst/>
                <a:latin typeface="Arial" panose="020B0604020202020204" pitchFamily="34" charset="0"/>
                <a:cs typeface="Arial" panose="020B0604020202020204" pitchFamily="34" charset="0"/>
              </a:rPr>
              <a:t>	no loss of ADLs (activities of daily living)</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anose="05000000000000000000" pitchFamily="2" charset="2"/>
              <a:buNone/>
              <a:tabLst/>
              <a:defRPr/>
            </a:pPr>
            <a:r>
              <a:rPr lang="en-US" altLang="en-US" sz="2400" kern="0" dirty="0">
                <a:solidFill>
                  <a:srgbClr val="000000"/>
                </a:solidFill>
                <a:effectLst/>
                <a:latin typeface="Arial" panose="020B0604020202020204" pitchFamily="34" charset="0"/>
                <a:cs typeface="Arial" panose="020B0604020202020204" pitchFamily="34" charset="0"/>
              </a:rPr>
              <a:t>	10-15% per year progress to dementia</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anose="05000000000000000000" pitchFamily="2" charset="2"/>
              <a:buNone/>
              <a:tabLst/>
              <a:defRPr/>
            </a:pPr>
            <a:r>
              <a:rPr lang="en-US" altLang="en-US" sz="2400" kern="0" dirty="0">
                <a:solidFill>
                  <a:srgbClr val="000000"/>
                </a:solidFill>
                <a:effectLst/>
                <a:latin typeface="Arial" panose="020B0604020202020204" pitchFamily="34" charset="0"/>
                <a:cs typeface="Arial" panose="020B0604020202020204" pitchFamily="34" charset="0"/>
              </a:rPr>
              <a:t>	</a:t>
            </a:r>
            <a:r>
              <a:rPr lang="en-US" altLang="en-US" sz="2400" u="sng" kern="0" dirty="0">
                <a:solidFill>
                  <a:srgbClr val="000000"/>
                </a:solidFill>
                <a:effectLst/>
                <a:latin typeface="Arial" panose="020B0604020202020204" pitchFamily="34" charset="0"/>
                <a:cs typeface="Arial" panose="020B0604020202020204" pitchFamily="34" charset="0"/>
              </a:rPr>
              <a:t>address reversible risk factors of cognitive decline</a:t>
            </a:r>
            <a:endParaRPr lang="en-US" altLang="en-US" sz="2400" kern="0" dirty="0">
              <a:solidFill>
                <a:srgbClr val="000000"/>
              </a:solidFill>
              <a:effectLst/>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anose="05000000000000000000" pitchFamily="2" charset="2"/>
              <a:buNone/>
              <a:tabLst/>
              <a:defRPr/>
            </a:pPr>
            <a:r>
              <a:rPr lang="en-US" altLang="en-US" sz="2400" kern="0" dirty="0">
                <a:solidFill>
                  <a:srgbClr val="000000"/>
                </a:solidFill>
                <a:effectLst/>
                <a:latin typeface="Arial" panose="020B0604020202020204" pitchFamily="34" charset="0"/>
                <a:cs typeface="Arial" panose="020B0604020202020204" pitchFamily="34" charset="0"/>
              </a:rPr>
              <a:t>	</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anose="05000000000000000000" pitchFamily="2" charset="2"/>
              <a:buNone/>
              <a:tabLst/>
              <a:defRPr/>
            </a:pPr>
            <a:r>
              <a:rPr lang="en-US" altLang="en-US" sz="2400" b="1" kern="0" dirty="0">
                <a:solidFill>
                  <a:srgbClr val="000000"/>
                </a:solidFill>
                <a:effectLst/>
                <a:latin typeface="Arial" panose="020B0604020202020204" pitchFamily="34" charset="0"/>
                <a:cs typeface="Arial" panose="020B0604020202020204" pitchFamily="34" charset="0"/>
              </a:rPr>
              <a:t>Dementia:</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anose="05000000000000000000" pitchFamily="2" charset="2"/>
              <a:buNone/>
              <a:tabLst/>
              <a:defRPr/>
            </a:pPr>
            <a:r>
              <a:rPr lang="en-US" altLang="en-US" sz="2400" kern="0" dirty="0">
                <a:solidFill>
                  <a:srgbClr val="000000"/>
                </a:solidFill>
                <a:effectLst/>
                <a:latin typeface="Arial" panose="020B0604020202020204" pitchFamily="34" charset="0"/>
                <a:cs typeface="Arial" panose="020B0604020202020204" pitchFamily="34" charset="0"/>
              </a:rPr>
              <a:t>cognitive decline AND </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anose="05000000000000000000" pitchFamily="2" charset="2"/>
              <a:buNone/>
              <a:tabLst/>
              <a:defRPr/>
            </a:pPr>
            <a:r>
              <a:rPr lang="en-US" altLang="en-US" sz="2400" kern="0" dirty="0">
                <a:solidFill>
                  <a:srgbClr val="000000"/>
                </a:solidFill>
                <a:effectLst/>
                <a:latin typeface="Arial" panose="020B0604020202020204" pitchFamily="34" charset="0"/>
                <a:cs typeface="Arial" panose="020B0604020202020204" pitchFamily="34" charset="0"/>
              </a:rPr>
              <a:t>l</a:t>
            </a:r>
            <a:r>
              <a:rPr kumimoji="0" lang="en-US" altLang="en-US" sz="2400" b="0" i="0" u="none" strike="noStrike" kern="0" cap="none" spc="0" normalizeH="0" baseline="0" noProof="0" dirty="0" err="1">
                <a:ln>
                  <a:noFill/>
                </a:ln>
                <a:solidFill>
                  <a:srgbClr val="000000"/>
                </a:solidFill>
                <a:effectLst/>
                <a:uLnTx/>
                <a:uFillTx/>
                <a:latin typeface="Arial" panose="020B0604020202020204" pitchFamily="34" charset="0"/>
                <a:ea typeface="MS PGothic" pitchFamily="34" charset="-128"/>
                <a:cs typeface="Arial" panose="020B0604020202020204" pitchFamily="34" charset="0"/>
              </a:rPr>
              <a:t>oss</a:t>
            </a:r>
            <a:r>
              <a:rPr kumimoji="0" lang="en-US" altLang="en-US" sz="2400" b="0" i="0" u="none" strike="noStrike" kern="0" cap="none" spc="0" normalizeH="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of ADLs</a:t>
            </a: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anose="05000000000000000000" pitchFamily="2" charset="2"/>
              <a:buNone/>
              <a:tabLst/>
              <a:defRPr/>
            </a:pPr>
            <a:endParaRPr kumimoji="0" lang="en-US" altLang="en-US" sz="2400" b="1"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anose="05000000000000000000" pitchFamily="2" charset="2"/>
              <a:buNone/>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anose="05000000000000000000" pitchFamily="2" charset="2"/>
              <a:buNone/>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spTree>
    <p:extLst>
      <p:ext uri="{BB962C8B-B14F-4D97-AF65-F5344CB8AC3E}">
        <p14:creationId xmlns:p14="http://schemas.microsoft.com/office/powerpoint/2010/main" val="332688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FF8"/>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445536" y="838200"/>
            <a:ext cx="8347075" cy="4419600"/>
          </a:xfrm>
        </p:spPr>
        <p:txBody>
          <a:bodyPr/>
          <a:lstStyle/>
          <a:p>
            <a:pPr eaLnBrk="1" hangingPunct="1">
              <a:buFont typeface="Wingdings" panose="05000000000000000000" pitchFamily="2" charset="2"/>
              <a:buNone/>
            </a:pPr>
            <a:r>
              <a:rPr lang="en-US" altLang="en-US" sz="2000" dirty="0">
                <a:solidFill>
                  <a:srgbClr val="000000"/>
                </a:solidFill>
                <a:effectLst/>
                <a:latin typeface="Arial" panose="020B0604020202020204" pitchFamily="34" charset="0"/>
                <a:cs typeface="Arial" panose="020B0604020202020204" pitchFamily="34" charset="0"/>
              </a:rPr>
              <a:t>For dementia:</a:t>
            </a:r>
          </a:p>
          <a:p>
            <a:pPr eaLnBrk="1" hangingPunct="1">
              <a:buFont typeface="Wingdings" panose="05000000000000000000" pitchFamily="2" charset="2"/>
              <a:buNone/>
            </a:pPr>
            <a:endParaRPr lang="en-US" altLang="en-US" sz="2000" dirty="0">
              <a:solidFill>
                <a:srgbClr val="000000"/>
              </a:solidFill>
              <a:effectLst/>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en-US" altLang="en-US" sz="2000" b="1" dirty="0">
                <a:solidFill>
                  <a:srgbClr val="000000"/>
                </a:solidFill>
                <a:effectLst/>
                <a:latin typeface="Arial" panose="020B0604020202020204" pitchFamily="34" charset="0"/>
                <a:cs typeface="Arial" panose="020B0604020202020204" pitchFamily="34" charset="0"/>
              </a:rPr>
              <a:t>Mini-Cog</a:t>
            </a:r>
          </a:p>
          <a:p>
            <a:pPr eaLnBrk="1" hangingPunct="1">
              <a:buFont typeface="Wingdings" panose="05000000000000000000" pitchFamily="2" charset="2"/>
              <a:buNone/>
            </a:pPr>
            <a:r>
              <a:rPr lang="en-US" altLang="en-US" sz="2000" b="1" dirty="0">
                <a:solidFill>
                  <a:srgbClr val="000000"/>
                </a:solidFill>
                <a:effectLst/>
                <a:latin typeface="Arial" panose="020B0604020202020204" pitchFamily="34" charset="0"/>
                <a:cs typeface="Arial" panose="020B0604020202020204" pitchFamily="34" charset="0"/>
              </a:rPr>
              <a:t>	screen for dementia, short, anyone can use w/ minimal training</a:t>
            </a:r>
          </a:p>
          <a:p>
            <a:pPr eaLnBrk="1" hangingPunct="1">
              <a:buFont typeface="Wingdings" panose="05000000000000000000" pitchFamily="2" charset="2"/>
              <a:buNone/>
            </a:pPr>
            <a:endParaRPr lang="en-US" altLang="en-US" sz="2000" dirty="0">
              <a:solidFill>
                <a:srgbClr val="000000"/>
              </a:solidFill>
              <a:effectLst/>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en-US" altLang="en-US" sz="2000" dirty="0">
                <a:solidFill>
                  <a:srgbClr val="000000"/>
                </a:solidFill>
                <a:effectLst/>
                <a:latin typeface="Arial" panose="020B0604020202020204" pitchFamily="34" charset="0"/>
                <a:cs typeface="Arial" panose="020B0604020202020204" pitchFamily="34" charset="0"/>
              </a:rPr>
              <a:t>MMSE (Mini Mental Status Exam)</a:t>
            </a:r>
          </a:p>
          <a:p>
            <a:pPr eaLnBrk="1" hangingPunct="1">
              <a:buFont typeface="Wingdings" panose="05000000000000000000" pitchFamily="2" charset="2"/>
              <a:buNone/>
            </a:pPr>
            <a:r>
              <a:rPr lang="en-US" altLang="en-US" sz="2000" dirty="0">
                <a:solidFill>
                  <a:srgbClr val="000000"/>
                </a:solidFill>
                <a:effectLst/>
                <a:latin typeface="Arial" panose="020B0604020202020204" pitchFamily="34" charset="0"/>
                <a:cs typeface="Arial" panose="020B0604020202020204" pitchFamily="34" charset="0"/>
              </a:rPr>
              <a:t>	screen for dementia, up to 10min, copyrighted</a:t>
            </a:r>
          </a:p>
          <a:p>
            <a:pPr eaLnBrk="1" hangingPunct="1">
              <a:buFont typeface="Wingdings" panose="05000000000000000000" pitchFamily="2" charset="2"/>
              <a:buNone/>
            </a:pPr>
            <a:endParaRPr lang="en-US" altLang="en-US" sz="2000" dirty="0">
              <a:solidFill>
                <a:srgbClr val="000000"/>
              </a:solidFill>
              <a:effectLst/>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en-US" altLang="en-US" sz="2000" dirty="0">
                <a:solidFill>
                  <a:srgbClr val="000000"/>
                </a:solidFill>
                <a:effectLst/>
                <a:latin typeface="Arial" panose="020B0604020202020204" pitchFamily="34" charset="0"/>
                <a:cs typeface="Arial" panose="020B0604020202020204" pitchFamily="34" charset="0"/>
              </a:rPr>
              <a:t>For MCI:</a:t>
            </a:r>
          </a:p>
          <a:p>
            <a:pPr eaLnBrk="1" hangingPunct="1">
              <a:buFont typeface="Wingdings" panose="05000000000000000000" pitchFamily="2" charset="2"/>
              <a:buNone/>
            </a:pPr>
            <a:endParaRPr lang="en-US" altLang="en-US" sz="2000" dirty="0">
              <a:solidFill>
                <a:srgbClr val="000000"/>
              </a:solidFill>
              <a:effectLst/>
              <a:latin typeface="Arial" panose="020B0604020202020204" pitchFamily="34" charset="0"/>
              <a:cs typeface="Arial" panose="020B0604020202020204" pitchFamily="34" charset="0"/>
            </a:endParaRPr>
          </a:p>
          <a:p>
            <a:pPr eaLnBrk="1" hangingPunct="1">
              <a:buNone/>
            </a:pPr>
            <a:r>
              <a:rPr lang="en-US" altLang="en-US" sz="2000" b="1" dirty="0">
                <a:solidFill>
                  <a:srgbClr val="000000"/>
                </a:solidFill>
                <a:effectLst/>
                <a:latin typeface="Arial" panose="020B0604020202020204" pitchFamily="34" charset="0"/>
                <a:cs typeface="Arial" panose="020B0604020202020204" pitchFamily="34" charset="0"/>
              </a:rPr>
              <a:t>SLUMS (St. Louis University Mental Status Exam)</a:t>
            </a:r>
          </a:p>
          <a:p>
            <a:pPr eaLnBrk="1" hangingPunct="1">
              <a:buNone/>
            </a:pPr>
            <a:r>
              <a:rPr lang="en-US" altLang="en-US" sz="2000" b="1" dirty="0">
                <a:solidFill>
                  <a:srgbClr val="000000"/>
                </a:solidFill>
                <a:effectLst/>
                <a:latin typeface="Arial" panose="020B0604020202020204" pitchFamily="34" charset="0"/>
                <a:cs typeface="Arial" panose="020B0604020202020204" pitchFamily="34" charset="0"/>
              </a:rPr>
              <a:t>	better screen for MCI, up to 10min, anyone can use</a:t>
            </a:r>
          </a:p>
          <a:p>
            <a:pPr eaLnBrk="1" hangingPunct="1">
              <a:buFont typeface="Wingdings" panose="05000000000000000000" pitchFamily="2" charset="2"/>
              <a:buNone/>
            </a:pPr>
            <a:endParaRPr lang="en-US" altLang="en-US" sz="2000" dirty="0">
              <a:solidFill>
                <a:srgbClr val="000000"/>
              </a:solidFill>
              <a:effectLst/>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en-US" altLang="en-US" sz="2000" dirty="0">
                <a:solidFill>
                  <a:srgbClr val="000000"/>
                </a:solidFill>
                <a:effectLst/>
                <a:latin typeface="Arial" panose="020B0604020202020204" pitchFamily="34" charset="0"/>
                <a:cs typeface="Arial" panose="020B0604020202020204" pitchFamily="34" charset="0"/>
              </a:rPr>
              <a:t>MOCA (Montrell Cognitive Assessment)</a:t>
            </a:r>
          </a:p>
          <a:p>
            <a:pPr eaLnBrk="1" hangingPunct="1">
              <a:buFont typeface="Wingdings" panose="05000000000000000000" pitchFamily="2" charset="2"/>
              <a:buNone/>
            </a:pPr>
            <a:r>
              <a:rPr lang="en-US" altLang="en-US" sz="2000" dirty="0">
                <a:solidFill>
                  <a:srgbClr val="000000"/>
                </a:solidFill>
                <a:effectLst/>
                <a:latin typeface="Arial" panose="020B0604020202020204" pitchFamily="34" charset="0"/>
                <a:cs typeface="Arial" panose="020B0604020202020204" pitchFamily="34" charset="0"/>
              </a:rPr>
              <a:t>	better screen for MCI, up to 15min</a:t>
            </a:r>
          </a:p>
          <a:p>
            <a:pPr eaLnBrk="1" hangingPunct="1">
              <a:buFont typeface="Wingdings" panose="05000000000000000000" pitchFamily="2" charset="2"/>
              <a:buNone/>
            </a:pPr>
            <a:r>
              <a:rPr lang="en-US" altLang="en-US" sz="2000" dirty="0">
                <a:solidFill>
                  <a:srgbClr val="000000"/>
                </a:solidFill>
                <a:effectLst/>
                <a:latin typeface="Arial" panose="020B0604020202020204" pitchFamily="34" charset="0"/>
                <a:cs typeface="Arial" panose="020B0604020202020204" pitchFamily="34" charset="0"/>
              </a:rPr>
              <a:t>     license fee</a:t>
            </a:r>
          </a:p>
          <a:p>
            <a:pPr eaLnBrk="1" hangingPunct="1">
              <a:buFont typeface="Wingdings" panose="05000000000000000000" pitchFamily="2" charset="2"/>
              <a:buNone/>
            </a:pPr>
            <a:endParaRPr lang="en-US" altLang="en-US" sz="2000" dirty="0">
              <a:solidFill>
                <a:srgbClr val="000000"/>
              </a:solidFill>
              <a:effectLst/>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en-US" altLang="en-US" sz="2000" dirty="0">
                <a:solidFill>
                  <a:srgbClr val="000000"/>
                </a:solidFill>
                <a:effectLst/>
                <a:latin typeface="Arial" panose="020B0604020202020204" pitchFamily="34" charset="0"/>
                <a:cs typeface="Arial" panose="020B0604020202020204" pitchFamily="34" charset="0"/>
              </a:rPr>
              <a:t> </a:t>
            </a:r>
          </a:p>
          <a:p>
            <a:pPr eaLnBrk="1" hangingPunct="1">
              <a:buFont typeface="Wingdings" panose="05000000000000000000" pitchFamily="2" charset="2"/>
              <a:buNone/>
            </a:pPr>
            <a:endParaRPr lang="en-US" altLang="en-US" sz="2000" b="1" dirty="0">
              <a:solidFill>
                <a:srgbClr val="000000"/>
              </a:solidFill>
              <a:effectLst/>
              <a:latin typeface="Arial" panose="020B0604020202020204" pitchFamily="34" charset="0"/>
              <a:cs typeface="Arial" panose="020B0604020202020204" pitchFamily="34" charset="0"/>
            </a:endParaRPr>
          </a:p>
          <a:p>
            <a:pPr eaLnBrk="1" hangingPunct="1">
              <a:buFont typeface="Wingdings" panose="05000000000000000000" pitchFamily="2" charset="2"/>
              <a:buNone/>
            </a:pPr>
            <a:endParaRPr lang="en-US" altLang="en-US" sz="2000" b="1" dirty="0">
              <a:solidFill>
                <a:srgbClr val="000000"/>
              </a:solidFill>
              <a:effectLst/>
              <a:latin typeface="Arial" panose="020B0604020202020204" pitchFamily="34" charset="0"/>
              <a:cs typeface="Arial" panose="020B0604020202020204" pitchFamily="34" charset="0"/>
            </a:endParaRPr>
          </a:p>
          <a:p>
            <a:pPr eaLnBrk="1" hangingPunct="1">
              <a:buFont typeface="Wingdings" panose="05000000000000000000" pitchFamily="2" charset="2"/>
              <a:buNone/>
            </a:pPr>
            <a:endParaRPr lang="en-US" altLang="en-US" sz="2000" dirty="0">
              <a:solidFill>
                <a:srgbClr val="000000"/>
              </a:solidFill>
              <a:effectLst/>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en-US" altLang="en-US" sz="2000" dirty="0">
                <a:solidFill>
                  <a:srgbClr val="000000"/>
                </a:solidFill>
                <a:effectLst/>
                <a:latin typeface="Arial" panose="020B0604020202020204" pitchFamily="34" charset="0"/>
                <a:cs typeface="Arial" panose="020B0604020202020204" pitchFamily="34" charset="0"/>
              </a:rPr>
              <a:t> </a:t>
            </a:r>
          </a:p>
        </p:txBody>
      </p:sp>
      <p:sp>
        <p:nvSpPr>
          <p:cNvPr id="75779" name="Rectangle 3"/>
          <p:cNvSpPr>
            <a:spLocks noChangeArrowheads="1"/>
          </p:cNvSpPr>
          <p:nvPr/>
        </p:nvSpPr>
        <p:spPr bwMode="auto">
          <a:xfrm>
            <a:off x="458788" y="134938"/>
            <a:ext cx="788035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lvl="0" fontAlgn="base">
              <a:spcBef>
                <a:spcPct val="0"/>
              </a:spcBef>
              <a:spcAft>
                <a:spcPct val="0"/>
              </a:spcAft>
              <a:buClrTx/>
              <a:buSzTx/>
              <a:buNone/>
            </a:pPr>
            <a:r>
              <a:rPr lang="en-US" altLang="en-US" b="1" dirty="0">
                <a:solidFill>
                  <a:srgbClr val="000000"/>
                </a:solidFill>
                <a:latin typeface="Arial" panose="020B0604020202020204" pitchFamily="34" charset="0"/>
                <a:cs typeface="Arial" panose="020B0604020202020204" pitchFamily="34" charset="0"/>
              </a:rPr>
              <a:t>Cognitive Screening Tools</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cxnSp>
        <p:nvCxnSpPr>
          <p:cNvPr id="3" name="Straight Connector 2">
            <a:extLst>
              <a:ext uri="{FF2B5EF4-FFF2-40B4-BE49-F238E27FC236}">
                <a16:creationId xmlns:a16="http://schemas.microsoft.com/office/drawing/2014/main" id="{136C92AB-E70B-4283-A30A-5D14733283FD}"/>
              </a:ext>
            </a:extLst>
          </p:cNvPr>
          <p:cNvCxnSpPr>
            <a:cxnSpLocks/>
          </p:cNvCxnSpPr>
          <p:nvPr/>
        </p:nvCxnSpPr>
        <p:spPr bwMode="auto">
          <a:xfrm>
            <a:off x="609600" y="3657600"/>
            <a:ext cx="8382000" cy="0"/>
          </a:xfrm>
          <a:prstGeom prst="line">
            <a:avLst/>
          </a:prstGeom>
          <a:solidFill>
            <a:schemeClr val="accent1"/>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7992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70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70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70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70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706">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706">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706">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706">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270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4x3).ORIGINAL.COL">
  <a:themeElements>
    <a:clrScheme name="">
      <a:dk1>
        <a:srgbClr val="003366"/>
      </a:dk1>
      <a:lt1>
        <a:srgbClr val="CCECFF"/>
      </a:lt1>
      <a:dk2>
        <a:srgbClr val="FFFFFF"/>
      </a:dk2>
      <a:lt2>
        <a:srgbClr val="000000"/>
      </a:lt2>
      <a:accent1>
        <a:srgbClr val="FF00FF"/>
      </a:accent1>
      <a:accent2>
        <a:srgbClr val="FFCC00"/>
      </a:accent2>
      <a:accent3>
        <a:srgbClr val="E2F4FF"/>
      </a:accent3>
      <a:accent4>
        <a:srgbClr val="002A56"/>
      </a:accent4>
      <a:accent5>
        <a:srgbClr val="FFAAFF"/>
      </a:accent5>
      <a:accent6>
        <a:srgbClr val="E7B900"/>
      </a:accent6>
      <a:hlink>
        <a:srgbClr val="009999"/>
      </a:hlink>
      <a:folHlink>
        <a:srgbClr val="333399"/>
      </a:folHlink>
    </a:clrScheme>
    <a:fontScheme name="(4x3).ORIGINAL.C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4x3).ORIGINAL.CO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x3).ORIGINAL.C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x3).ORIGINAL.CO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x3).ORIGINAL.CO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x3).ORIGINAL.CO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x3).ORIGINAL.CO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x3).ORIGINAL.CO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x3).ORIGINAL.COL 8">
        <a:dk1>
          <a:srgbClr val="000000"/>
        </a:dk1>
        <a:lt1>
          <a:srgbClr val="FFFFFF"/>
        </a:lt1>
        <a:dk2>
          <a:srgbClr val="003366"/>
        </a:dk2>
        <a:lt2>
          <a:srgbClr val="00FFFF"/>
        </a:lt2>
        <a:accent1>
          <a:srgbClr val="FF0000"/>
        </a:accent1>
        <a:accent2>
          <a:srgbClr val="FF9900"/>
        </a:accent2>
        <a:accent3>
          <a:srgbClr val="AAADB8"/>
        </a:accent3>
        <a:accent4>
          <a:srgbClr val="DADADA"/>
        </a:accent4>
        <a:accent5>
          <a:srgbClr val="FFAAAA"/>
        </a:accent5>
        <a:accent6>
          <a:srgbClr val="E78A00"/>
        </a:accent6>
        <a:hlink>
          <a:srgbClr val="FFFF00"/>
        </a:hlink>
        <a:folHlink>
          <a:srgbClr val="33CC33"/>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4x3).ORIGINAL.COL">
  <a:themeElements>
    <a:clrScheme name="">
      <a:dk1>
        <a:srgbClr val="003366"/>
      </a:dk1>
      <a:lt1>
        <a:srgbClr val="CCECFF"/>
      </a:lt1>
      <a:dk2>
        <a:srgbClr val="FFFFFF"/>
      </a:dk2>
      <a:lt2>
        <a:srgbClr val="000000"/>
      </a:lt2>
      <a:accent1>
        <a:srgbClr val="FF00FF"/>
      </a:accent1>
      <a:accent2>
        <a:srgbClr val="FFCC00"/>
      </a:accent2>
      <a:accent3>
        <a:srgbClr val="E2F4FF"/>
      </a:accent3>
      <a:accent4>
        <a:srgbClr val="002A56"/>
      </a:accent4>
      <a:accent5>
        <a:srgbClr val="FFAAFF"/>
      </a:accent5>
      <a:accent6>
        <a:srgbClr val="E7B900"/>
      </a:accent6>
      <a:hlink>
        <a:srgbClr val="009999"/>
      </a:hlink>
      <a:folHlink>
        <a:srgbClr val="333399"/>
      </a:folHlink>
    </a:clrScheme>
    <a:fontScheme name="(4x3).ORIGINAL.C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4x3).ORIGINAL.CO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x3).ORIGINAL.C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x3).ORIGINAL.CO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x3).ORIGINAL.CO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x3).ORIGINAL.CO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x3).ORIGINAL.CO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x3).ORIGINAL.CO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x3).ORIGINAL.COL 8">
        <a:dk1>
          <a:srgbClr val="000000"/>
        </a:dk1>
        <a:lt1>
          <a:srgbClr val="FFFFFF"/>
        </a:lt1>
        <a:dk2>
          <a:srgbClr val="003366"/>
        </a:dk2>
        <a:lt2>
          <a:srgbClr val="00FFFF"/>
        </a:lt2>
        <a:accent1>
          <a:srgbClr val="FF0000"/>
        </a:accent1>
        <a:accent2>
          <a:srgbClr val="FF9900"/>
        </a:accent2>
        <a:accent3>
          <a:srgbClr val="AAADB8"/>
        </a:accent3>
        <a:accent4>
          <a:srgbClr val="DADADA"/>
        </a:accent4>
        <a:accent5>
          <a:srgbClr val="FFAAAA"/>
        </a:accent5>
        <a:accent6>
          <a:srgbClr val="E78A00"/>
        </a:accent6>
        <a:hlink>
          <a:srgbClr val="FFFF00"/>
        </a:hlink>
        <a:folHlink>
          <a:srgbClr val="33CC33"/>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x3).ORIGINAL.COL">
  <a:themeElements>
    <a:clrScheme name="">
      <a:dk1>
        <a:srgbClr val="003366"/>
      </a:dk1>
      <a:lt1>
        <a:srgbClr val="CCECFF"/>
      </a:lt1>
      <a:dk2>
        <a:srgbClr val="FFFFFF"/>
      </a:dk2>
      <a:lt2>
        <a:srgbClr val="000000"/>
      </a:lt2>
      <a:accent1>
        <a:srgbClr val="FF00FF"/>
      </a:accent1>
      <a:accent2>
        <a:srgbClr val="FFCC00"/>
      </a:accent2>
      <a:accent3>
        <a:srgbClr val="E2F4FF"/>
      </a:accent3>
      <a:accent4>
        <a:srgbClr val="002A56"/>
      </a:accent4>
      <a:accent5>
        <a:srgbClr val="FFAAFF"/>
      </a:accent5>
      <a:accent6>
        <a:srgbClr val="E7B900"/>
      </a:accent6>
      <a:hlink>
        <a:srgbClr val="009999"/>
      </a:hlink>
      <a:folHlink>
        <a:srgbClr val="333399"/>
      </a:folHlink>
    </a:clrScheme>
    <a:fontScheme name="(4x3).ORIGINAL.C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4x3).ORIGINAL.CO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x3).ORIGINAL.C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x3).ORIGINAL.CO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x3).ORIGINAL.CO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x3).ORIGINAL.CO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x3).ORIGINAL.CO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x3).ORIGINAL.CO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x3).ORIGINAL.COL 8">
        <a:dk1>
          <a:srgbClr val="000000"/>
        </a:dk1>
        <a:lt1>
          <a:srgbClr val="FFFFFF"/>
        </a:lt1>
        <a:dk2>
          <a:srgbClr val="003366"/>
        </a:dk2>
        <a:lt2>
          <a:srgbClr val="00FFFF"/>
        </a:lt2>
        <a:accent1>
          <a:srgbClr val="FF0000"/>
        </a:accent1>
        <a:accent2>
          <a:srgbClr val="FF9900"/>
        </a:accent2>
        <a:accent3>
          <a:srgbClr val="AAADB8"/>
        </a:accent3>
        <a:accent4>
          <a:srgbClr val="DADADA"/>
        </a:accent4>
        <a:accent5>
          <a:srgbClr val="FFAAAA"/>
        </a:accent5>
        <a:accent6>
          <a:srgbClr val="E78A00"/>
        </a:accent6>
        <a:hlink>
          <a:srgbClr val="FFFF00"/>
        </a:hlink>
        <a:folHlink>
          <a:srgbClr val="33CC3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4x3).ORIGINAL.COL">
  <a:themeElements>
    <a:clrScheme name="">
      <a:dk1>
        <a:srgbClr val="003366"/>
      </a:dk1>
      <a:lt1>
        <a:srgbClr val="CCECFF"/>
      </a:lt1>
      <a:dk2>
        <a:srgbClr val="FFFFFF"/>
      </a:dk2>
      <a:lt2>
        <a:srgbClr val="000000"/>
      </a:lt2>
      <a:accent1>
        <a:srgbClr val="FF00FF"/>
      </a:accent1>
      <a:accent2>
        <a:srgbClr val="FFCC00"/>
      </a:accent2>
      <a:accent3>
        <a:srgbClr val="E2F4FF"/>
      </a:accent3>
      <a:accent4>
        <a:srgbClr val="002A56"/>
      </a:accent4>
      <a:accent5>
        <a:srgbClr val="FFAAFF"/>
      </a:accent5>
      <a:accent6>
        <a:srgbClr val="E7B900"/>
      </a:accent6>
      <a:hlink>
        <a:srgbClr val="009999"/>
      </a:hlink>
      <a:folHlink>
        <a:srgbClr val="333399"/>
      </a:folHlink>
    </a:clrScheme>
    <a:fontScheme name="(4x3).ORIGINAL.C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4x3).ORIGINAL.CO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x3).ORIGINAL.C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x3).ORIGINAL.CO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x3).ORIGINAL.CO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x3).ORIGINAL.CO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x3).ORIGINAL.CO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x3).ORIGINAL.CO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x3).ORIGINAL.COL 8">
        <a:dk1>
          <a:srgbClr val="000000"/>
        </a:dk1>
        <a:lt1>
          <a:srgbClr val="FFFFFF"/>
        </a:lt1>
        <a:dk2>
          <a:srgbClr val="003366"/>
        </a:dk2>
        <a:lt2>
          <a:srgbClr val="00FFFF"/>
        </a:lt2>
        <a:accent1>
          <a:srgbClr val="FF0000"/>
        </a:accent1>
        <a:accent2>
          <a:srgbClr val="FF9900"/>
        </a:accent2>
        <a:accent3>
          <a:srgbClr val="AAADB8"/>
        </a:accent3>
        <a:accent4>
          <a:srgbClr val="DADADA"/>
        </a:accent4>
        <a:accent5>
          <a:srgbClr val="FFAAAA"/>
        </a:accent5>
        <a:accent6>
          <a:srgbClr val="E78A00"/>
        </a:accent6>
        <a:hlink>
          <a:srgbClr val="FFFF00"/>
        </a:hlink>
        <a:folHlink>
          <a:srgbClr val="33CC33"/>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4x3).ORIGINAL.COL">
  <a:themeElements>
    <a:clrScheme name="">
      <a:dk1>
        <a:srgbClr val="003366"/>
      </a:dk1>
      <a:lt1>
        <a:srgbClr val="CCECFF"/>
      </a:lt1>
      <a:dk2>
        <a:srgbClr val="FFFFFF"/>
      </a:dk2>
      <a:lt2>
        <a:srgbClr val="000000"/>
      </a:lt2>
      <a:accent1>
        <a:srgbClr val="FF00FF"/>
      </a:accent1>
      <a:accent2>
        <a:srgbClr val="FFCC00"/>
      </a:accent2>
      <a:accent3>
        <a:srgbClr val="E2F4FF"/>
      </a:accent3>
      <a:accent4>
        <a:srgbClr val="002A56"/>
      </a:accent4>
      <a:accent5>
        <a:srgbClr val="FFAAFF"/>
      </a:accent5>
      <a:accent6>
        <a:srgbClr val="E7B900"/>
      </a:accent6>
      <a:hlink>
        <a:srgbClr val="009999"/>
      </a:hlink>
      <a:folHlink>
        <a:srgbClr val="333399"/>
      </a:folHlink>
    </a:clrScheme>
    <a:fontScheme name="(4x3).ORIGINAL.C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4x3).ORIGINAL.CO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x3).ORIGINAL.C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x3).ORIGINAL.CO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x3).ORIGINAL.CO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x3).ORIGINAL.CO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x3).ORIGINAL.CO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x3).ORIGINAL.CO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x3).ORIGINAL.COL 8">
        <a:dk1>
          <a:srgbClr val="000000"/>
        </a:dk1>
        <a:lt1>
          <a:srgbClr val="FFFFFF"/>
        </a:lt1>
        <a:dk2>
          <a:srgbClr val="003366"/>
        </a:dk2>
        <a:lt2>
          <a:srgbClr val="00FFFF"/>
        </a:lt2>
        <a:accent1>
          <a:srgbClr val="FF0000"/>
        </a:accent1>
        <a:accent2>
          <a:srgbClr val="FF9900"/>
        </a:accent2>
        <a:accent3>
          <a:srgbClr val="AAADB8"/>
        </a:accent3>
        <a:accent4>
          <a:srgbClr val="DADADA"/>
        </a:accent4>
        <a:accent5>
          <a:srgbClr val="FFAAAA"/>
        </a:accent5>
        <a:accent6>
          <a:srgbClr val="E78A00"/>
        </a:accent6>
        <a:hlink>
          <a:srgbClr val="FFFF00"/>
        </a:hlink>
        <a:folHlink>
          <a:srgbClr val="33CC33"/>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4x3).ORIGINAL.COL">
  <a:themeElements>
    <a:clrScheme name="">
      <a:dk1>
        <a:srgbClr val="003366"/>
      </a:dk1>
      <a:lt1>
        <a:srgbClr val="CCECFF"/>
      </a:lt1>
      <a:dk2>
        <a:srgbClr val="FFFFFF"/>
      </a:dk2>
      <a:lt2>
        <a:srgbClr val="000000"/>
      </a:lt2>
      <a:accent1>
        <a:srgbClr val="FF00FF"/>
      </a:accent1>
      <a:accent2>
        <a:srgbClr val="FFCC00"/>
      </a:accent2>
      <a:accent3>
        <a:srgbClr val="E2F4FF"/>
      </a:accent3>
      <a:accent4>
        <a:srgbClr val="002A56"/>
      </a:accent4>
      <a:accent5>
        <a:srgbClr val="FFAAFF"/>
      </a:accent5>
      <a:accent6>
        <a:srgbClr val="E7B900"/>
      </a:accent6>
      <a:hlink>
        <a:srgbClr val="009999"/>
      </a:hlink>
      <a:folHlink>
        <a:srgbClr val="333399"/>
      </a:folHlink>
    </a:clrScheme>
    <a:fontScheme name="(4x3).ORIGINAL.C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4x3).ORIGINAL.CO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x3).ORIGINAL.C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x3).ORIGINAL.CO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x3).ORIGINAL.CO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x3).ORIGINAL.CO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x3).ORIGINAL.CO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x3).ORIGINAL.CO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x3).ORIGINAL.COL 8">
        <a:dk1>
          <a:srgbClr val="000000"/>
        </a:dk1>
        <a:lt1>
          <a:srgbClr val="FFFFFF"/>
        </a:lt1>
        <a:dk2>
          <a:srgbClr val="003366"/>
        </a:dk2>
        <a:lt2>
          <a:srgbClr val="00FFFF"/>
        </a:lt2>
        <a:accent1>
          <a:srgbClr val="FF0000"/>
        </a:accent1>
        <a:accent2>
          <a:srgbClr val="FF9900"/>
        </a:accent2>
        <a:accent3>
          <a:srgbClr val="AAADB8"/>
        </a:accent3>
        <a:accent4>
          <a:srgbClr val="DADADA"/>
        </a:accent4>
        <a:accent5>
          <a:srgbClr val="FFAAAA"/>
        </a:accent5>
        <a:accent6>
          <a:srgbClr val="E78A00"/>
        </a:accent6>
        <a:hlink>
          <a:srgbClr val="FFFF00"/>
        </a:hlink>
        <a:folHlink>
          <a:srgbClr val="33CC33"/>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18566</TotalTime>
  <Words>3568</Words>
  <Application>Microsoft Macintosh PowerPoint</Application>
  <PresentationFormat>On-screen Show (4:3)</PresentationFormat>
  <Paragraphs>758</Paragraphs>
  <Slides>44</Slides>
  <Notes>36</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44</vt:i4>
      </vt:variant>
    </vt:vector>
  </HeadingPairs>
  <TitlesOfParts>
    <vt:vector size="62" baseType="lpstr">
      <vt:lpstr>Arial</vt:lpstr>
      <vt:lpstr>Calibri</vt:lpstr>
      <vt:lpstr>Symbol</vt:lpstr>
      <vt:lpstr>Tahoma</vt:lpstr>
      <vt:lpstr>Times New Roman</vt:lpstr>
      <vt:lpstr>Wingdings</vt:lpstr>
      <vt:lpstr>Office Theme</vt:lpstr>
      <vt:lpstr>(4x3).ORIGINAL.COL</vt:lpstr>
      <vt:lpstr>1_Textured</vt:lpstr>
      <vt:lpstr>2_Office Theme</vt:lpstr>
      <vt:lpstr>4_Textured</vt:lpstr>
      <vt:lpstr>1_(4x3).ORIGINAL.COL</vt:lpstr>
      <vt:lpstr>Textured</vt:lpstr>
      <vt:lpstr>4_(4x3).ORIGINAL.COL</vt:lpstr>
      <vt:lpstr>5_(4x3).ORIGINAL.COL</vt:lpstr>
      <vt:lpstr>2_(4x3).ORIGINAL.COL</vt:lpstr>
      <vt:lpstr>7_(4x3).ORIGINAL.COL</vt:lpstr>
      <vt:lpstr>3_Textured</vt:lpstr>
      <vt:lpstr>PowerPoint Presentation</vt:lpstr>
      <vt:lpstr>PowerPoint Presentation</vt:lpstr>
      <vt:lpstr>PowerPoint Presentation</vt:lpstr>
      <vt:lpstr>PowerPoint Presentation</vt:lpstr>
      <vt:lpstr>PowerPoint Presentation</vt:lpstr>
      <vt:lpstr>PowerPoint Presentation</vt:lpstr>
      <vt:lpstr>Memory Decline Stages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Evidence for non-med interventions so far…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 Brett</dc:creator>
  <cp:lastModifiedBy>Summer Mochida-Meek</cp:lastModifiedBy>
  <cp:revision>504</cp:revision>
  <dcterms:created xsi:type="dcterms:W3CDTF">2014-12-15T10:25:55Z</dcterms:created>
  <dcterms:modified xsi:type="dcterms:W3CDTF">2022-10-11T05:12:47Z</dcterms:modified>
</cp:coreProperties>
</file>