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74" r:id="rId2"/>
    <p:sldMasterId id="2147483680" r:id="rId3"/>
    <p:sldMasterId id="2147483692" r:id="rId4"/>
    <p:sldMasterId id="2147483704" r:id="rId5"/>
    <p:sldMasterId id="2147483717" r:id="rId6"/>
    <p:sldMasterId id="2147483729" r:id="rId7"/>
    <p:sldMasterId id="2147483763" r:id="rId8"/>
    <p:sldMasterId id="2147483775" r:id="rId9"/>
    <p:sldMasterId id="2147483787" r:id="rId10"/>
  </p:sldMasterIdLst>
  <p:notesMasterIdLst>
    <p:notesMasterId r:id="rId49"/>
  </p:notesMasterIdLst>
  <p:sldIdLst>
    <p:sldId id="734" r:id="rId11"/>
    <p:sldId id="766" r:id="rId12"/>
    <p:sldId id="754" r:id="rId13"/>
    <p:sldId id="755" r:id="rId14"/>
    <p:sldId id="725" r:id="rId15"/>
    <p:sldId id="717" r:id="rId16"/>
    <p:sldId id="718" r:id="rId17"/>
    <p:sldId id="722" r:id="rId18"/>
    <p:sldId id="752" r:id="rId19"/>
    <p:sldId id="765" r:id="rId20"/>
    <p:sldId id="726" r:id="rId21"/>
    <p:sldId id="749" r:id="rId22"/>
    <p:sldId id="711" r:id="rId23"/>
    <p:sldId id="710" r:id="rId24"/>
    <p:sldId id="760" r:id="rId25"/>
    <p:sldId id="767" r:id="rId26"/>
    <p:sldId id="758" r:id="rId27"/>
    <p:sldId id="756" r:id="rId28"/>
    <p:sldId id="714" r:id="rId29"/>
    <p:sldId id="715" r:id="rId30"/>
    <p:sldId id="761" r:id="rId31"/>
    <p:sldId id="720" r:id="rId32"/>
    <p:sldId id="716" r:id="rId33"/>
    <p:sldId id="751" r:id="rId34"/>
    <p:sldId id="750" r:id="rId35"/>
    <p:sldId id="736" r:id="rId36"/>
    <p:sldId id="762" r:id="rId37"/>
    <p:sldId id="763" r:id="rId38"/>
    <p:sldId id="764" r:id="rId39"/>
    <p:sldId id="723" r:id="rId40"/>
    <p:sldId id="425" r:id="rId41"/>
    <p:sldId id="768" r:id="rId42"/>
    <p:sldId id="769" r:id="rId43"/>
    <p:sldId id="770" r:id="rId44"/>
    <p:sldId id="771" r:id="rId45"/>
    <p:sldId id="772" r:id="rId46"/>
    <p:sldId id="671" r:id="rId47"/>
    <p:sldId id="742" r:id="rId48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EADAF"/>
    <a:srgbClr val="5B5A5B"/>
    <a:srgbClr val="808080"/>
    <a:srgbClr val="F0E8F5"/>
    <a:srgbClr val="D6BEE3"/>
    <a:srgbClr val="C4A2D7"/>
    <a:srgbClr val="F5E8F8"/>
    <a:srgbClr val="C8CFDA"/>
    <a:srgbClr val="EFD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77551" autoAdjust="0"/>
  </p:normalViewPr>
  <p:slideViewPr>
    <p:cSldViewPr>
      <p:cViewPr varScale="1">
        <p:scale>
          <a:sx n="98" d="100"/>
          <a:sy n="98" d="100"/>
        </p:scale>
        <p:origin x="2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>
      <p:cViewPr varScale="1">
        <p:scale>
          <a:sx n="47" d="100"/>
          <a:sy n="47" d="100"/>
        </p:scale>
        <p:origin x="-288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89079145786821"/>
          <c:y val="0.30477152705309429"/>
          <c:w val="0.49103942652329752"/>
          <c:h val="0.71354166666666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Deaths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dist="23000" dir="5400000" rotWithShape="0">
                  <a:srgbClr val="000000">
                    <a:alpha val="5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6D-4CF9-B98D-55E2D7F6E561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6D-4CF9-B98D-55E2D7F6E561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66D-4CF9-B98D-55E2D7F6E561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66D-4CF9-B98D-55E2D7F6E56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D-4CF9-B98D-55E2D7F6E5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D-4CF9-B98D-55E2D7F6E561}"/>
                </c:ext>
              </c:extLst>
            </c:dLbl>
            <c:dLbl>
              <c:idx val="2"/>
              <c:layout>
                <c:manualLayout>
                  <c:x val="0.17347114823413298"/>
                  <c:y val="8.7320937292477002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Alcohol</a:t>
                    </a:r>
                    <a:r>
                      <a:rPr lang="en-US" sz="2400" dirty="0"/>
                      <a:t>
</a:t>
                    </a:r>
                    <a:r>
                      <a:rPr lang="en-US" sz="2800" dirty="0"/>
                      <a:t>3.5%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6D-4CF9-B98D-55E2D7F6E561}"/>
                </c:ext>
              </c:extLst>
            </c:dLbl>
            <c:dLbl>
              <c:idx val="3"/>
              <c:layout>
                <c:manualLayout>
                  <c:x val="0.10364485515033658"/>
                  <c:y val="4.710922429876988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Nicotine</a:t>
                    </a:r>
                    <a:r>
                      <a:rPr lang="en-US" sz="2400" dirty="0"/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6D-4CF9-B98D-55E2D7F6E561}"/>
                </c:ext>
              </c:extLst>
            </c:dLbl>
            <c:dLbl>
              <c:idx val="4"/>
              <c:layout>
                <c:manualLayout>
                  <c:x val="7.9472060740347655E-2"/>
                  <c:y val="6.8341555197166698E-2"/>
                </c:manualLayout>
              </c:layout>
              <c:tx>
                <c:rich>
                  <a:bodyPr/>
                  <a:lstStyle/>
                  <a:p>
                    <a:pPr>
                      <a:defRPr sz="2200"/>
                    </a:pPr>
                    <a:r>
                      <a:rPr lang="en-US" sz="2400" b="1" dirty="0"/>
                      <a:t>Other Drugs</a:t>
                    </a:r>
                    <a:r>
                      <a:rPr lang="en-US" sz="2200" dirty="0"/>
                      <a:t>
</a:t>
                    </a:r>
                    <a:r>
                      <a:rPr lang="en-US" sz="2800" dirty="0"/>
                      <a:t>~3%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6D-4CF9-B98D-55E2D7F6E5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All Causes</c:v>
                </c:pt>
                <c:pt idx="1">
                  <c:v>Opioids</c:v>
                </c:pt>
                <c:pt idx="2">
                  <c:v>Alcohol</c:v>
                </c:pt>
                <c:pt idx="3">
                  <c:v>Nicotine</c:v>
                </c:pt>
                <c:pt idx="4">
                  <c:v>Other Drugs</c:v>
                </c:pt>
              </c:strCache>
            </c:strRef>
          </c:cat>
          <c:val>
            <c:numRef>
              <c:f>Sheet1!$B$2:$B$6</c:f>
              <c:numCache>
                <c:formatCode>0.000</c:formatCode>
                <c:ptCount val="5"/>
                <c:pt idx="0">
                  <c:v>0.76</c:v>
                </c:pt>
                <c:pt idx="1">
                  <c:v>1.4999999999999999E-2</c:v>
                </c:pt>
                <c:pt idx="2">
                  <c:v>0.04</c:v>
                </c:pt>
                <c:pt idx="3">
                  <c:v>0.19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6D-4CF9-B98D-55E2D7F6E5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  <c:spPr>
        <a:effectLst>
          <a:outerShdw blurRad="50800" dist="50800" dir="5400000" sx="56000" sy="56000" algn="ctr" rotWithShape="0">
            <a:srgbClr val="000000">
              <a:alpha val="73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0.39496</cdr:x>
      <cdr:y>0.50649</cdr:y>
    </cdr:from>
    <cdr:to>
      <cdr:x>0.4958</cdr:x>
      <cdr:y>0.66234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0.07759</cdr:x>
      <cdr:y>0.91566</cdr:y>
    </cdr:from>
    <cdr:to>
      <cdr:x>0.95115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349" y="5791183"/>
          <a:ext cx="5791200" cy="53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atin typeface="+mj-lt"/>
            </a:rPr>
            <a:t>3.5 Million Total Annual U.S. Deaths , 2021 2019Deaths</a:t>
          </a:r>
        </a:p>
      </cdr:txBody>
    </cdr:sp>
  </cdr:relSizeAnchor>
  <cdr:relSizeAnchor xmlns:cdr="http://schemas.openxmlformats.org/drawingml/2006/chartDrawing">
    <cdr:from>
      <cdr:x>0.42097</cdr:x>
      <cdr:y>0.11193</cdr:y>
    </cdr:from>
    <cdr:to>
      <cdr:x>0.5589</cdr:x>
      <cdr:y>0.19626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90748" y="707886"/>
          <a:ext cx="914400" cy="533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Drug OD</a:t>
          </a:r>
        </a:p>
      </cdr:txBody>
    </cdr:sp>
  </cdr:relSizeAnchor>
  <cdr:relSizeAnchor xmlns:cdr="http://schemas.openxmlformats.org/drawingml/2006/chartDrawing">
    <cdr:from>
      <cdr:x>0.46058</cdr:x>
      <cdr:y>0.19277</cdr:y>
    </cdr:from>
    <cdr:to>
      <cdr:x>0.46058</cdr:x>
      <cdr:y>0.39759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396D3A6E-C11F-4B26-8620-AC0B4172E1B8}"/>
            </a:ext>
          </a:extLst>
        </cdr:cNvPr>
        <cdr:cNvCxnSpPr/>
      </cdr:nvCxnSpPr>
      <cdr:spPr>
        <a:xfrm xmlns:a="http://schemas.openxmlformats.org/drawingml/2006/main" flipV="1">
          <a:off x="3053365" y="1219200"/>
          <a:ext cx="0" cy="1295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366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4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</a:t>
            </a:r>
          </a:p>
          <a:p>
            <a:pPr marL="171450" indent="-171450">
              <a:buFont typeface="Arial" charset="0"/>
              <a:buChar char="•"/>
            </a:pPr>
            <a:r>
              <a:rPr lang="en-US" u="sng" dirty="0"/>
              <a:t>Key Point</a:t>
            </a:r>
            <a:r>
              <a:rPr lang="en-US" u="sng" baseline="0" dirty="0"/>
              <a:t> #1</a:t>
            </a:r>
            <a:r>
              <a:rPr lang="en-US" dirty="0"/>
              <a:t>: Patients</a:t>
            </a:r>
            <a:r>
              <a:rPr lang="en-US" baseline="0" dirty="0"/>
              <a:t> out of treatment died at about 6 times the rate of people in the general population, while medication-assisted treatment with methadone brought this to less than 2 times. </a:t>
            </a:r>
          </a:p>
          <a:p>
            <a:pPr marL="171450" indent="-171450">
              <a:buFont typeface="Arial" charset="0"/>
              <a:buChar char="•"/>
            </a:pPr>
            <a:r>
              <a:rPr lang="en-US" u="sng" dirty="0"/>
              <a:t>Key Point</a:t>
            </a:r>
            <a:r>
              <a:rPr lang="en-US" u="sng" baseline="0" dirty="0"/>
              <a:t> #2</a:t>
            </a:r>
            <a:r>
              <a:rPr lang="en-US" dirty="0"/>
              <a:t>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in methadone and buprenorphine treatment is associated with substantial reductions in the risk for all cause and overdose mortality in people dependent on opioids.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54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Mutual</a:t>
            </a:r>
            <a:r>
              <a:rPr lang="en-US" baseline="0" dirty="0"/>
              <a:t> support groups have supportive evidence and can provide a support network for patients in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patients with opioid use disorder attend AA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Notably,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Mutual Help groups reject MAT—encourage patients to find groups which accept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A18C-2974-47B0-9CB9-A2C375DB83F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7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A18C-2974-47B0-9CB9-A2C375DB83F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447800"/>
            <a:ext cx="9144000" cy="2438400"/>
          </a:xfrm>
          <a:prstGeom prst="rect">
            <a:avLst/>
          </a:prstGeom>
          <a:solidFill>
            <a:srgbClr val="6188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512C5A"/>
              </a:solidFill>
              <a:effectLst/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8E56A0"/>
                </a:solidFill>
              </a:defRPr>
            </a:lvl1pPr>
            <a:lvl2pPr marL="4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1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29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 marL="457200" indent="-457200">
              <a:buClr>
                <a:srgbClr val="A356A0"/>
              </a:buClr>
              <a:buFont typeface="Arial" panose="020B0604020202020204" pitchFamily="34" charset="0"/>
              <a:buChar char="•"/>
              <a:defRPr sz="2600">
                <a:solidFill>
                  <a:srgbClr val="333333"/>
                </a:solidFill>
              </a:defRPr>
            </a:lvl1pPr>
            <a:lvl2pPr>
              <a:buClr>
                <a:srgbClr val="A356A0"/>
              </a:buClr>
              <a:defRPr sz="2200">
                <a:solidFill>
                  <a:srgbClr val="333333"/>
                </a:solidFill>
              </a:defRPr>
            </a:lvl2pPr>
            <a:lvl3pPr>
              <a:buClr>
                <a:srgbClr val="A356A0"/>
              </a:buClr>
              <a:defRPr sz="1900">
                <a:solidFill>
                  <a:srgbClr val="333333"/>
                </a:solidFill>
              </a:defRPr>
            </a:lvl3pPr>
            <a:lvl4pPr>
              <a:buClr>
                <a:srgbClr val="A356A0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A356A0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7905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174" indent="0">
              <a:buNone/>
              <a:defRPr sz="1900" b="1"/>
            </a:lvl2pPr>
            <a:lvl3pPr marL="848349" indent="0">
              <a:buNone/>
              <a:defRPr sz="1600" b="1"/>
            </a:lvl3pPr>
            <a:lvl4pPr marL="1272522" indent="0">
              <a:buNone/>
              <a:defRPr sz="1500" b="1"/>
            </a:lvl4pPr>
            <a:lvl5pPr marL="1696698" indent="0">
              <a:buNone/>
              <a:defRPr sz="1500" b="1"/>
            </a:lvl5pPr>
            <a:lvl6pPr marL="2120872" indent="0">
              <a:buNone/>
              <a:defRPr sz="1500" b="1"/>
            </a:lvl6pPr>
            <a:lvl7pPr marL="2545048" indent="0">
              <a:buNone/>
              <a:defRPr sz="1500" b="1"/>
            </a:lvl7pPr>
            <a:lvl8pPr marL="2969221" indent="0">
              <a:buNone/>
              <a:defRPr sz="1500" b="1"/>
            </a:lvl8pPr>
            <a:lvl9pPr marL="339339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7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174" indent="0">
              <a:buNone/>
              <a:defRPr sz="1900" b="1"/>
            </a:lvl2pPr>
            <a:lvl3pPr marL="848349" indent="0">
              <a:buNone/>
              <a:defRPr sz="1600" b="1"/>
            </a:lvl3pPr>
            <a:lvl4pPr marL="1272522" indent="0">
              <a:buNone/>
              <a:defRPr sz="1500" b="1"/>
            </a:lvl4pPr>
            <a:lvl5pPr marL="1696698" indent="0">
              <a:buNone/>
              <a:defRPr sz="1500" b="1"/>
            </a:lvl5pPr>
            <a:lvl6pPr marL="2120872" indent="0">
              <a:buNone/>
              <a:defRPr sz="1500" b="1"/>
            </a:lvl6pPr>
            <a:lvl7pPr marL="2545048" indent="0">
              <a:buNone/>
              <a:defRPr sz="1500" b="1"/>
            </a:lvl7pPr>
            <a:lvl8pPr marL="2969221" indent="0">
              <a:buNone/>
              <a:defRPr sz="1500" b="1"/>
            </a:lvl8pPr>
            <a:lvl9pPr marL="339339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808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793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109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5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4174" indent="0">
              <a:buNone/>
              <a:defRPr sz="1100"/>
            </a:lvl2pPr>
            <a:lvl3pPr marL="848349" indent="0">
              <a:buNone/>
              <a:defRPr sz="900"/>
            </a:lvl3pPr>
            <a:lvl4pPr marL="1272522" indent="0">
              <a:buNone/>
              <a:defRPr sz="900"/>
            </a:lvl4pPr>
            <a:lvl5pPr marL="1696698" indent="0">
              <a:buNone/>
              <a:defRPr sz="900"/>
            </a:lvl5pPr>
            <a:lvl6pPr marL="2120872" indent="0">
              <a:buNone/>
              <a:defRPr sz="900"/>
            </a:lvl6pPr>
            <a:lvl7pPr marL="2545048" indent="0">
              <a:buNone/>
              <a:defRPr sz="900"/>
            </a:lvl7pPr>
            <a:lvl8pPr marL="2969221" indent="0">
              <a:buNone/>
              <a:defRPr sz="900"/>
            </a:lvl8pPr>
            <a:lvl9pPr marL="33933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9450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174" indent="0">
              <a:buNone/>
              <a:defRPr sz="2600"/>
            </a:lvl2pPr>
            <a:lvl3pPr marL="848349" indent="0">
              <a:buNone/>
              <a:defRPr sz="2200"/>
            </a:lvl3pPr>
            <a:lvl4pPr marL="1272522" indent="0">
              <a:buNone/>
              <a:defRPr sz="1900"/>
            </a:lvl4pPr>
            <a:lvl5pPr marL="1696698" indent="0">
              <a:buNone/>
              <a:defRPr sz="1900"/>
            </a:lvl5pPr>
            <a:lvl6pPr marL="2120872" indent="0">
              <a:buNone/>
              <a:defRPr sz="1900"/>
            </a:lvl6pPr>
            <a:lvl7pPr marL="2545048" indent="0">
              <a:buNone/>
              <a:defRPr sz="1900"/>
            </a:lvl7pPr>
            <a:lvl8pPr marL="2969221" indent="0">
              <a:buNone/>
              <a:defRPr sz="1900"/>
            </a:lvl8pPr>
            <a:lvl9pPr marL="3393396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4174" indent="0">
              <a:buNone/>
              <a:defRPr sz="1100"/>
            </a:lvl2pPr>
            <a:lvl3pPr marL="848349" indent="0">
              <a:buNone/>
              <a:defRPr sz="900"/>
            </a:lvl3pPr>
            <a:lvl4pPr marL="1272522" indent="0">
              <a:buNone/>
              <a:defRPr sz="900"/>
            </a:lvl4pPr>
            <a:lvl5pPr marL="1696698" indent="0">
              <a:buNone/>
              <a:defRPr sz="900"/>
            </a:lvl5pPr>
            <a:lvl6pPr marL="2120872" indent="0">
              <a:buNone/>
              <a:defRPr sz="900"/>
            </a:lvl6pPr>
            <a:lvl7pPr marL="2545048" indent="0">
              <a:buNone/>
              <a:defRPr sz="900"/>
            </a:lvl7pPr>
            <a:lvl8pPr marL="2969221" indent="0">
              <a:buNone/>
              <a:defRPr sz="900"/>
            </a:lvl8pPr>
            <a:lvl9pPr marL="33933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0550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5653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1095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A356A0"/>
              </a:buClr>
              <a:defRPr sz="2000">
                <a:solidFill>
                  <a:srgbClr val="333333"/>
                </a:solidFill>
              </a:defRPr>
            </a:lvl1pPr>
            <a:lvl2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2pPr>
            <a:lvl3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3pPr>
            <a:lvl4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4pPr>
            <a:lvl5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83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32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A356A0"/>
              </a:buClr>
              <a:defRPr sz="2000">
                <a:solidFill>
                  <a:srgbClr val="333333"/>
                </a:solidFill>
              </a:defRPr>
            </a:lvl1pPr>
            <a:lvl2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2pPr>
            <a:lvl3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3pPr>
            <a:lvl4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4pPr>
            <a:lvl5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5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2058081"/>
            <a:ext cx="9144000" cy="1828460"/>
          </a:xfrm>
          <a:prstGeom prst="rect">
            <a:avLst/>
          </a:prstGeom>
          <a:solidFill>
            <a:srgbClr val="512C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847" tIns="42424" rIns="84847" bIns="42424"/>
          <a:lstStyle/>
          <a:p>
            <a:pPr eaLnBrk="0" hangingPunct="0">
              <a:defRPr/>
            </a:pPr>
            <a:endParaRPr lang="en-US" sz="1600" dirty="0">
              <a:solidFill>
                <a:srgbClr val="512C5A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12C5A"/>
                </a:solidFill>
              </a:defRPr>
            </a:lvl1pPr>
            <a:lvl2pPr marL="4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-1"/>
            <a:ext cx="9144000" cy="2058081"/>
          </a:xfrm>
          <a:prstGeom prst="rect">
            <a:avLst/>
          </a:prstGeom>
          <a:solidFill>
            <a:srgbClr val="85A9E3"/>
          </a:solidFill>
          <a:ln w="9525">
            <a:noFill/>
            <a:round/>
            <a:headEnd/>
            <a:tailEnd/>
          </a:ln>
        </p:spPr>
        <p:txBody>
          <a:bodyPr lIns="77556" tIns="38779" rIns="77556" bIns="38779"/>
          <a:lstStyle/>
          <a:p>
            <a:pPr eaLnBrk="0" hangingPunct="0"/>
            <a:endParaRPr lang="en-US" sz="1500" dirty="0">
              <a:solidFill>
                <a:srgbClr val="512C5A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9" y="261762"/>
            <a:ext cx="6649734" cy="15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85A9E3"/>
              </a:buClr>
              <a:defRPr sz="2600"/>
            </a:lvl1pPr>
            <a:lvl2pPr marL="689291" indent="-263910">
              <a:buClr>
                <a:srgbClr val="85A9E3"/>
              </a:buClr>
              <a:buFont typeface="Courier New" panose="02070309020205020404" pitchFamily="49" charset="0"/>
              <a:buChar char="o"/>
              <a:defRPr sz="2200"/>
            </a:lvl2pPr>
            <a:lvl3pPr marL="1190190" indent="-342900">
              <a:buClr>
                <a:srgbClr val="85A9E3"/>
              </a:buClr>
              <a:buFont typeface="Wingdings" panose="05000000000000000000" pitchFamily="2" charset="2"/>
              <a:buChar char="§"/>
              <a:defRPr sz="1900"/>
            </a:lvl3pPr>
            <a:lvl4pPr>
              <a:buClr>
                <a:srgbClr val="85A9E3"/>
              </a:buClr>
              <a:defRPr sz="1600"/>
            </a:lvl4pPr>
            <a:lvl5pPr>
              <a:buClr>
                <a:srgbClr val="85A9E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85A9E3"/>
              </a:buClr>
              <a:defRPr sz="2600"/>
            </a:lvl1pPr>
            <a:lvl2pPr marL="689291" indent="-263910">
              <a:buClr>
                <a:srgbClr val="85A9E3"/>
              </a:buClr>
              <a:buFont typeface="Courier New" panose="02070309020205020404" pitchFamily="49" charset="0"/>
              <a:buChar char="o"/>
              <a:defRPr sz="2200"/>
            </a:lvl2pPr>
            <a:lvl3pPr marL="1190190" indent="-342900">
              <a:buClr>
                <a:srgbClr val="85A9E3"/>
              </a:buClr>
              <a:buFont typeface="Wingdings" panose="05000000000000000000" pitchFamily="2" charset="2"/>
              <a:buChar char="§"/>
              <a:defRPr sz="1900"/>
            </a:lvl3pPr>
            <a:lvl4pPr>
              <a:buClr>
                <a:srgbClr val="85A9E3"/>
              </a:buClr>
              <a:defRPr sz="1600"/>
            </a:lvl4pPr>
            <a:lvl5pPr>
              <a:buClr>
                <a:srgbClr val="85A9E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82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541"/>
            <a:ext cx="8230306" cy="44954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A9E3"/>
              </a:buClr>
              <a:defRPr sz="2400"/>
            </a:lvl1pPr>
            <a:lvl2pPr>
              <a:buClr>
                <a:srgbClr val="85A9E3"/>
              </a:buClr>
              <a:defRPr sz="2400"/>
            </a:lvl2pPr>
            <a:lvl3pPr>
              <a:buClr>
                <a:srgbClr val="85A9E3"/>
              </a:buClr>
              <a:defRPr sz="2400"/>
            </a:lvl3pPr>
            <a:lvl4pPr marL="1484493" indent="-211822">
              <a:buClr>
                <a:srgbClr val="85A9E3"/>
              </a:buClr>
              <a:buFont typeface="Courier New" panose="02070309020205020404" pitchFamily="49" charset="0"/>
              <a:buChar char="o"/>
              <a:defRPr sz="2400"/>
            </a:lvl4pPr>
            <a:lvl5pPr marL="1908138" indent="-211822">
              <a:buClr>
                <a:srgbClr val="85A9E3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3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541"/>
            <a:ext cx="8230306" cy="44954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A9E3"/>
              </a:buClr>
              <a:defRPr sz="2400"/>
            </a:lvl1pPr>
            <a:lvl2pPr>
              <a:buClr>
                <a:srgbClr val="85A9E3"/>
              </a:buClr>
              <a:defRPr sz="2400"/>
            </a:lvl2pPr>
            <a:lvl3pPr>
              <a:buClr>
                <a:srgbClr val="85A9E3"/>
              </a:buClr>
              <a:defRPr sz="2400"/>
            </a:lvl3pPr>
            <a:lvl4pPr marL="1484493" indent="-211822">
              <a:buClr>
                <a:srgbClr val="85A9E3"/>
              </a:buClr>
              <a:buFont typeface="Courier New" panose="02070309020205020404" pitchFamily="49" charset="0"/>
              <a:buChar char="o"/>
              <a:defRPr sz="2400"/>
            </a:lvl4pPr>
            <a:lvl5pPr marL="1908138" indent="-211822">
              <a:buClr>
                <a:srgbClr val="85A9E3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534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541"/>
            <a:ext cx="8230306" cy="44954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5A9E3"/>
              </a:buClr>
              <a:defRPr sz="2400"/>
            </a:lvl1pPr>
            <a:lvl2pPr>
              <a:buClr>
                <a:srgbClr val="85A9E3"/>
              </a:buClr>
              <a:defRPr sz="2400"/>
            </a:lvl2pPr>
            <a:lvl3pPr>
              <a:buClr>
                <a:srgbClr val="85A9E3"/>
              </a:buClr>
              <a:defRPr sz="2400"/>
            </a:lvl3pPr>
            <a:lvl4pPr marL="1484493" indent="-211822">
              <a:buClr>
                <a:srgbClr val="85A9E3"/>
              </a:buClr>
              <a:buFont typeface="Courier New" panose="02070309020205020404" pitchFamily="49" charset="0"/>
              <a:buChar char="o"/>
              <a:defRPr sz="2400"/>
            </a:lvl4pPr>
            <a:lvl5pPr marL="1908138" indent="-211822">
              <a:buClr>
                <a:srgbClr val="85A9E3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98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5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9973-62AA-4273-91CC-2970E53F4749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D0064-3706-4961-8C58-B93ED860BEAE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0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D8535-0A45-4E1F-94F7-C96D0CB97D8F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8B795-9D82-4E7F-AE62-0BD1F9FB518B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1pPr>
            <a:lvl2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2pPr>
            <a:lvl3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3pPr>
            <a:lvl4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4pPr>
            <a:lvl5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52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48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27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69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11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54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696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3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685BB-0088-46ED-9F09-F1D6C1F29FB4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10FB3D-CA0C-480E-9FF6-8968CA3BF469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59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07A93-5605-400A-8A30-CC999D3D9B13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0731D9-DCDC-42BF-9956-89C19B74C380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7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233" indent="0">
              <a:buNone/>
              <a:defRPr sz="1900" b="1"/>
            </a:lvl2pPr>
            <a:lvl3pPr marL="848467" indent="0">
              <a:buNone/>
              <a:defRPr sz="1600" b="1"/>
            </a:lvl3pPr>
            <a:lvl4pPr marL="1272700" indent="0">
              <a:buNone/>
              <a:defRPr sz="1500" b="1"/>
            </a:lvl4pPr>
            <a:lvl5pPr marL="1696935" indent="0">
              <a:buNone/>
              <a:defRPr sz="1500" b="1"/>
            </a:lvl5pPr>
            <a:lvl6pPr marL="2121168" indent="0">
              <a:buNone/>
              <a:defRPr sz="1500" b="1"/>
            </a:lvl6pPr>
            <a:lvl7pPr marL="2545402" indent="0">
              <a:buNone/>
              <a:defRPr sz="1500" b="1"/>
            </a:lvl7pPr>
            <a:lvl8pPr marL="2969635" indent="0">
              <a:buNone/>
              <a:defRPr sz="1500" b="1"/>
            </a:lvl8pPr>
            <a:lvl9pPr marL="3393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7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233" indent="0">
              <a:buNone/>
              <a:defRPr sz="1900" b="1"/>
            </a:lvl2pPr>
            <a:lvl3pPr marL="848467" indent="0">
              <a:buNone/>
              <a:defRPr sz="1600" b="1"/>
            </a:lvl3pPr>
            <a:lvl4pPr marL="1272700" indent="0">
              <a:buNone/>
              <a:defRPr sz="1500" b="1"/>
            </a:lvl4pPr>
            <a:lvl5pPr marL="1696935" indent="0">
              <a:buNone/>
              <a:defRPr sz="1500" b="1"/>
            </a:lvl5pPr>
            <a:lvl6pPr marL="2121168" indent="0">
              <a:buNone/>
              <a:defRPr sz="1500" b="1"/>
            </a:lvl6pPr>
            <a:lvl7pPr marL="2545402" indent="0">
              <a:buNone/>
              <a:defRPr sz="1500" b="1"/>
            </a:lvl7pPr>
            <a:lvl8pPr marL="2969635" indent="0">
              <a:buNone/>
              <a:defRPr sz="1500" b="1"/>
            </a:lvl8pPr>
            <a:lvl9pPr marL="3393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5ACCA-5A8E-4823-8071-3D74C0FBFF65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1C6913-35EB-4D0B-931C-1B07B2B6A79F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1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AE4F9-F4F5-4299-A01E-AC3801DF80C7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CC5F97-81F5-4825-B49E-B7CE6FBB47CC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1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0A05C-5E99-4350-B9B4-81D82946BF07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CE5EE-AD42-4192-B6C3-3171FFC0BA6A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3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4233" indent="0">
              <a:buNone/>
              <a:defRPr sz="1100"/>
            </a:lvl2pPr>
            <a:lvl3pPr marL="848467" indent="0">
              <a:buNone/>
              <a:defRPr sz="900"/>
            </a:lvl3pPr>
            <a:lvl4pPr marL="1272700" indent="0">
              <a:buNone/>
              <a:defRPr sz="900"/>
            </a:lvl4pPr>
            <a:lvl5pPr marL="1696935" indent="0">
              <a:buNone/>
              <a:defRPr sz="900"/>
            </a:lvl5pPr>
            <a:lvl6pPr marL="2121168" indent="0">
              <a:buNone/>
              <a:defRPr sz="900"/>
            </a:lvl6pPr>
            <a:lvl7pPr marL="2545402" indent="0">
              <a:buNone/>
              <a:defRPr sz="900"/>
            </a:lvl7pPr>
            <a:lvl8pPr marL="2969635" indent="0">
              <a:buNone/>
              <a:defRPr sz="900"/>
            </a:lvl8pPr>
            <a:lvl9pPr marL="3393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29387-9023-4AD6-98A3-4FB70DB4D0E6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CBF51-32C7-4470-8A24-E79B8335C2C4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233" indent="0">
              <a:buNone/>
              <a:defRPr sz="2600"/>
            </a:lvl2pPr>
            <a:lvl3pPr marL="848467" indent="0">
              <a:buNone/>
              <a:defRPr sz="2200"/>
            </a:lvl3pPr>
            <a:lvl4pPr marL="1272700" indent="0">
              <a:buNone/>
              <a:defRPr sz="1900"/>
            </a:lvl4pPr>
            <a:lvl5pPr marL="1696935" indent="0">
              <a:buNone/>
              <a:defRPr sz="1900"/>
            </a:lvl5pPr>
            <a:lvl6pPr marL="2121168" indent="0">
              <a:buNone/>
              <a:defRPr sz="1900"/>
            </a:lvl6pPr>
            <a:lvl7pPr marL="2545402" indent="0">
              <a:buNone/>
              <a:defRPr sz="1900"/>
            </a:lvl7pPr>
            <a:lvl8pPr marL="2969635" indent="0">
              <a:buNone/>
              <a:defRPr sz="1900"/>
            </a:lvl8pPr>
            <a:lvl9pPr marL="3393869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6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4233" indent="0">
              <a:buNone/>
              <a:defRPr sz="1100"/>
            </a:lvl2pPr>
            <a:lvl3pPr marL="848467" indent="0">
              <a:buNone/>
              <a:defRPr sz="900"/>
            </a:lvl3pPr>
            <a:lvl4pPr marL="1272700" indent="0">
              <a:buNone/>
              <a:defRPr sz="900"/>
            </a:lvl4pPr>
            <a:lvl5pPr marL="1696935" indent="0">
              <a:buNone/>
              <a:defRPr sz="900"/>
            </a:lvl5pPr>
            <a:lvl6pPr marL="2121168" indent="0">
              <a:buNone/>
              <a:defRPr sz="900"/>
            </a:lvl6pPr>
            <a:lvl7pPr marL="2545402" indent="0">
              <a:buNone/>
              <a:defRPr sz="900"/>
            </a:lvl7pPr>
            <a:lvl8pPr marL="2969635" indent="0">
              <a:buNone/>
              <a:defRPr sz="900"/>
            </a:lvl8pPr>
            <a:lvl9pPr marL="3393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937244-7568-4E1B-B348-A246DB27F785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1FF6BE-1534-4F86-A456-41D3CE8819E8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2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B1EF6-141B-41F7-9770-08D0555ACFE9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FE4C6-2AD5-4CF7-9BC3-E3662E224053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7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C46F9-378B-492E-B142-3FEB7ED68DB3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08" tIns="50004" rIns="100008" bIns="500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54CAC-5454-4223-B247-607C7F4FD590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4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A356A0"/>
              </a:buClr>
              <a:defRPr sz="2000">
                <a:solidFill>
                  <a:srgbClr val="333333"/>
                </a:solidFill>
              </a:defRPr>
            </a:lvl1pPr>
            <a:lvl2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2pPr>
            <a:lvl3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3pPr>
            <a:lvl4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4pPr>
            <a:lvl5pPr>
              <a:buClr>
                <a:srgbClr val="A356A0"/>
              </a:buClr>
              <a:defRPr sz="14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9144000" cy="3048000"/>
          </a:xfrm>
          <a:prstGeom prst="rect">
            <a:avLst/>
          </a:prstGeom>
          <a:solidFill>
            <a:srgbClr val="54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3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947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475F2-1E18-47F0-9A65-9256A8B74D95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7CCA8C-DFCD-4493-830F-0942C459F268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38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4BD27-92F7-4943-98A7-17E8F012EE62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E9950-A795-485E-96E3-A403CAA8C77B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4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481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21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62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02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43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683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24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1F402-6E00-4F4E-9126-BA18CE6FAC3F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64BD18-A70C-4FAF-87F3-ADE85F0C98AC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98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30309-13A2-4406-8552-70100C8EFDDB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F43BDC-20F2-499E-8590-E242D1213AC7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3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056" indent="0">
              <a:buNone/>
              <a:defRPr sz="1900" b="1"/>
            </a:lvl2pPr>
            <a:lvl3pPr marL="848113" indent="0">
              <a:buNone/>
              <a:defRPr sz="1600" b="1"/>
            </a:lvl3pPr>
            <a:lvl4pPr marL="1272168" indent="0">
              <a:buNone/>
              <a:defRPr sz="1500" b="1"/>
            </a:lvl4pPr>
            <a:lvl5pPr marL="1696225" indent="0">
              <a:buNone/>
              <a:defRPr sz="1500" b="1"/>
            </a:lvl5pPr>
            <a:lvl6pPr marL="2120281" indent="0">
              <a:buNone/>
              <a:defRPr sz="1500" b="1"/>
            </a:lvl6pPr>
            <a:lvl7pPr marL="2544338" indent="0">
              <a:buNone/>
              <a:defRPr sz="1500" b="1"/>
            </a:lvl7pPr>
            <a:lvl8pPr marL="2968393" indent="0">
              <a:buNone/>
              <a:defRPr sz="1500" b="1"/>
            </a:lvl8pPr>
            <a:lvl9pPr marL="339245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7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056" indent="0">
              <a:buNone/>
              <a:defRPr sz="1900" b="1"/>
            </a:lvl2pPr>
            <a:lvl3pPr marL="848113" indent="0">
              <a:buNone/>
              <a:defRPr sz="1600" b="1"/>
            </a:lvl3pPr>
            <a:lvl4pPr marL="1272168" indent="0">
              <a:buNone/>
              <a:defRPr sz="1500" b="1"/>
            </a:lvl4pPr>
            <a:lvl5pPr marL="1696225" indent="0">
              <a:buNone/>
              <a:defRPr sz="1500" b="1"/>
            </a:lvl5pPr>
            <a:lvl6pPr marL="2120281" indent="0">
              <a:buNone/>
              <a:defRPr sz="1500" b="1"/>
            </a:lvl6pPr>
            <a:lvl7pPr marL="2544338" indent="0">
              <a:buNone/>
              <a:defRPr sz="1500" b="1"/>
            </a:lvl7pPr>
            <a:lvl8pPr marL="2968393" indent="0">
              <a:buNone/>
              <a:defRPr sz="1500" b="1"/>
            </a:lvl8pPr>
            <a:lvl9pPr marL="339245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8AFD6-6563-4629-8219-617D3E94A7ED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15EE57-4A3E-46C2-A9E1-47A21430042B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1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EB653-4DE2-431D-959B-F8A746942FE6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89C31-82BE-4B60-95F0-98084D1A6568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1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EF8E9-BC1A-4C30-9CCB-A981F8D96972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38B64-CBFC-4A6C-B5E0-B60C0E198AC9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60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7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4056" indent="0">
              <a:buNone/>
              <a:defRPr sz="1100"/>
            </a:lvl2pPr>
            <a:lvl3pPr marL="848113" indent="0">
              <a:buNone/>
              <a:defRPr sz="900"/>
            </a:lvl3pPr>
            <a:lvl4pPr marL="1272168" indent="0">
              <a:buNone/>
              <a:defRPr sz="900"/>
            </a:lvl4pPr>
            <a:lvl5pPr marL="1696225" indent="0">
              <a:buNone/>
              <a:defRPr sz="900"/>
            </a:lvl5pPr>
            <a:lvl6pPr marL="2120281" indent="0">
              <a:buNone/>
              <a:defRPr sz="900"/>
            </a:lvl6pPr>
            <a:lvl7pPr marL="2544338" indent="0">
              <a:buNone/>
              <a:defRPr sz="900"/>
            </a:lvl7pPr>
            <a:lvl8pPr marL="2968393" indent="0">
              <a:buNone/>
              <a:defRPr sz="900"/>
            </a:lvl8pPr>
            <a:lvl9pPr marL="33924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04FD0-93AA-4FE1-B5E3-C0A4BF5EF6F0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AD4D5B-EC02-4C24-8C6B-AB361722FEF4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23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056" indent="0">
              <a:buNone/>
              <a:defRPr sz="2600"/>
            </a:lvl2pPr>
            <a:lvl3pPr marL="848113" indent="0">
              <a:buNone/>
              <a:defRPr sz="2200"/>
            </a:lvl3pPr>
            <a:lvl4pPr marL="1272168" indent="0">
              <a:buNone/>
              <a:defRPr sz="1900"/>
            </a:lvl4pPr>
            <a:lvl5pPr marL="1696225" indent="0">
              <a:buNone/>
              <a:defRPr sz="1900"/>
            </a:lvl5pPr>
            <a:lvl6pPr marL="2120281" indent="0">
              <a:buNone/>
              <a:defRPr sz="1900"/>
            </a:lvl6pPr>
            <a:lvl7pPr marL="2544338" indent="0">
              <a:buNone/>
              <a:defRPr sz="1900"/>
            </a:lvl7pPr>
            <a:lvl8pPr marL="2968393" indent="0">
              <a:buNone/>
              <a:defRPr sz="1900"/>
            </a:lvl8pPr>
            <a:lvl9pPr marL="3392450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4056" indent="0">
              <a:buNone/>
              <a:defRPr sz="1100"/>
            </a:lvl2pPr>
            <a:lvl3pPr marL="848113" indent="0">
              <a:buNone/>
              <a:defRPr sz="900"/>
            </a:lvl3pPr>
            <a:lvl4pPr marL="1272168" indent="0">
              <a:buNone/>
              <a:defRPr sz="900"/>
            </a:lvl4pPr>
            <a:lvl5pPr marL="1696225" indent="0">
              <a:buNone/>
              <a:defRPr sz="900"/>
            </a:lvl5pPr>
            <a:lvl6pPr marL="2120281" indent="0">
              <a:buNone/>
              <a:defRPr sz="900"/>
            </a:lvl6pPr>
            <a:lvl7pPr marL="2544338" indent="0">
              <a:buNone/>
              <a:defRPr sz="900"/>
            </a:lvl7pPr>
            <a:lvl8pPr marL="2968393" indent="0">
              <a:buNone/>
              <a:defRPr sz="900"/>
            </a:lvl8pPr>
            <a:lvl9pPr marL="33924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69D14-69C7-462E-B650-8FCC17BA2186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8FCA9-2D20-4262-979E-4EE3A9A41E5A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21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D4981-5533-485D-A876-38E34FA7FE4C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486DA1-BCAE-4D48-8C72-AC024664AAD3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457200" indent="-457200">
              <a:buClr>
                <a:srgbClr val="A356A0"/>
              </a:buClr>
              <a:buFont typeface="Arial" panose="020B0604020202020204" pitchFamily="34" charset="0"/>
              <a:buChar char="•"/>
              <a:defRPr sz="2600">
                <a:solidFill>
                  <a:srgbClr val="333333"/>
                </a:solidFill>
              </a:defRPr>
            </a:lvl1pPr>
            <a:lvl2pPr>
              <a:buClr>
                <a:srgbClr val="A356A0"/>
              </a:buClr>
              <a:defRPr sz="2200">
                <a:solidFill>
                  <a:srgbClr val="333333"/>
                </a:solidFill>
              </a:defRPr>
            </a:lvl2pPr>
            <a:lvl3pPr>
              <a:buClr>
                <a:srgbClr val="A356A0"/>
              </a:buClr>
              <a:defRPr sz="1900">
                <a:solidFill>
                  <a:srgbClr val="333333"/>
                </a:solidFill>
              </a:defRPr>
            </a:lvl3pPr>
            <a:lvl4pPr>
              <a:buClr>
                <a:srgbClr val="A356A0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A356A0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711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9F877-88E0-4090-B8B2-C0ECFF730906}" type="datetimeFigureOut">
              <a:rPr lang="en-US" altLang="en-US"/>
              <a:pPr/>
              <a:t>9/27/22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2849" y="6356243"/>
            <a:ext cx="2134306" cy="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67" tIns="49983" rIns="99967" bIns="4998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841CE-9478-4C4D-855A-F6C11601811F}" type="slidenum">
              <a:rPr lang="en-US" altLang="en-US" sz="1300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00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6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E5D9CC-F576-45FA-B054-8442DD7C26BF}"/>
              </a:ext>
            </a:extLst>
          </p:cNvPr>
          <p:cNvGrpSpPr/>
          <p:nvPr userDrawn="1"/>
        </p:nvGrpSpPr>
        <p:grpSpPr>
          <a:xfrm>
            <a:off x="-1587" y="1961503"/>
            <a:ext cx="9147174" cy="2857089"/>
            <a:chOff x="-1587" y="1961500"/>
            <a:chExt cx="9147174" cy="28570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C3FF94-D495-44BF-99BD-2EA7CDAD37F8}"/>
                </a:ext>
              </a:extLst>
            </p:cNvPr>
            <p:cNvSpPr/>
            <p:nvPr userDrawn="1"/>
          </p:nvSpPr>
          <p:spPr bwMode="auto">
            <a:xfrm>
              <a:off x="0" y="4361389"/>
              <a:ext cx="9144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512C5A"/>
                </a:solidFill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2227789"/>
              <a:ext cx="9144000" cy="2438400"/>
            </a:xfrm>
            <a:prstGeom prst="rect">
              <a:avLst/>
            </a:prstGeom>
            <a:solidFill>
              <a:srgbClr val="6188C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512C5A"/>
                </a:solidFill>
                <a:latin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EC0926-B42F-4911-BA45-ED471279F315}"/>
                </a:ext>
              </a:extLst>
            </p:cNvPr>
            <p:cNvSpPr/>
            <p:nvPr userDrawn="1"/>
          </p:nvSpPr>
          <p:spPr bwMode="auto">
            <a:xfrm>
              <a:off x="-1587" y="2119629"/>
              <a:ext cx="9144000" cy="11801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512C5A"/>
                </a:solidFill>
                <a:latin typeface="Arial" pitchFamily="34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B014B3D-230C-4DF5-999C-AE7556C1463B}"/>
                </a:ext>
              </a:extLst>
            </p:cNvPr>
            <p:cNvSpPr/>
            <p:nvPr userDrawn="1"/>
          </p:nvSpPr>
          <p:spPr bwMode="auto">
            <a:xfrm>
              <a:off x="7444739" y="4361389"/>
              <a:ext cx="1700848" cy="457200"/>
            </a:xfrm>
            <a:custGeom>
              <a:avLst/>
              <a:gdLst>
                <a:gd name="connsiteX0" fmla="*/ 0 w 1927860"/>
                <a:gd name="connsiteY0" fmla="*/ 457199 h 457199"/>
                <a:gd name="connsiteX1" fmla="*/ 201835 w 1927860"/>
                <a:gd name="connsiteY1" fmla="*/ 0 h 457199"/>
                <a:gd name="connsiteX2" fmla="*/ 1927860 w 1927860"/>
                <a:gd name="connsiteY2" fmla="*/ 0 h 457199"/>
                <a:gd name="connsiteX3" fmla="*/ 1726025 w 1927860"/>
                <a:gd name="connsiteY3" fmla="*/ 457199 h 457199"/>
                <a:gd name="connsiteX4" fmla="*/ 0 w 1927860"/>
                <a:gd name="connsiteY4" fmla="*/ 457199 h 457199"/>
                <a:gd name="connsiteX0" fmla="*/ 0 w 1726025"/>
                <a:gd name="connsiteY0" fmla="*/ 457199 h 457199"/>
                <a:gd name="connsiteX1" fmla="*/ 201835 w 1726025"/>
                <a:gd name="connsiteY1" fmla="*/ 0 h 457199"/>
                <a:gd name="connsiteX2" fmla="*/ 1700848 w 1726025"/>
                <a:gd name="connsiteY2" fmla="*/ 0 h 457199"/>
                <a:gd name="connsiteX3" fmla="*/ 1726025 w 1726025"/>
                <a:gd name="connsiteY3" fmla="*/ 457199 h 457199"/>
                <a:gd name="connsiteX4" fmla="*/ 0 w 1726025"/>
                <a:gd name="connsiteY4" fmla="*/ 457199 h 457199"/>
                <a:gd name="connsiteX0" fmla="*/ 0 w 1700848"/>
                <a:gd name="connsiteY0" fmla="*/ 457199 h 457199"/>
                <a:gd name="connsiteX1" fmla="*/ 201835 w 1700848"/>
                <a:gd name="connsiteY1" fmla="*/ 0 h 457199"/>
                <a:gd name="connsiteX2" fmla="*/ 1700848 w 1700848"/>
                <a:gd name="connsiteY2" fmla="*/ 0 h 457199"/>
                <a:gd name="connsiteX3" fmla="*/ 1697450 w 1700848"/>
                <a:gd name="connsiteY3" fmla="*/ 450849 h 457199"/>
                <a:gd name="connsiteX4" fmla="*/ 0 w 1700848"/>
                <a:gd name="connsiteY4" fmla="*/ 457199 h 457199"/>
                <a:gd name="connsiteX0" fmla="*/ 0 w 1700848"/>
                <a:gd name="connsiteY0" fmla="*/ 457199 h 460374"/>
                <a:gd name="connsiteX1" fmla="*/ 201835 w 1700848"/>
                <a:gd name="connsiteY1" fmla="*/ 0 h 460374"/>
                <a:gd name="connsiteX2" fmla="*/ 1700848 w 1700848"/>
                <a:gd name="connsiteY2" fmla="*/ 0 h 460374"/>
                <a:gd name="connsiteX3" fmla="*/ 1699037 w 1700848"/>
                <a:gd name="connsiteY3" fmla="*/ 460374 h 460374"/>
                <a:gd name="connsiteX4" fmla="*/ 0 w 1700848"/>
                <a:gd name="connsiteY4" fmla="*/ 457199 h 46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848" h="460374">
                  <a:moveTo>
                    <a:pt x="0" y="457199"/>
                  </a:moveTo>
                  <a:lnTo>
                    <a:pt x="201835" y="0"/>
                  </a:lnTo>
                  <a:lnTo>
                    <a:pt x="1700848" y="0"/>
                  </a:lnTo>
                  <a:cubicBezTo>
                    <a:pt x="1699715" y="150283"/>
                    <a:pt x="1700170" y="310091"/>
                    <a:pt x="1699037" y="460374"/>
                  </a:cubicBezTo>
                  <a:lnTo>
                    <a:pt x="0" y="457199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512C5A"/>
                </a:solidFill>
                <a:latin typeface="Arial" pitchFamily="34" charset="0"/>
              </a:endParaRPr>
            </a:p>
          </p:txBody>
        </p:sp>
        <p:sp>
          <p:nvSpPr>
            <p:cNvPr id="15" name="Parallelogram 13">
              <a:extLst>
                <a:ext uri="{FF2B5EF4-FFF2-40B4-BE49-F238E27FC236}">
                  <a16:creationId xmlns:a16="http://schemas.microsoft.com/office/drawing/2014/main" id="{A0C9F562-BCC8-4257-AC3C-9BFA2C4A8D39}"/>
                </a:ext>
              </a:extLst>
            </p:cNvPr>
            <p:cNvSpPr/>
            <p:nvPr userDrawn="1"/>
          </p:nvSpPr>
          <p:spPr bwMode="auto">
            <a:xfrm rot="10800000">
              <a:off x="-1587" y="1961500"/>
              <a:ext cx="2024540" cy="457199"/>
            </a:xfrm>
            <a:custGeom>
              <a:avLst/>
              <a:gdLst>
                <a:gd name="connsiteX0" fmla="*/ 0 w 1927860"/>
                <a:gd name="connsiteY0" fmla="*/ 457199 h 457199"/>
                <a:gd name="connsiteX1" fmla="*/ 201835 w 1927860"/>
                <a:gd name="connsiteY1" fmla="*/ 0 h 457199"/>
                <a:gd name="connsiteX2" fmla="*/ 1927860 w 1927860"/>
                <a:gd name="connsiteY2" fmla="*/ 0 h 457199"/>
                <a:gd name="connsiteX3" fmla="*/ 1726025 w 1927860"/>
                <a:gd name="connsiteY3" fmla="*/ 457199 h 457199"/>
                <a:gd name="connsiteX4" fmla="*/ 0 w 1927860"/>
                <a:gd name="connsiteY4" fmla="*/ 457199 h 457199"/>
                <a:gd name="connsiteX0" fmla="*/ 0 w 1726025"/>
                <a:gd name="connsiteY0" fmla="*/ 457199 h 457199"/>
                <a:gd name="connsiteX1" fmla="*/ 201835 w 1726025"/>
                <a:gd name="connsiteY1" fmla="*/ 0 h 457199"/>
                <a:gd name="connsiteX2" fmla="*/ 1700848 w 1726025"/>
                <a:gd name="connsiteY2" fmla="*/ 0 h 457199"/>
                <a:gd name="connsiteX3" fmla="*/ 1726025 w 1726025"/>
                <a:gd name="connsiteY3" fmla="*/ 457199 h 457199"/>
                <a:gd name="connsiteX4" fmla="*/ 0 w 1726025"/>
                <a:gd name="connsiteY4" fmla="*/ 457199 h 457199"/>
                <a:gd name="connsiteX0" fmla="*/ 0 w 1700848"/>
                <a:gd name="connsiteY0" fmla="*/ 457199 h 457199"/>
                <a:gd name="connsiteX1" fmla="*/ 201835 w 1700848"/>
                <a:gd name="connsiteY1" fmla="*/ 0 h 457199"/>
                <a:gd name="connsiteX2" fmla="*/ 1700848 w 1700848"/>
                <a:gd name="connsiteY2" fmla="*/ 0 h 457199"/>
                <a:gd name="connsiteX3" fmla="*/ 1697450 w 1700848"/>
                <a:gd name="connsiteY3" fmla="*/ 450849 h 457199"/>
                <a:gd name="connsiteX4" fmla="*/ 0 w 1700848"/>
                <a:gd name="connsiteY4" fmla="*/ 457199 h 457199"/>
                <a:gd name="connsiteX0" fmla="*/ 0 w 1700848"/>
                <a:gd name="connsiteY0" fmla="*/ 457199 h 460374"/>
                <a:gd name="connsiteX1" fmla="*/ 201835 w 1700848"/>
                <a:gd name="connsiteY1" fmla="*/ 0 h 460374"/>
                <a:gd name="connsiteX2" fmla="*/ 1700848 w 1700848"/>
                <a:gd name="connsiteY2" fmla="*/ 0 h 460374"/>
                <a:gd name="connsiteX3" fmla="*/ 1699037 w 1700848"/>
                <a:gd name="connsiteY3" fmla="*/ 460374 h 460374"/>
                <a:gd name="connsiteX4" fmla="*/ 0 w 1700848"/>
                <a:gd name="connsiteY4" fmla="*/ 457199 h 46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848" h="460374">
                  <a:moveTo>
                    <a:pt x="0" y="457199"/>
                  </a:moveTo>
                  <a:lnTo>
                    <a:pt x="201835" y="0"/>
                  </a:lnTo>
                  <a:lnTo>
                    <a:pt x="1700848" y="0"/>
                  </a:lnTo>
                  <a:cubicBezTo>
                    <a:pt x="1699715" y="150283"/>
                    <a:pt x="1700170" y="310091"/>
                    <a:pt x="1699037" y="460374"/>
                  </a:cubicBezTo>
                  <a:lnTo>
                    <a:pt x="0" y="457199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512C5A"/>
                </a:solidFill>
                <a:latin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155" y="2988650"/>
            <a:ext cx="7771694" cy="916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30617"/>
            <a:ext cx="6400800" cy="1045899"/>
          </a:xfrm>
        </p:spPr>
        <p:txBody>
          <a:bodyPr/>
          <a:lstStyle>
            <a:lvl1pPr marL="0" indent="0" algn="ctr">
              <a:buNone/>
              <a:defRPr>
                <a:solidFill>
                  <a:srgbClr val="8E56A0"/>
                </a:solidFill>
              </a:defRPr>
            </a:lvl1pPr>
            <a:lvl2pPr marL="4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D1461-1A12-4126-B392-639A50E43A43}"/>
              </a:ext>
            </a:extLst>
          </p:cNvPr>
          <p:cNvSpPr/>
          <p:nvPr userDrawn="1"/>
        </p:nvSpPr>
        <p:spPr>
          <a:xfrm>
            <a:off x="0" y="-18345"/>
            <a:ext cx="9144000" cy="1686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34D2D-8F52-4E7C-8E73-308EF3E77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11" y="542808"/>
            <a:ext cx="4500579" cy="1078517"/>
          </a:xfrm>
          <a:prstGeom prst="rect">
            <a:avLst/>
          </a:prstGeom>
        </p:spPr>
      </p:pic>
      <p:sp>
        <p:nvSpPr>
          <p:cNvPr id="11" name="Parallelogram 13">
            <a:extLst>
              <a:ext uri="{FF2B5EF4-FFF2-40B4-BE49-F238E27FC236}">
                <a16:creationId xmlns:a16="http://schemas.microsoft.com/office/drawing/2014/main" id="{D86E424D-BFD3-4E17-AB38-AA6B27E913D0}"/>
              </a:ext>
            </a:extLst>
          </p:cNvPr>
          <p:cNvSpPr/>
          <p:nvPr userDrawn="1"/>
        </p:nvSpPr>
        <p:spPr bwMode="auto">
          <a:xfrm>
            <a:off x="5486400" y="6160489"/>
            <a:ext cx="2667000" cy="62131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12C5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05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1pPr>
            <a:lvl2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2pPr>
            <a:lvl3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3pPr>
            <a:lvl4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4pPr>
            <a:lvl5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443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9144000" cy="3048000"/>
          </a:xfrm>
          <a:prstGeom prst="rect">
            <a:avLst/>
          </a:prstGeom>
          <a:solidFill>
            <a:srgbClr val="54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3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081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457200" indent="-457200">
              <a:buClr>
                <a:srgbClr val="A356A0"/>
              </a:buClr>
              <a:buFont typeface="Arial" panose="020B0604020202020204" pitchFamily="34" charset="0"/>
              <a:buChar char="•"/>
              <a:defRPr sz="2600">
                <a:solidFill>
                  <a:srgbClr val="333333"/>
                </a:solidFill>
              </a:defRPr>
            </a:lvl1pPr>
            <a:lvl2pPr>
              <a:buClr>
                <a:srgbClr val="A356A0"/>
              </a:buClr>
              <a:defRPr sz="2200">
                <a:solidFill>
                  <a:srgbClr val="333333"/>
                </a:solidFill>
              </a:defRPr>
            </a:lvl2pPr>
            <a:lvl3pPr>
              <a:buClr>
                <a:srgbClr val="A356A0"/>
              </a:buClr>
              <a:defRPr sz="1900">
                <a:solidFill>
                  <a:srgbClr val="333333"/>
                </a:solidFill>
              </a:defRPr>
            </a:lvl3pPr>
            <a:lvl4pPr>
              <a:buClr>
                <a:srgbClr val="A356A0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A356A0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310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174" indent="0">
              <a:buNone/>
              <a:defRPr sz="1900" b="1"/>
            </a:lvl2pPr>
            <a:lvl3pPr marL="848349" indent="0">
              <a:buNone/>
              <a:defRPr sz="1600" b="1"/>
            </a:lvl3pPr>
            <a:lvl4pPr marL="1272522" indent="0">
              <a:buNone/>
              <a:defRPr sz="1500" b="1"/>
            </a:lvl4pPr>
            <a:lvl5pPr marL="1696698" indent="0">
              <a:buNone/>
              <a:defRPr sz="1500" b="1"/>
            </a:lvl5pPr>
            <a:lvl6pPr marL="2120872" indent="0">
              <a:buNone/>
              <a:defRPr sz="1500" b="1"/>
            </a:lvl6pPr>
            <a:lvl7pPr marL="2545048" indent="0">
              <a:buNone/>
              <a:defRPr sz="1500" b="1"/>
            </a:lvl7pPr>
            <a:lvl8pPr marL="2969221" indent="0">
              <a:buNone/>
              <a:defRPr sz="1500" b="1"/>
            </a:lvl8pPr>
            <a:lvl9pPr marL="339339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7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174" indent="0">
              <a:buNone/>
              <a:defRPr sz="1900" b="1"/>
            </a:lvl2pPr>
            <a:lvl3pPr marL="848349" indent="0">
              <a:buNone/>
              <a:defRPr sz="1600" b="1"/>
            </a:lvl3pPr>
            <a:lvl4pPr marL="1272522" indent="0">
              <a:buNone/>
              <a:defRPr sz="1500" b="1"/>
            </a:lvl4pPr>
            <a:lvl5pPr marL="1696698" indent="0">
              <a:buNone/>
              <a:defRPr sz="1500" b="1"/>
            </a:lvl5pPr>
            <a:lvl6pPr marL="2120872" indent="0">
              <a:buNone/>
              <a:defRPr sz="1500" b="1"/>
            </a:lvl6pPr>
            <a:lvl7pPr marL="2545048" indent="0">
              <a:buNone/>
              <a:defRPr sz="1500" b="1"/>
            </a:lvl7pPr>
            <a:lvl8pPr marL="2969221" indent="0">
              <a:buNone/>
              <a:defRPr sz="1500" b="1"/>
            </a:lvl8pPr>
            <a:lvl9pPr marL="339339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622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037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00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4174" indent="0">
              <a:buNone/>
              <a:defRPr sz="1100"/>
            </a:lvl2pPr>
            <a:lvl3pPr marL="848349" indent="0">
              <a:buNone/>
              <a:defRPr sz="900"/>
            </a:lvl3pPr>
            <a:lvl4pPr marL="1272522" indent="0">
              <a:buNone/>
              <a:defRPr sz="900"/>
            </a:lvl4pPr>
            <a:lvl5pPr marL="1696698" indent="0">
              <a:buNone/>
              <a:defRPr sz="900"/>
            </a:lvl5pPr>
            <a:lvl6pPr marL="2120872" indent="0">
              <a:buNone/>
              <a:defRPr sz="900"/>
            </a:lvl6pPr>
            <a:lvl7pPr marL="2545048" indent="0">
              <a:buNone/>
              <a:defRPr sz="900"/>
            </a:lvl7pPr>
            <a:lvl8pPr marL="2969221" indent="0">
              <a:buNone/>
              <a:defRPr sz="900"/>
            </a:lvl8pPr>
            <a:lvl9pPr marL="33933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99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174" indent="0">
              <a:buNone/>
              <a:defRPr sz="2600"/>
            </a:lvl2pPr>
            <a:lvl3pPr marL="848349" indent="0">
              <a:buNone/>
              <a:defRPr sz="2200"/>
            </a:lvl3pPr>
            <a:lvl4pPr marL="1272522" indent="0">
              <a:buNone/>
              <a:defRPr sz="1900"/>
            </a:lvl4pPr>
            <a:lvl5pPr marL="1696698" indent="0">
              <a:buNone/>
              <a:defRPr sz="1900"/>
            </a:lvl5pPr>
            <a:lvl6pPr marL="2120872" indent="0">
              <a:buNone/>
              <a:defRPr sz="1900"/>
            </a:lvl6pPr>
            <a:lvl7pPr marL="2545048" indent="0">
              <a:buNone/>
              <a:defRPr sz="1900"/>
            </a:lvl7pPr>
            <a:lvl8pPr marL="2969221" indent="0">
              <a:buNone/>
              <a:defRPr sz="1900"/>
            </a:lvl8pPr>
            <a:lvl9pPr marL="3393396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7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4174" indent="0">
              <a:buNone/>
              <a:defRPr sz="1100"/>
            </a:lvl2pPr>
            <a:lvl3pPr marL="848349" indent="0">
              <a:buNone/>
              <a:defRPr sz="900"/>
            </a:lvl3pPr>
            <a:lvl4pPr marL="1272522" indent="0">
              <a:buNone/>
              <a:defRPr sz="900"/>
            </a:lvl4pPr>
            <a:lvl5pPr marL="1696698" indent="0">
              <a:buNone/>
              <a:defRPr sz="900"/>
            </a:lvl5pPr>
            <a:lvl6pPr marL="2120872" indent="0">
              <a:buNone/>
              <a:defRPr sz="900"/>
            </a:lvl6pPr>
            <a:lvl7pPr marL="2545048" indent="0">
              <a:buNone/>
              <a:defRPr sz="900"/>
            </a:lvl7pPr>
            <a:lvl8pPr marL="2969221" indent="0">
              <a:buNone/>
              <a:defRPr sz="900"/>
            </a:lvl8pPr>
            <a:lvl9pPr marL="33933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0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174" indent="0">
              <a:buNone/>
              <a:defRPr sz="1900" b="1"/>
            </a:lvl2pPr>
            <a:lvl3pPr marL="848349" indent="0">
              <a:buNone/>
              <a:defRPr sz="1600" b="1"/>
            </a:lvl3pPr>
            <a:lvl4pPr marL="1272522" indent="0">
              <a:buNone/>
              <a:defRPr sz="1500" b="1"/>
            </a:lvl4pPr>
            <a:lvl5pPr marL="1696698" indent="0">
              <a:buNone/>
              <a:defRPr sz="1500" b="1"/>
            </a:lvl5pPr>
            <a:lvl6pPr marL="2120872" indent="0">
              <a:buNone/>
              <a:defRPr sz="1500" b="1"/>
            </a:lvl6pPr>
            <a:lvl7pPr marL="2545048" indent="0">
              <a:buNone/>
              <a:defRPr sz="1500" b="1"/>
            </a:lvl7pPr>
            <a:lvl8pPr marL="2969221" indent="0">
              <a:buNone/>
              <a:defRPr sz="1500" b="1"/>
            </a:lvl8pPr>
            <a:lvl9pPr marL="339339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7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174" indent="0">
              <a:buNone/>
              <a:defRPr sz="1900" b="1"/>
            </a:lvl2pPr>
            <a:lvl3pPr marL="848349" indent="0">
              <a:buNone/>
              <a:defRPr sz="1600" b="1"/>
            </a:lvl3pPr>
            <a:lvl4pPr marL="1272522" indent="0">
              <a:buNone/>
              <a:defRPr sz="1500" b="1"/>
            </a:lvl4pPr>
            <a:lvl5pPr marL="1696698" indent="0">
              <a:buNone/>
              <a:defRPr sz="1500" b="1"/>
            </a:lvl5pPr>
            <a:lvl6pPr marL="2120872" indent="0">
              <a:buNone/>
              <a:defRPr sz="1500" b="1"/>
            </a:lvl6pPr>
            <a:lvl7pPr marL="2545048" indent="0">
              <a:buNone/>
              <a:defRPr sz="1500" b="1"/>
            </a:lvl7pPr>
            <a:lvl8pPr marL="2969221" indent="0">
              <a:buNone/>
              <a:defRPr sz="1500" b="1"/>
            </a:lvl8pPr>
            <a:lvl9pPr marL="339339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855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521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327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9144000" cy="4358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9625"/>
            <a:ext cx="7772400" cy="147002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7696"/>
            <a:ext cx="6400800" cy="937807"/>
          </a:xfrm>
        </p:spPr>
        <p:txBody>
          <a:bodyPr/>
          <a:lstStyle>
            <a:lvl1pPr marL="0" indent="0" algn="ctr">
              <a:buNone/>
              <a:defRPr>
                <a:solidFill>
                  <a:srgbClr val="E6C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02" y="4748986"/>
            <a:ext cx="3409400" cy="16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6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53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9973" y="2633037"/>
            <a:ext cx="5310604" cy="1362075"/>
          </a:xfrm>
          <a:noFill/>
        </p:spPr>
        <p:txBody>
          <a:bodyPr tIns="0" anchor="ctr" anchorCtr="0"/>
          <a:lstStyle>
            <a:lvl1pPr algn="l">
              <a:defRPr sz="44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829257" y="-63500"/>
            <a:ext cx="6953250" cy="6953250"/>
            <a:chOff x="457200" y="6184851"/>
            <a:chExt cx="558024" cy="558024"/>
          </a:xfrm>
        </p:grpSpPr>
        <p:sp>
          <p:nvSpPr>
            <p:cNvPr id="5" name="Oval 4"/>
            <p:cNvSpPr>
              <a:spLocks noChangeAspect="1"/>
            </p:cNvSpPr>
            <p:nvPr userDrawn="1"/>
          </p:nvSpPr>
          <p:spPr>
            <a:xfrm>
              <a:off x="457200" y="6184851"/>
              <a:ext cx="558024" cy="558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TR_TA Circl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26" y="6196068"/>
              <a:ext cx="535372" cy="535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81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872"/>
            <a:ext cx="4038600" cy="435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872"/>
            <a:ext cx="4038600" cy="435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7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  <a:solidFill>
            <a:schemeClr val="accent2"/>
          </a:solidFill>
        </p:spPr>
        <p:txBody>
          <a:bodyPr tIns="0" anchor="ctr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8"/>
            <a:ext cx="4040188" cy="37037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765300"/>
            <a:ext cx="4041775" cy="639762"/>
          </a:xfrm>
          <a:solidFill>
            <a:schemeClr val="accent2"/>
          </a:solidFill>
        </p:spPr>
        <p:txBody>
          <a:bodyPr tIns="0" anchor="ctr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05068"/>
            <a:ext cx="4041775" cy="37037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36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007439" y="1900238"/>
            <a:ext cx="7123112" cy="37576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78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87400" y="1837187"/>
            <a:ext cx="7461250" cy="3935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62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462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66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5339"/>
            <a:ext cx="9144000" cy="566738"/>
          </a:xfrm>
          <a:solidFill>
            <a:schemeClr val="tx1"/>
          </a:solidFill>
        </p:spPr>
        <p:txBody>
          <a:bodyPr lIns="457200" tIns="0" rIns="457200" anchor="ctr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535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55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35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09D0-C15D-4999-8AC5-D53F73F5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CD794-2C0D-4AB5-AD33-4A96855AC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25E5-5C51-4DAF-A1E9-E95C01FC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930D3-2108-4255-A050-606E7611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D1A5-C38D-4DA6-AF37-6BB7A2BC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57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3A46-DAE1-4CD7-A968-C52B3C0C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9F22-ACE8-4433-921A-B8AD8C0A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B371-E22C-445B-99CE-02758511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C5BA-AE78-4CB3-B94D-B11737B4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D1E20-DDA2-4F62-B773-64E12C3C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69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CDAF-59FF-4558-AFF3-5AA596AF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13DE0-58F6-498C-8B45-D57DBF6B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46CFA-AD89-424F-B28B-C66FD08C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0705-E7CC-4AAF-B1FA-375A9AE6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62F22-7C00-40CF-8484-1969A882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80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9199-5D25-42FD-9295-50D5672D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17BF5-B348-4122-B460-3DB41980E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0E194-AAA7-4607-A34A-67463FAE7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79B4C-8CF4-4B4F-9F80-C89A26C7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CCA36-F050-49DD-BBD3-84A4D42F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072D3-53DA-454A-9C4F-BA18CC82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0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663D-AEC8-4115-8E60-8D3221D3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EE3EB-C969-4183-93C5-A1141255F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6DC87-BE29-476D-8A95-203AEECC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B0D83-BE23-4759-97F9-306EDBA0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60A64-6F18-40F8-87B7-7703BA9B6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A9BEC-5B44-495B-893A-990BF484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24B7-6732-42F0-8E0F-19D28BD2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416ED-41FE-4CA2-BB58-2AE2BD4E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1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D12C-8BE6-4C42-B8FB-FACD796C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58B54-C432-4C25-A006-CC1BECAE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A6038-6973-4038-863D-746327AD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CC6C6-4779-478A-B3DA-B1014E8E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6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2553A-55E1-4306-B898-C62403AE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998CF-F254-4052-ABF6-C583EBD1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B2FB7-4CB1-42DE-AD28-28E5ADFA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2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0BCD-2267-42A7-8AA9-774475FB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C17C-5C63-4DF4-863F-A4DB8FC5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F51C3-6E02-4EB2-9289-AC837AFED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484CF-4D57-4D5B-BDCA-76470426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D9FA2-1212-4099-963C-03CC1CB9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6568E-7A7F-45FA-80EF-BA225A0B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62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9F7C-903C-4E1C-9CAB-157D3312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47E9F-8C2B-468B-AADF-AD3CF6706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6C0C8-51A6-4419-A4E1-C240A2337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FBECE-63B7-4DE3-8FFC-9C6FEC3D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957DB-34FF-475C-976A-B6320A09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557C2-3C21-471A-AAB8-04C8D8C2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557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6FBB-EF7F-46E2-BB5B-D7C5F6B1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6B890-9E48-445D-BAC5-41196A045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760E6-97F0-4E0D-9209-74F4F4DF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9742-D8E5-4786-A698-1DF58D3E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5D5E6-9ED1-421B-A9C2-AFF9563E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756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4434E9-0AD7-4252-957E-C897E62E5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CE0CA-7ECF-4A33-AFD3-28B1EF8E6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3207-5435-4091-B0E1-7AB72F4B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BF1-CE7B-499C-85F7-4494D77966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F887-8D0F-4642-847A-A72711F8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DCA3-0AFD-4799-BCBB-6936A863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759-1647-4053-AF2B-EB3D8E186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57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59F0-5231-4C32-B405-2C62A26D63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58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9623"/>
            <a:ext cx="7772400" cy="147002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7690"/>
            <a:ext cx="6400800" cy="937807"/>
          </a:xfrm>
        </p:spPr>
        <p:txBody>
          <a:bodyPr/>
          <a:lstStyle>
            <a:lvl1pPr marL="0" indent="0" algn="ctr">
              <a:buNone/>
              <a:defRPr>
                <a:solidFill>
                  <a:srgbClr val="E6C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00" y="4748980"/>
            <a:ext cx="3409400" cy="16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24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6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9971" y="2633031"/>
            <a:ext cx="5310604" cy="1362075"/>
          </a:xfrm>
          <a:noFill/>
        </p:spPr>
        <p:txBody>
          <a:bodyPr tIns="0" anchor="ctr" anchorCtr="0"/>
          <a:lstStyle>
            <a:lvl1pPr algn="l">
              <a:defRPr sz="44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829257" y="-63500"/>
            <a:ext cx="6953250" cy="6953250"/>
            <a:chOff x="457200" y="6184851"/>
            <a:chExt cx="558024" cy="558024"/>
          </a:xfrm>
        </p:grpSpPr>
        <p:sp>
          <p:nvSpPr>
            <p:cNvPr id="5" name="Oval 4"/>
            <p:cNvSpPr>
              <a:spLocks noChangeAspect="1"/>
            </p:cNvSpPr>
            <p:nvPr userDrawn="1"/>
          </p:nvSpPr>
          <p:spPr>
            <a:xfrm>
              <a:off x="457200" y="6184851"/>
              <a:ext cx="558024" cy="558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TR_TA Circl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26" y="6196068"/>
              <a:ext cx="535372" cy="535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118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870"/>
            <a:ext cx="4038600" cy="435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870"/>
            <a:ext cx="4038600" cy="435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7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  <a:solidFill>
            <a:schemeClr val="accent2"/>
          </a:solidFill>
        </p:spPr>
        <p:txBody>
          <a:bodyPr tIns="0" anchor="ctr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7037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5300"/>
            <a:ext cx="4041775" cy="639762"/>
          </a:xfrm>
          <a:solidFill>
            <a:schemeClr val="accent2"/>
          </a:solidFill>
        </p:spPr>
        <p:txBody>
          <a:bodyPr tIns="0" anchor="ctr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062"/>
            <a:ext cx="4041775" cy="37037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4174" indent="0">
              <a:buNone/>
              <a:defRPr sz="1100"/>
            </a:lvl2pPr>
            <a:lvl3pPr marL="848349" indent="0">
              <a:buNone/>
              <a:defRPr sz="900"/>
            </a:lvl3pPr>
            <a:lvl4pPr marL="1272522" indent="0">
              <a:buNone/>
              <a:defRPr sz="900"/>
            </a:lvl4pPr>
            <a:lvl5pPr marL="1696698" indent="0">
              <a:buNone/>
              <a:defRPr sz="900"/>
            </a:lvl5pPr>
            <a:lvl6pPr marL="2120872" indent="0">
              <a:buNone/>
              <a:defRPr sz="900"/>
            </a:lvl6pPr>
            <a:lvl7pPr marL="2545048" indent="0">
              <a:buNone/>
              <a:defRPr sz="900"/>
            </a:lvl7pPr>
            <a:lvl8pPr marL="2969221" indent="0">
              <a:buNone/>
              <a:defRPr sz="900"/>
            </a:lvl8pPr>
            <a:lvl9pPr marL="33933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802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007439" y="1900238"/>
            <a:ext cx="7123112" cy="37576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57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87400" y="1837187"/>
            <a:ext cx="7461250" cy="3935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49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442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4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5339"/>
            <a:ext cx="9144000" cy="566738"/>
          </a:xfrm>
          <a:solidFill>
            <a:schemeClr val="tx1"/>
          </a:solidFill>
        </p:spPr>
        <p:txBody>
          <a:bodyPr lIns="457200" tIns="0" rIns="457200" anchor="ctr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535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74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63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4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853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8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3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174" indent="0">
              <a:buNone/>
              <a:defRPr sz="2600"/>
            </a:lvl2pPr>
            <a:lvl3pPr marL="848349" indent="0">
              <a:buNone/>
              <a:defRPr sz="2200"/>
            </a:lvl3pPr>
            <a:lvl4pPr marL="1272522" indent="0">
              <a:buNone/>
              <a:defRPr sz="1900"/>
            </a:lvl4pPr>
            <a:lvl5pPr marL="1696698" indent="0">
              <a:buNone/>
              <a:defRPr sz="1900"/>
            </a:lvl5pPr>
            <a:lvl6pPr marL="2120872" indent="0">
              <a:buNone/>
              <a:defRPr sz="1900"/>
            </a:lvl6pPr>
            <a:lvl7pPr marL="2545048" indent="0">
              <a:buNone/>
              <a:defRPr sz="1900"/>
            </a:lvl7pPr>
            <a:lvl8pPr marL="2969221" indent="0">
              <a:buNone/>
              <a:defRPr sz="1900"/>
            </a:lvl8pPr>
            <a:lvl9pPr marL="3393396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7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4174" indent="0">
              <a:buNone/>
              <a:defRPr sz="1100"/>
            </a:lvl2pPr>
            <a:lvl3pPr marL="848349" indent="0">
              <a:buNone/>
              <a:defRPr sz="900"/>
            </a:lvl3pPr>
            <a:lvl4pPr marL="1272522" indent="0">
              <a:buNone/>
              <a:defRPr sz="900"/>
            </a:lvl4pPr>
            <a:lvl5pPr marL="1696698" indent="0">
              <a:buNone/>
              <a:defRPr sz="900"/>
            </a:lvl5pPr>
            <a:lvl6pPr marL="2120872" indent="0">
              <a:buNone/>
              <a:defRPr sz="900"/>
            </a:lvl6pPr>
            <a:lvl7pPr marL="2545048" indent="0">
              <a:buNone/>
              <a:defRPr sz="900"/>
            </a:lvl7pPr>
            <a:lvl8pPr marL="2969221" indent="0">
              <a:buNone/>
              <a:defRPr sz="900"/>
            </a:lvl8pPr>
            <a:lvl9pPr marL="33933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413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172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96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00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29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965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6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B48-CCA1-410B-9BAD-1553DDD621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75D4-58CE-4340-A411-B438AEED4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14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447800"/>
            <a:ext cx="9144000" cy="2438400"/>
          </a:xfrm>
          <a:prstGeom prst="rect">
            <a:avLst/>
          </a:prstGeom>
          <a:solidFill>
            <a:srgbClr val="6188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12C5A"/>
              </a:solidFill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8E56A0"/>
                </a:solidFill>
              </a:defRPr>
            </a:lvl1pPr>
            <a:lvl2pPr marL="4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0169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1pPr>
            <a:lvl2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2pPr>
            <a:lvl3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3pPr>
            <a:lvl4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4pPr>
            <a:lvl5pPr>
              <a:spcBef>
                <a:spcPts val="1200"/>
              </a:spcBef>
              <a:buClr>
                <a:srgbClr val="A356A0"/>
              </a:buCl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6332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9144000" cy="3048000"/>
          </a:xfrm>
          <a:prstGeom prst="rect">
            <a:avLst/>
          </a:prstGeom>
          <a:solidFill>
            <a:srgbClr val="54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77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6188C1"/>
          </a:solidFill>
          <a:ln w="9525">
            <a:noFill/>
            <a:round/>
            <a:headEnd/>
            <a:tailEnd/>
          </a:ln>
        </p:spPr>
        <p:txBody>
          <a:bodyPr lIns="77556" tIns="38779" rIns="77556" bIns="38779"/>
          <a:lstStyle/>
          <a:p>
            <a:pPr eaLnBrk="0" hangingPunct="0"/>
            <a:endParaRPr lang="en-US" sz="1500" dirty="0">
              <a:solidFill>
                <a:srgbClr val="512C5A"/>
              </a:solidFill>
              <a:cs typeface="Arial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541"/>
            <a:ext cx="8230306" cy="4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1" y="6303714"/>
            <a:ext cx="688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F37FE3-A539-4241-879C-8CE5329EE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89124"/>
            <a:ext cx="2247900" cy="5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6" r:id="rId12"/>
  </p:sldLayoutIdLst>
  <p:txStyles>
    <p:titleStyle>
      <a:lvl1pPr algn="ctr" defTabSz="847289" rtl="0" fontAlgn="base">
        <a:spcBef>
          <a:spcPct val="0"/>
        </a:spcBef>
        <a:spcAft>
          <a:spcPct val="0"/>
        </a:spcAft>
        <a:defRPr sz="4000" kern="1200">
          <a:solidFill>
            <a:schemeClr val="accent6"/>
          </a:solidFill>
          <a:latin typeface="+mj-lt"/>
          <a:ea typeface="+mj-ea"/>
          <a:cs typeface="+mj-cs"/>
        </a:defRPr>
      </a:lvl1pPr>
      <a:lvl2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500040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100007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50011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200015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7734" indent="-317734" algn="l" defTabSz="847289" rtl="0" fontAlgn="base">
        <a:spcBef>
          <a:spcPts val="1200"/>
        </a:spcBef>
        <a:spcAft>
          <a:spcPct val="0"/>
        </a:spcAft>
        <a:buClr>
          <a:srgbClr val="54BABA"/>
        </a:buClr>
        <a:buFont typeface="Wingdings" panose="05000000000000000000" pitchFamily="2" charset="2"/>
        <a:buChar char="§"/>
        <a:defRPr sz="2000" kern="1200">
          <a:solidFill>
            <a:srgbClr val="512C5A"/>
          </a:solidFill>
          <a:latin typeface="+mn-lt"/>
          <a:ea typeface="+mn-ea"/>
          <a:cs typeface="+mn-cs"/>
        </a:defRPr>
      </a:lvl1pPr>
      <a:lvl2pPr marL="689291" indent="-263910" algn="l" defTabSz="847289" rtl="0" fontAlgn="base">
        <a:spcBef>
          <a:spcPts val="1200"/>
        </a:spcBef>
        <a:spcAft>
          <a:spcPct val="0"/>
        </a:spcAft>
        <a:buClr>
          <a:srgbClr val="54BABA"/>
        </a:buClr>
        <a:buFont typeface="Arial" panose="020B0604020202020204" pitchFamily="34" charset="0"/>
        <a:buChar char="•"/>
        <a:defRPr sz="2000" kern="1200">
          <a:solidFill>
            <a:srgbClr val="512C5A"/>
          </a:solidFill>
          <a:latin typeface="+mn-lt"/>
          <a:ea typeface="+mn-ea"/>
          <a:cs typeface="+mn-cs"/>
        </a:defRPr>
      </a:lvl2pPr>
      <a:lvl3pPr marL="1190190" indent="-342900" algn="l" defTabSz="847289" rtl="0" fontAlgn="base">
        <a:spcBef>
          <a:spcPts val="1200"/>
        </a:spcBef>
        <a:spcAft>
          <a:spcPct val="0"/>
        </a:spcAft>
        <a:buClr>
          <a:srgbClr val="54BABA"/>
        </a:buClr>
        <a:buFont typeface="Arial" panose="020B0604020202020204" pitchFamily="34" charset="0"/>
        <a:buChar char="−"/>
        <a:defRPr sz="2000" kern="1200">
          <a:solidFill>
            <a:srgbClr val="512C5A"/>
          </a:solidFill>
          <a:latin typeface="+mn-lt"/>
          <a:ea typeface="+mn-ea"/>
          <a:cs typeface="+mn-cs"/>
        </a:defRPr>
      </a:lvl3pPr>
      <a:lvl4pPr marL="1484493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–"/>
        <a:defRPr sz="1900" kern="1200">
          <a:solidFill>
            <a:srgbClr val="512C5A"/>
          </a:solidFill>
          <a:latin typeface="+mn-lt"/>
          <a:ea typeface="+mn-ea"/>
          <a:cs typeface="+mn-cs"/>
        </a:defRPr>
      </a:lvl4pPr>
      <a:lvl5pPr marL="1908138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»"/>
        <a:defRPr sz="1900" kern="1200">
          <a:solidFill>
            <a:srgbClr val="512C5A"/>
          </a:solidFill>
          <a:latin typeface="+mn-lt"/>
          <a:ea typeface="+mn-ea"/>
          <a:cs typeface="+mn-cs"/>
        </a:defRPr>
      </a:lvl5pPr>
      <a:lvl6pPr marL="2333285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7518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53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986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233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467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70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9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168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402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96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3869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6188C1"/>
          </a:solidFill>
          <a:ln w="9525">
            <a:noFill/>
            <a:round/>
            <a:headEnd/>
            <a:tailEnd/>
          </a:ln>
        </p:spPr>
        <p:txBody>
          <a:bodyPr lIns="77556" tIns="38779" rIns="77556" bIns="38779"/>
          <a:lstStyle/>
          <a:p>
            <a:pPr eaLnBrk="0" hangingPunct="0"/>
            <a:endParaRPr lang="en-US" sz="1500" dirty="0">
              <a:solidFill>
                <a:srgbClr val="512C5A"/>
              </a:solidFill>
              <a:cs typeface="Arial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541"/>
            <a:ext cx="8230306" cy="4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0" y="6303708"/>
            <a:ext cx="688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F37FE3-A539-4241-879C-8CE5329EEA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89118"/>
            <a:ext cx="2247900" cy="5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847289" rtl="0" fontAlgn="base">
        <a:spcBef>
          <a:spcPct val="0"/>
        </a:spcBef>
        <a:spcAft>
          <a:spcPct val="0"/>
        </a:spcAft>
        <a:defRPr sz="4000" kern="1200">
          <a:solidFill>
            <a:schemeClr val="accent6"/>
          </a:solidFill>
          <a:latin typeface="+mj-lt"/>
          <a:ea typeface="+mj-ea"/>
          <a:cs typeface="+mj-cs"/>
        </a:defRPr>
      </a:lvl1pPr>
      <a:lvl2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500040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100007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50011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200015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7734" indent="-317734" algn="l" defTabSz="847289" rtl="0" fontAlgn="base">
        <a:spcBef>
          <a:spcPts val="1200"/>
        </a:spcBef>
        <a:spcAft>
          <a:spcPct val="0"/>
        </a:spcAft>
        <a:buClr>
          <a:srgbClr val="54BABA"/>
        </a:buClr>
        <a:buFont typeface="Wingdings" panose="05000000000000000000" pitchFamily="2" charset="2"/>
        <a:buChar char="§"/>
        <a:defRPr sz="2000" kern="1200">
          <a:solidFill>
            <a:srgbClr val="512C5A"/>
          </a:solidFill>
          <a:latin typeface="+mn-lt"/>
          <a:ea typeface="+mn-ea"/>
          <a:cs typeface="+mn-cs"/>
        </a:defRPr>
      </a:lvl1pPr>
      <a:lvl2pPr marL="689291" indent="-263910" algn="l" defTabSz="847289" rtl="0" fontAlgn="base">
        <a:spcBef>
          <a:spcPts val="1200"/>
        </a:spcBef>
        <a:spcAft>
          <a:spcPct val="0"/>
        </a:spcAft>
        <a:buClr>
          <a:srgbClr val="54BABA"/>
        </a:buClr>
        <a:buFont typeface="Arial" panose="020B0604020202020204" pitchFamily="34" charset="0"/>
        <a:buChar char="•"/>
        <a:defRPr sz="2000" kern="1200">
          <a:solidFill>
            <a:srgbClr val="512C5A"/>
          </a:solidFill>
          <a:latin typeface="+mn-lt"/>
          <a:ea typeface="+mn-ea"/>
          <a:cs typeface="+mn-cs"/>
        </a:defRPr>
      </a:lvl2pPr>
      <a:lvl3pPr marL="1190190" indent="-342900" algn="l" defTabSz="847289" rtl="0" fontAlgn="base">
        <a:spcBef>
          <a:spcPts val="1200"/>
        </a:spcBef>
        <a:spcAft>
          <a:spcPct val="0"/>
        </a:spcAft>
        <a:buClr>
          <a:srgbClr val="54BABA"/>
        </a:buClr>
        <a:buFont typeface="Arial" panose="020B0604020202020204" pitchFamily="34" charset="0"/>
        <a:buChar char="−"/>
        <a:defRPr sz="2000" kern="1200">
          <a:solidFill>
            <a:srgbClr val="512C5A"/>
          </a:solidFill>
          <a:latin typeface="+mn-lt"/>
          <a:ea typeface="+mn-ea"/>
          <a:cs typeface="+mn-cs"/>
        </a:defRPr>
      </a:lvl3pPr>
      <a:lvl4pPr marL="1484493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–"/>
        <a:defRPr sz="1900" kern="1200">
          <a:solidFill>
            <a:srgbClr val="512C5A"/>
          </a:solidFill>
          <a:latin typeface="+mn-lt"/>
          <a:ea typeface="+mn-ea"/>
          <a:cs typeface="+mn-cs"/>
        </a:defRPr>
      </a:lvl4pPr>
      <a:lvl5pPr marL="1908138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»"/>
        <a:defRPr sz="1900" kern="1200">
          <a:solidFill>
            <a:srgbClr val="512C5A"/>
          </a:solidFill>
          <a:latin typeface="+mn-lt"/>
          <a:ea typeface="+mn-ea"/>
          <a:cs typeface="+mn-cs"/>
        </a:defRPr>
      </a:lvl5pPr>
      <a:lvl6pPr marL="2333285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7518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53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986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233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467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70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9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168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402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96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3869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85A9E3"/>
          </a:solidFill>
          <a:ln w="9525">
            <a:noFill/>
            <a:round/>
            <a:headEnd/>
            <a:tailEnd/>
          </a:ln>
        </p:spPr>
        <p:txBody>
          <a:bodyPr lIns="77556" tIns="38779" rIns="77556" bIns="38779"/>
          <a:lstStyle/>
          <a:p>
            <a:pPr eaLnBrk="0" hangingPunct="0"/>
            <a:endParaRPr lang="en-US" sz="1500" dirty="0">
              <a:solidFill>
                <a:srgbClr val="512C5A"/>
              </a:solidFill>
              <a:cs typeface="Arial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1" y="6303714"/>
            <a:ext cx="688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F37FE3-A539-4241-879C-8CE5329EEA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6172200"/>
            <a:ext cx="2486026" cy="5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ctr" defTabSz="847289" rtl="0" fontAlgn="base">
        <a:spcBef>
          <a:spcPct val="0"/>
        </a:spcBef>
        <a:spcAft>
          <a:spcPct val="0"/>
        </a:spcAft>
        <a:defRPr sz="4000" kern="1200">
          <a:solidFill>
            <a:srgbClr val="512C5A"/>
          </a:solidFill>
          <a:latin typeface="+mj-lt"/>
          <a:ea typeface="+mj-ea"/>
          <a:cs typeface="+mj-cs"/>
        </a:defRPr>
      </a:lvl1pPr>
      <a:lvl2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500040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100007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50011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200015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7734" indent="-317734" algn="l" defTabSz="847289" rtl="0" fontAlgn="base">
        <a:spcBef>
          <a:spcPct val="20000"/>
        </a:spcBef>
        <a:spcAft>
          <a:spcPct val="0"/>
        </a:spcAft>
        <a:buClr>
          <a:srgbClr val="FA9038"/>
        </a:buClr>
        <a:buFont typeface="Arial" charset="0"/>
        <a:buChar char="•"/>
        <a:defRPr sz="2400" kern="1200">
          <a:solidFill>
            <a:srgbClr val="512C5A"/>
          </a:solidFill>
          <a:latin typeface="+mn-lt"/>
          <a:ea typeface="+mn-ea"/>
          <a:cs typeface="+mn-cs"/>
        </a:defRPr>
      </a:lvl1pPr>
      <a:lvl2pPr marL="689291" indent="-263910" algn="l" defTabSz="847289" rtl="0" fontAlgn="base">
        <a:spcBef>
          <a:spcPct val="20000"/>
        </a:spcBef>
        <a:spcAft>
          <a:spcPct val="0"/>
        </a:spcAft>
        <a:buClr>
          <a:srgbClr val="FA9038"/>
        </a:buClr>
        <a:buFont typeface="Wingdings" panose="05000000000000000000" pitchFamily="2" charset="2"/>
        <a:buChar char="§"/>
        <a:defRPr sz="2400" kern="1200">
          <a:solidFill>
            <a:srgbClr val="512C5A"/>
          </a:solidFill>
          <a:latin typeface="+mn-lt"/>
          <a:ea typeface="+mn-ea"/>
          <a:cs typeface="+mn-cs"/>
        </a:defRPr>
      </a:lvl2pPr>
      <a:lvl3pPr marL="1190190" indent="-342900" algn="l" defTabSz="847289" rtl="0" fontAlgn="base">
        <a:spcBef>
          <a:spcPct val="20000"/>
        </a:spcBef>
        <a:spcAft>
          <a:spcPct val="0"/>
        </a:spcAft>
        <a:buClr>
          <a:srgbClr val="FA9038"/>
        </a:buClr>
        <a:buFont typeface="Arial" panose="020B0604020202020204" pitchFamily="34" charset="0"/>
        <a:buChar char="−"/>
        <a:defRPr sz="2400" kern="1200">
          <a:solidFill>
            <a:srgbClr val="512C5A"/>
          </a:solidFill>
          <a:latin typeface="+mn-lt"/>
          <a:ea typeface="+mn-ea"/>
          <a:cs typeface="+mn-cs"/>
        </a:defRPr>
      </a:lvl3pPr>
      <a:lvl4pPr marL="1484493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–"/>
        <a:defRPr sz="1900" kern="1200">
          <a:solidFill>
            <a:srgbClr val="512C5A"/>
          </a:solidFill>
          <a:latin typeface="+mn-lt"/>
          <a:ea typeface="+mn-ea"/>
          <a:cs typeface="+mn-cs"/>
        </a:defRPr>
      </a:lvl4pPr>
      <a:lvl5pPr marL="1908138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»"/>
        <a:defRPr sz="1900" kern="1200">
          <a:solidFill>
            <a:srgbClr val="512C5A"/>
          </a:solidFill>
          <a:latin typeface="+mn-lt"/>
          <a:ea typeface="+mn-ea"/>
          <a:cs typeface="+mn-cs"/>
        </a:defRPr>
      </a:lvl5pPr>
      <a:lvl6pPr marL="2333285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7518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53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986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233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467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70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9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168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402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96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3869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849" y="273844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849" y="1600542"/>
            <a:ext cx="8230306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6849" y="6356243"/>
            <a:ext cx="2134306" cy="36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48EB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8A7EA8-49D4-418C-8FD4-C6AC70A57664}" type="datetimeFigureOut">
              <a:rPr lang="en-US" altLang="en-US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9/27/22</a:t>
            </a:fld>
            <a:endParaRPr lang="en-US" altLang="en-US" kern="12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3849" y="6356243"/>
            <a:ext cx="2896306" cy="36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48EB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kern="12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9" y="6123221"/>
            <a:ext cx="2435931" cy="5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800" r:id="rId12"/>
  </p:sldLayoutIdLst>
  <p:txStyles>
    <p:titleStyle>
      <a:lvl1pPr algn="ctr" defTabSz="847289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500040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100007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50011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200015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7734" indent="-317734" algn="l" defTabSz="847289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291" indent="-263910" algn="l" defTabSz="847289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112" indent="-211822" algn="l" defTabSz="847289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493" indent="-211822" algn="l" defTabSz="847289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138" indent="-211822" algn="l" defTabSz="847289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285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7518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53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986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233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467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70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9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168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402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96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3869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850" y="1600545"/>
            <a:ext cx="8230658" cy="44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13" rIns="0" bIns="424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9" y="6123223"/>
            <a:ext cx="2435931" cy="5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54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7556" tIns="38779" rIns="77556" bIns="38779"/>
          <a:lstStyle/>
          <a:p>
            <a:pPr eaLnBrk="0" hangingPunct="0"/>
            <a:endParaRPr lang="en-US" sz="1500" dirty="0">
              <a:cs typeface="Arial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13" rIns="0" bIns="42413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6849" y="6356243"/>
            <a:ext cx="2134306" cy="36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23" tIns="42413" rIns="84823" bIns="42413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48EB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25935A-4C0D-4DC0-8A3E-D8EB6DF939EE}" type="datetimeFigureOut">
              <a:rPr lang="en-US" altLang="en-US" kern="1200" smtClean="0">
                <a:latin typeface="Arial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9/27/22</a:t>
            </a:fld>
            <a:endParaRPr lang="en-US" altLang="en-US" kern="1200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3849" y="6356243"/>
            <a:ext cx="2896306" cy="36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23" tIns="42413" rIns="84823" bIns="42413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48EB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kern="12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847053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99901"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99799"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499701"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999601" algn="ctr" defTabSz="84705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7644" indent="-317644" algn="l" defTabSz="847053" rtl="0" fontAlgn="base">
        <a:spcBef>
          <a:spcPts val="720"/>
        </a:spcBef>
        <a:spcAft>
          <a:spcPct val="0"/>
        </a:spcAft>
        <a:buClrTx/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099" indent="-263838" algn="l" defTabSz="847053" rtl="0" fontAlgn="base">
        <a:spcBef>
          <a:spcPts val="720"/>
        </a:spcBef>
        <a:spcAft>
          <a:spcPct val="0"/>
        </a:spcAft>
        <a:buClrTx/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8816" indent="-211763" algn="l" defTabSz="847053" rtl="0" fontAlgn="base">
        <a:spcBef>
          <a:spcPts val="720"/>
        </a:spcBef>
        <a:spcAft>
          <a:spcPct val="0"/>
        </a:spcAft>
        <a:buClrTx/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80" indent="-211763" algn="l" defTabSz="847053" rtl="0" fontAlgn="base">
        <a:spcBef>
          <a:spcPts val="720"/>
        </a:spcBef>
        <a:spcAft>
          <a:spcPct val="0"/>
        </a:spcAft>
        <a:buClrTx/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7606" indent="-211763" algn="l" defTabSz="847053" rtl="0" fontAlgn="base">
        <a:spcBef>
          <a:spcPts val="720"/>
        </a:spcBef>
        <a:spcAft>
          <a:spcPct val="0"/>
        </a:spcAft>
        <a:buClrTx/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634" indent="-212057" algn="l" defTabSz="848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749" indent="-212057" algn="l" defTabSz="848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867" indent="-212057" algn="l" defTabSz="848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4981" indent="-212057" algn="l" defTabSz="848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15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231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345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461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576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693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8807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923" algn="l" defTabSz="848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6188C1"/>
          </a:solidFill>
          <a:ln w="9525">
            <a:noFill/>
            <a:round/>
            <a:headEnd/>
            <a:tailEnd/>
          </a:ln>
        </p:spPr>
        <p:txBody>
          <a:bodyPr lIns="77556" tIns="38779" rIns="77556" bIns="38779"/>
          <a:lstStyle/>
          <a:p>
            <a:pPr eaLnBrk="0" hangingPunct="0"/>
            <a:endParaRPr lang="en-US" sz="1500" dirty="0">
              <a:solidFill>
                <a:srgbClr val="512C5A"/>
              </a:solidFill>
              <a:cs typeface="Arial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47" tIns="42424" rIns="84847" bIns="42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541"/>
            <a:ext cx="7391400" cy="4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2424" rIns="0" bIns="424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1" y="6303714"/>
            <a:ext cx="688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F37FE3-A539-4241-879C-8CE5329EEA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89124"/>
            <a:ext cx="2247900" cy="5262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FC46AF-6A9B-4421-811E-B692A4CC3C74}"/>
              </a:ext>
            </a:extLst>
          </p:cNvPr>
          <p:cNvSpPr/>
          <p:nvPr userDrawn="1"/>
        </p:nvSpPr>
        <p:spPr bwMode="auto">
          <a:xfrm>
            <a:off x="0" y="1405990"/>
            <a:ext cx="9144000" cy="11801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12C5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847289" rtl="0" fontAlgn="base">
        <a:spcBef>
          <a:spcPct val="0"/>
        </a:spcBef>
        <a:spcAft>
          <a:spcPct val="0"/>
        </a:spcAft>
        <a:defRPr sz="4000" kern="1200">
          <a:solidFill>
            <a:schemeClr val="accent6"/>
          </a:solidFill>
          <a:latin typeface="+mj-lt"/>
          <a:ea typeface="+mj-ea"/>
          <a:cs typeface="+mj-cs"/>
        </a:defRPr>
      </a:lvl1pPr>
      <a:lvl2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500040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100007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50011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2000159" algn="ctr" defTabSz="847289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17734" indent="-317734" algn="l" defTabSz="847289" rtl="0" fontAlgn="base">
        <a:spcBef>
          <a:spcPts val="1200"/>
        </a:spcBef>
        <a:spcAft>
          <a:spcPct val="0"/>
        </a:spcAft>
        <a:buClr>
          <a:srgbClr val="A356A0"/>
        </a:buClr>
        <a:buFont typeface="Wingdings" panose="05000000000000000000" pitchFamily="2" charset="2"/>
        <a:buChar char="§"/>
        <a:defRPr sz="2000" kern="1200">
          <a:solidFill>
            <a:srgbClr val="512C5A"/>
          </a:solidFill>
          <a:latin typeface="+mn-lt"/>
          <a:ea typeface="+mn-ea"/>
          <a:cs typeface="+mn-cs"/>
        </a:defRPr>
      </a:lvl1pPr>
      <a:lvl2pPr marL="689291" indent="-263910" algn="l" defTabSz="847289" rtl="0" fontAlgn="base">
        <a:spcBef>
          <a:spcPts val="1200"/>
        </a:spcBef>
        <a:spcAft>
          <a:spcPct val="0"/>
        </a:spcAft>
        <a:buClr>
          <a:srgbClr val="A356A0"/>
        </a:buClr>
        <a:buFont typeface="Arial" panose="020B0604020202020204" pitchFamily="34" charset="0"/>
        <a:buChar char="•"/>
        <a:defRPr sz="2000" kern="1200">
          <a:solidFill>
            <a:srgbClr val="512C5A"/>
          </a:solidFill>
          <a:latin typeface="+mn-lt"/>
          <a:ea typeface="+mn-ea"/>
          <a:cs typeface="+mn-cs"/>
        </a:defRPr>
      </a:lvl2pPr>
      <a:lvl3pPr marL="1190190" indent="-342900" algn="l" defTabSz="847289" rtl="0" fontAlgn="base">
        <a:spcBef>
          <a:spcPts val="1200"/>
        </a:spcBef>
        <a:spcAft>
          <a:spcPct val="0"/>
        </a:spcAft>
        <a:buClr>
          <a:srgbClr val="A356A0"/>
        </a:buClr>
        <a:buFont typeface="Arial" panose="020B0604020202020204" pitchFamily="34" charset="0"/>
        <a:buChar char="−"/>
        <a:defRPr sz="2000" kern="1200">
          <a:solidFill>
            <a:srgbClr val="512C5A"/>
          </a:solidFill>
          <a:latin typeface="+mn-lt"/>
          <a:ea typeface="+mn-ea"/>
          <a:cs typeface="+mn-cs"/>
        </a:defRPr>
      </a:lvl3pPr>
      <a:lvl4pPr marL="1484493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–"/>
        <a:defRPr sz="1900" kern="1200">
          <a:solidFill>
            <a:srgbClr val="512C5A"/>
          </a:solidFill>
          <a:latin typeface="+mn-lt"/>
          <a:ea typeface="+mn-ea"/>
          <a:cs typeface="+mn-cs"/>
        </a:defRPr>
      </a:lvl4pPr>
      <a:lvl5pPr marL="1908138" indent="-211822" algn="l" defTabSz="847289" rtl="0" fontAlgn="base">
        <a:spcBef>
          <a:spcPct val="20000"/>
        </a:spcBef>
        <a:spcAft>
          <a:spcPct val="0"/>
        </a:spcAft>
        <a:buClr>
          <a:srgbClr val="54BABA"/>
        </a:buClr>
        <a:buFont typeface="Arial" charset="0"/>
        <a:buChar char="»"/>
        <a:defRPr sz="1900" kern="1200">
          <a:solidFill>
            <a:srgbClr val="512C5A"/>
          </a:solidFill>
          <a:latin typeface="+mn-lt"/>
          <a:ea typeface="+mn-ea"/>
          <a:cs typeface="+mn-cs"/>
        </a:defRPr>
      </a:lvl5pPr>
      <a:lvl6pPr marL="2333285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7518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53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986" indent="-212117" algn="l" defTabSz="8484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233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467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700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9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168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402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9635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3869" algn="l" defTabSz="848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4848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403"/>
            <a:ext cx="8229600" cy="444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pPr defTabSz="457200"/>
            <a:fld id="{1271A09D-B238-CC49-8083-E93D66A072E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7" name="Picture 6" descr="STR_TA_Logo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8784" r="67033" b="8380"/>
          <a:stretch/>
        </p:blipFill>
        <p:spPr>
          <a:xfrm>
            <a:off x="457200" y="6259329"/>
            <a:ext cx="464308" cy="4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100" b="1" kern="1200">
          <a:solidFill>
            <a:schemeClr val="bg1"/>
          </a:solidFill>
          <a:latin typeface="Montserrat"/>
          <a:ea typeface="+mj-ea"/>
          <a:cs typeface="Montserrat"/>
        </a:defRPr>
      </a:lvl1pPr>
    </p:titleStyle>
    <p:bodyStyle>
      <a:lvl1pPr marL="461963" indent="-461963" algn="l" defTabSz="457200" rtl="0" eaLnBrk="1" latinLnBrk="0" hangingPunct="1">
        <a:spcBef>
          <a:spcPts val="1200"/>
        </a:spcBef>
        <a:buClr>
          <a:schemeClr val="accent2"/>
        </a:buClr>
        <a:buSzPct val="90000"/>
        <a:buFont typeface="Wingdings" charset="2"/>
        <a:buChar char="²"/>
        <a:defRPr sz="28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974725" indent="-285750" algn="l" defTabSz="457200" rtl="0" eaLnBrk="1" latinLnBrk="0" hangingPunct="1">
        <a:spcBef>
          <a:spcPts val="6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1373188" indent="-228600" algn="l" defTabSz="457200" rtl="0" eaLnBrk="1" latinLnBrk="0" hangingPunct="1">
        <a:spcBef>
          <a:spcPts val="6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778000" indent="-228600" algn="l" defTabSz="457200" rtl="0" eaLnBrk="1" latinLnBrk="0" hangingPunct="1">
        <a:spcBef>
          <a:spcPts val="6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2173288" indent="-228600" algn="l" defTabSz="917575" rtl="0" eaLnBrk="1" latinLnBrk="0" hangingPunct="1">
        <a:spcBef>
          <a:spcPts val="6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02BA5-7DF6-4C04-9110-4D1EAE2E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C6AC-5A66-4222-AD09-69DD2B36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A892-35A7-4840-8354-A42FA0BE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ABF1-CE7B-499C-85F7-4494D779662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9/27/22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F672E-0A12-400B-AD39-44700C9FF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F9A3-387B-400B-8ED0-F9305956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B759-1647-4053-AF2B-EB3D8E186C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0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848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403"/>
            <a:ext cx="8229600" cy="444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pPr defTabSz="457200"/>
            <a:fld id="{1271A09D-B238-CC49-8083-E93D66A072E7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7" name="Picture 6" descr="STR_TA_Logo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8784" r="67033" b="8380"/>
          <a:stretch/>
        </p:blipFill>
        <p:spPr>
          <a:xfrm>
            <a:off x="457200" y="6259329"/>
            <a:ext cx="464308" cy="4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9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100" b="1" kern="1200">
          <a:solidFill>
            <a:schemeClr val="bg1"/>
          </a:solidFill>
          <a:latin typeface="Montserrat"/>
          <a:ea typeface="+mj-ea"/>
          <a:cs typeface="Montserrat"/>
        </a:defRPr>
      </a:lvl1pPr>
    </p:titleStyle>
    <p:bodyStyle>
      <a:lvl1pPr marL="461963" indent="-461963" algn="l" defTabSz="457200" rtl="0" eaLnBrk="1" latinLnBrk="0" hangingPunct="1">
        <a:spcBef>
          <a:spcPts val="1200"/>
        </a:spcBef>
        <a:buClr>
          <a:schemeClr val="accent2"/>
        </a:buClr>
        <a:buSzPct val="90000"/>
        <a:buFont typeface="Wingdings" charset="2"/>
        <a:buChar char="²"/>
        <a:defRPr sz="28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974725" indent="-285750" algn="l" defTabSz="457200" rtl="0" eaLnBrk="1" latinLnBrk="0" hangingPunct="1">
        <a:spcBef>
          <a:spcPts val="6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1373188" indent="-228600" algn="l" defTabSz="457200" rtl="0" eaLnBrk="1" latinLnBrk="0" hangingPunct="1">
        <a:spcBef>
          <a:spcPts val="6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778000" indent="-228600" algn="l" defTabSz="457200" rtl="0" eaLnBrk="1" latinLnBrk="0" hangingPunct="1">
        <a:spcBef>
          <a:spcPts val="6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2173288" indent="-228600" algn="l" defTabSz="917575" rtl="0" eaLnBrk="1" latinLnBrk="0" hangingPunct="1">
        <a:spcBef>
          <a:spcPts val="6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CB48-CCA1-410B-9BAD-1553DDD6212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9/27/22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75D4-58CE-4340-A411-B438AEED4BF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57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600" dirty="0"/>
              <a:t>Hawaii State Rural Health Association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-533400"/>
            <a:ext cx="8458199" cy="25267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Hawaii’s Opioid-Fentanyl Crisis: What more can we do?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695230"/>
            <a:ext cx="6858000" cy="162654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September 27, 2022</a:t>
            </a:r>
          </a:p>
          <a:p>
            <a:r>
              <a:rPr lang="en-US" sz="2000" dirty="0">
                <a:solidFill>
                  <a:srgbClr val="FFFFFF"/>
                </a:solidFill>
              </a:rPr>
              <a:t>Kevin Kunz, MD, MPH 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Hawai’i Island Community Health Center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Hawaii Island Fentanyl Task Force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5665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SORRY, BAD NEWS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153400" cy="93780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 will never treat, harm reduce, incarcerate or bury our way out of our drug problem.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 what should we do about this? (hint: last slide)</a:t>
            </a:r>
          </a:p>
        </p:txBody>
      </p:sp>
    </p:spTree>
    <p:extLst>
      <p:ext uri="{BB962C8B-B14F-4D97-AF65-F5344CB8AC3E}">
        <p14:creationId xmlns:p14="http://schemas.microsoft.com/office/powerpoint/2010/main" val="28704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8499"/>
            <a:ext cx="4914369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Frontiers | Mechanism and Management of Fentanyl-Induced Cough |  Pharmac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669"/>
            <a:ext cx="64545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1788" y="4103638"/>
            <a:ext cx="2728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Published: 12 February 2021</a:t>
            </a:r>
          </a:p>
          <a:p>
            <a:r>
              <a:rPr lang="en-US" dirty="0"/>
              <a:t>How </a:t>
            </a:r>
            <a:r>
              <a:rPr lang="el-GR" dirty="0"/>
              <a:t>μ-</a:t>
            </a:r>
            <a:r>
              <a:rPr lang="en-US" dirty="0"/>
              <a:t>opioid receptor recognizes fentanyl</a:t>
            </a:r>
          </a:p>
          <a:p>
            <a:r>
              <a:rPr lang="en-US" dirty="0" err="1"/>
              <a:t>Quynh</a:t>
            </a:r>
            <a:r>
              <a:rPr lang="en-US" dirty="0"/>
              <a:t> N. et al</a:t>
            </a:r>
          </a:p>
          <a:p>
            <a:r>
              <a:rPr lang="en-US" dirty="0"/>
              <a:t>Nature Communications </a:t>
            </a:r>
          </a:p>
          <a:p>
            <a:r>
              <a:rPr lang="en-US" dirty="0"/>
              <a:t>vol. 12, Article #:984 (2021)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5413"/>
            <a:ext cx="2652713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1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9" y="106589"/>
            <a:ext cx="8696624" cy="651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600204" y="3232024"/>
            <a:ext cx="5943600" cy="882781"/>
          </a:xfrm>
          <a:prstGeom prst="rightArrow">
            <a:avLst>
              <a:gd name="adj1" fmla="val 5508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ICE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4282291" y="-243683"/>
            <a:ext cx="913730" cy="6277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3" y="2664435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FENTANYL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84878" y="510540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62" y="4760686"/>
            <a:ext cx="2954738" cy="196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8" descr="Marijuana Laced With Fentanyl | The Recovery Village Palm Beach at Baptist 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6" name="Picture 12" descr="Fentanyl Hits The Streets Disguised As Xanax And Norco | Inspire Malib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09" y="2861786"/>
            <a:ext cx="3211271" cy="18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Are deadly fentanyl-laced counterfeit pills headed to Bay Area? – The  Mercury News"/>
          <p:cNvSpPr>
            <a:spLocks noChangeAspect="1" noChangeArrowheads="1"/>
          </p:cNvSpPr>
          <p:nvPr/>
        </p:nvSpPr>
        <p:spPr bwMode="auto">
          <a:xfrm>
            <a:off x="307975" y="7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16" descr="Are deadly fentanyl-laced counterfeit pills headed to Bay Area? – The  Mercury News"/>
          <p:cNvSpPr>
            <a:spLocks noChangeAspect="1" noChangeArrowheads="1"/>
          </p:cNvSpPr>
          <p:nvPr/>
        </p:nvSpPr>
        <p:spPr bwMode="auto">
          <a:xfrm>
            <a:off x="460375" y="1603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9" descr="Counterfeit Opioid Poisonings Spread To Bay Area | Kaiser Health New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270302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356" y="1"/>
            <a:ext cx="48782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Street Fentanyl</a:t>
            </a:r>
          </a:p>
          <a:p>
            <a:endParaRPr lang="en-US" dirty="0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26" y="870198"/>
            <a:ext cx="2618973" cy="179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7"/>
          <a:stretch/>
        </p:blipFill>
        <p:spPr bwMode="auto">
          <a:xfrm>
            <a:off x="4169309" y="4728820"/>
            <a:ext cx="1916451" cy="20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4040" y="4082567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Norco, Vicodin</a:t>
            </a:r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56" y="769940"/>
            <a:ext cx="2986893" cy="18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8"/>
          <a:srcRect l="28379" t="24070" r="19386" b="40288"/>
          <a:stretch/>
        </p:blipFill>
        <p:spPr bwMode="auto">
          <a:xfrm>
            <a:off x="1703070" y="4667054"/>
            <a:ext cx="2438470" cy="1756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6133" y="4652533"/>
            <a:ext cx="8514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0" y="5268894"/>
            <a:ext cx="179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What’s the</a:t>
            </a:r>
          </a:p>
          <a:p>
            <a:r>
              <a:rPr lang="en-US" sz="2400" b="1" dirty="0"/>
              <a:t>lethal dose?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3069" y="5776724"/>
            <a:ext cx="214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Real Rx  Oxy</a:t>
            </a:r>
            <a:r>
              <a:rPr lang="en-US" dirty="0"/>
              <a:t>codone</a:t>
            </a:r>
            <a:r>
              <a:rPr lang="en-US" dirty="0">
                <a:solidFill>
                  <a:schemeClr val="bg1"/>
                </a:solidFill>
              </a:rPr>
              <a:t> 40-80 mg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9859" y="2333694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Fake oxycodone</a:t>
            </a:r>
          </a:p>
        </p:txBody>
      </p:sp>
      <p:sp>
        <p:nvSpPr>
          <p:cNvPr id="17" name="AutoShape 2" descr="shopping | Lovingthebigisland's Weblo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" descr="shopping | Lovingthebigisland's Weblog"/>
          <p:cNvSpPr>
            <a:spLocks noChangeAspect="1" noChangeArrowheads="1"/>
          </p:cNvSpPr>
          <p:nvPr/>
        </p:nvSpPr>
        <p:spPr bwMode="auto">
          <a:xfrm>
            <a:off x="917575" y="6175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" name="Picture 26" descr="New at iTunes: Hawaii Dream Vacation iPhone/iPod Touch App Puts the Magic of Hawaii in the Palm of Your Hand, available at iTunes or www.tourguidehawaii.com.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5" y="922338"/>
            <a:ext cx="2461929" cy="174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4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143" y="0"/>
            <a:ext cx="901139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288" y="4826683"/>
            <a:ext cx="88174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8" y="2819400"/>
            <a:ext cx="8835572" cy="18928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dirty="0"/>
              <a:t>Fentanyl is now the #1 cause of death </a:t>
            </a:r>
          </a:p>
          <a:p>
            <a:pPr algn="ctr"/>
            <a:r>
              <a:rPr lang="en-US" sz="3900" dirty="0"/>
              <a:t>for Americans in each age group from18 to 45.</a:t>
            </a:r>
          </a:p>
        </p:txBody>
      </p:sp>
      <p:sp>
        <p:nvSpPr>
          <p:cNvPr id="2" name="AutoShape 2" descr="FACT red stamp text stock vector. Illustration of evidence - 423339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what about….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Modifications on existing addictive substances?</a:t>
            </a:r>
          </a:p>
          <a:p>
            <a:r>
              <a:rPr lang="en-US" dirty="0" err="1"/>
              <a:t>Xylazine</a:t>
            </a:r>
            <a:endParaRPr lang="en-US" dirty="0"/>
          </a:p>
          <a:p>
            <a:r>
              <a:rPr lang="en-US" dirty="0" err="1"/>
              <a:t>Nitidines</a:t>
            </a:r>
            <a:endParaRPr lang="en-US" dirty="0"/>
          </a:p>
          <a:p>
            <a:r>
              <a:rPr lang="en-US" dirty="0" err="1"/>
              <a:t>Gabapentinoids</a:t>
            </a:r>
            <a:endParaRPr lang="en-US" dirty="0"/>
          </a:p>
          <a:p>
            <a:r>
              <a:rPr lang="en-US" dirty="0"/>
              <a:t>Etc.</a:t>
            </a:r>
          </a:p>
          <a:p>
            <a:r>
              <a:rPr lang="en-US" dirty="0"/>
              <a:t>“Whack a Mole”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41" y="4267200"/>
            <a:ext cx="4308659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14800"/>
            <a:ext cx="6324600" cy="566738"/>
          </a:xfrm>
        </p:spPr>
        <p:txBody>
          <a:bodyPr>
            <a:noAutofit/>
          </a:bodyPr>
          <a:lstStyle/>
          <a:p>
            <a:r>
              <a:rPr lang="en-US" sz="3600" dirty="0"/>
              <a:t>Addiction is a Pediatric Disease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648200"/>
            <a:ext cx="8610600" cy="2057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brain  is still “growing” until about 25 years of 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Impulse control and weighing consequences of actions: red circle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Judgement is the last function to develop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90% of adults with addiction began using drugs before they were 21 years old.</a:t>
            </a:r>
          </a:p>
        </p:txBody>
      </p:sp>
      <p:pic>
        <p:nvPicPr>
          <p:cNvPr id="5" name="Picture Placeholder 4" descr="The Science of Addiction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1894"/>
          <a:stretch>
            <a:fillRect/>
          </a:stretch>
        </p:blipFill>
        <p:spPr bwMode="auto">
          <a:xfrm>
            <a:off x="1828800" y="152400"/>
            <a:ext cx="5065712" cy="388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94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Outline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 and Warm-up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Community activation</a:t>
            </a:r>
          </a:p>
          <a:p>
            <a:endParaRPr lang="en-US" dirty="0"/>
          </a:p>
          <a:p>
            <a:r>
              <a:rPr lang="en-US" dirty="0"/>
              <a:t>Bridge, Bridge, Bridge</a:t>
            </a:r>
          </a:p>
          <a:p>
            <a:endParaRPr lang="en-US" dirty="0"/>
          </a:p>
          <a:p>
            <a:r>
              <a:rPr lang="en-US" dirty="0"/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2732062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2" y="108858"/>
            <a:ext cx="7339390" cy="550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016487"/>
            <a:ext cx="3733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Colt Brennan died of an overdose, testing positive for fentanyl, ice and alcohol.</a:t>
            </a:r>
          </a:p>
        </p:txBody>
      </p:sp>
    </p:spTree>
    <p:extLst>
      <p:ext uri="{BB962C8B-B14F-4D97-AF65-F5344CB8AC3E}">
        <p14:creationId xmlns:p14="http://schemas.microsoft.com/office/powerpoint/2010/main" val="386193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886700" cy="2682874"/>
          </a:xfrm>
        </p:spPr>
        <p:txBody>
          <a:bodyPr>
            <a:normAutofit fontScale="90000"/>
          </a:bodyPr>
          <a:lstStyle/>
          <a:p>
            <a:r>
              <a:rPr lang="en-US" dirty="0"/>
              <a:t>No Conflicts of Interest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Employed at Hawaii Island Community Health Center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Member, Hawaii Island Fentanyl Task Force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No affiliations with any for-profit entity</a:t>
            </a:r>
          </a:p>
        </p:txBody>
      </p:sp>
    </p:spTree>
    <p:extLst>
      <p:ext uri="{BB962C8B-B14F-4D97-AF65-F5344CB8AC3E}">
        <p14:creationId xmlns:p14="http://schemas.microsoft.com/office/powerpoint/2010/main" val="372553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9856"/>
            <a:ext cx="8915400" cy="50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3" y="5562606"/>
            <a:ext cx="8385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Maui Teen’s opioid overdose reversed with Narcan </a:t>
            </a:r>
          </a:p>
          <a:p>
            <a:r>
              <a:rPr lang="en-US" sz="2800" dirty="0"/>
              <a:t>by a MPD Officer,  October, 2021</a:t>
            </a:r>
          </a:p>
        </p:txBody>
      </p:sp>
    </p:spTree>
    <p:extLst>
      <p:ext uri="{BB962C8B-B14F-4D97-AF65-F5344CB8AC3E}">
        <p14:creationId xmlns:p14="http://schemas.microsoft.com/office/powerpoint/2010/main" val="524105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552317" y="0"/>
            <a:ext cx="359168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4B2DA-F3F2-4864-8653-EC2F9AA6F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0" y="640082"/>
            <a:ext cx="2872739" cy="370889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chemeClr val="bg1"/>
                </a:solidFill>
              </a:rPr>
              <a:t>Fentanyl Education and Awareness Summit</a:t>
            </a:r>
            <a:r>
              <a:rPr lang="en-US" sz="44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8082A-C10A-4C3C-9DE3-659701CA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0" y="4572000"/>
            <a:ext cx="3124200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February 22, 2022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320455"/>
            <a:ext cx="52475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SUD Health Professionals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Hawaii Police Department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Hawaii Island 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County of Hawaii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DOE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DOH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Treatment Programs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Community Organizations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Recovery Groups/Personal Stories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r="10689"/>
          <a:stretch/>
        </p:blipFill>
        <p:spPr bwMode="auto">
          <a:xfrm>
            <a:off x="457200" y="685801"/>
            <a:ext cx="82296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6400" y="3623183"/>
            <a:ext cx="153760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33 deaths</a:t>
            </a:r>
          </a:p>
          <a:p>
            <a:r>
              <a:rPr lang="en-US" sz="2400" dirty="0"/>
              <a:t>In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2080"/>
            <a:ext cx="781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https://www.cdc.gov/nchs/nvss/vsrr/prov-county-drug-overdose.htm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80752"/>
            <a:ext cx="812914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Maui, Hawaii Island : each with 1 OD death q 11 days </a:t>
            </a:r>
          </a:p>
          <a:p>
            <a:r>
              <a:rPr lang="en-US" sz="2400" b="1" dirty="0"/>
              <a:t>Honolulu:  1 OD death q 2 days</a:t>
            </a:r>
          </a:p>
          <a:p>
            <a:r>
              <a:rPr lang="en-US" sz="2400" b="1" dirty="0"/>
              <a:t>Kauai: 1 OD death every 18 days</a:t>
            </a:r>
          </a:p>
        </p:txBody>
      </p:sp>
    </p:spTree>
    <p:extLst>
      <p:ext uri="{BB962C8B-B14F-4D97-AF65-F5344CB8AC3E}">
        <p14:creationId xmlns:p14="http://schemas.microsoft.com/office/powerpoint/2010/main" val="351705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4" y="152400"/>
            <a:ext cx="8896016" cy="500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2536" y="1585054"/>
            <a:ext cx="193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State total </a:t>
            </a:r>
            <a:r>
              <a:rPr lang="en-US" sz="2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53 lbs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4433" y="2704505"/>
            <a:ext cx="235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Big </a:t>
            </a:r>
            <a:r>
              <a:rPr lang="en-US" sz="1800" i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Isla</a:t>
            </a:r>
            <a:r>
              <a:rPr lang="en-US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nd total </a:t>
            </a:r>
            <a:r>
              <a:rPr lang="en-US" sz="2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30 lbs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62" y="5301734"/>
            <a:ext cx="8935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Big Island is home to 14% of the state’s population, yet 57% of the fentanyl confiscated in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the entire state  was from our island.  And since 2 mg of fentanyl can be a lethal dose in a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non-opioid-tolerant user, 30 lbs could kill 6.8 Million people.  Cyanide is not  as deadly.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3969" y="6462572"/>
            <a:ext cx="6251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Source: HIDTA and Dr. Dan Galanis, Hawaii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11645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046" y="3048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Hawaii Tribune-Herald</a:t>
            </a:r>
          </a:p>
          <a:p>
            <a:r>
              <a:rPr lang="en-US" sz="2000" dirty="0"/>
              <a:t>Thursday, August 4, 2022</a:t>
            </a:r>
          </a:p>
          <a:p>
            <a:endParaRPr lang="en-US" dirty="0"/>
          </a:p>
          <a:p>
            <a:r>
              <a:rPr lang="en-US" sz="3600" dirty="0"/>
              <a:t>Police finish overdose probe: 14-year-old West Hawaii girl died after sniffing substance containing fentanyl </a:t>
            </a:r>
          </a:p>
          <a:p>
            <a:endParaRPr lang="en-US" dirty="0"/>
          </a:p>
          <a:p>
            <a:r>
              <a:rPr lang="en-US" sz="2400" dirty="0"/>
              <a:t>The Hawaii Police Department has confirmed its investigation into the fatal fentanyl overdose of a 14-year-old West Hawaii girl was routed to the county prosecutor’s office last month. </a:t>
            </a:r>
          </a:p>
          <a:p>
            <a:endParaRPr lang="en-US" sz="2400" dirty="0"/>
          </a:p>
          <a:p>
            <a:r>
              <a:rPr lang="en-US" sz="2400" dirty="0"/>
              <a:t>The teenager died in November 2021 after reportedly recording herself sniffing a substance while using the </a:t>
            </a:r>
            <a:r>
              <a:rPr lang="en-US" sz="2400" dirty="0" err="1"/>
              <a:t>TikTok</a:t>
            </a:r>
            <a:r>
              <a:rPr lang="en-US" sz="2400" dirty="0"/>
              <a:t> social media app. 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FF0000"/>
                </a:solidFill>
              </a:rPr>
              <a:t>Reported </a:t>
            </a:r>
            <a:r>
              <a:rPr lang="en-US" sz="2800" b="1" i="1" u="sng" dirty="0">
                <a:solidFill>
                  <a:srgbClr val="FF0000"/>
                </a:solidFill>
              </a:rPr>
              <a:t>9 months </a:t>
            </a:r>
            <a:r>
              <a:rPr lang="en-US" sz="2800" b="1" dirty="0">
                <a:solidFill>
                  <a:srgbClr val="FF0000"/>
                </a:solidFill>
              </a:rPr>
              <a:t>after the her tragic death….</a:t>
            </a:r>
          </a:p>
        </p:txBody>
      </p:sp>
    </p:spTree>
    <p:extLst>
      <p:ext uri="{BB962C8B-B14F-4D97-AF65-F5344CB8AC3E}">
        <p14:creationId xmlns:p14="http://schemas.microsoft.com/office/powerpoint/2010/main" val="285684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7630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9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542647"/>
              </p:ext>
            </p:extLst>
          </p:nvPr>
        </p:nvGraphicFramePr>
        <p:xfrm>
          <a:off x="1981201" y="75891"/>
          <a:ext cx="5257800" cy="68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480" imgH="7543800" progId="AcroExch.Document.DC">
                  <p:embed/>
                </p:oleObj>
              </mc:Choice>
              <mc:Fallback>
                <p:oleObj name="Acrobat Document" r:id="rId2" imgW="582948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1" y="75891"/>
                        <a:ext cx="5257800" cy="68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78921" y="304800"/>
            <a:ext cx="88392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ukar_Regular"/>
              </a:rPr>
              <a:t>September 26, 2022</a:t>
            </a:r>
          </a:p>
          <a:p>
            <a:r>
              <a:rPr lang="en-US" sz="8000" b="1" dirty="0">
                <a:solidFill>
                  <a:srgbClr val="FF0000"/>
                </a:solidFill>
                <a:latin typeface="CrimsonPro-Bold"/>
              </a:rPr>
              <a:t>Hawaii HIDTA</a:t>
            </a:r>
          </a:p>
          <a:p>
            <a:r>
              <a:rPr lang="en-US" sz="8000" b="1" dirty="0">
                <a:solidFill>
                  <a:srgbClr val="FF0000"/>
                </a:solidFill>
                <a:latin typeface="CrimsonPro-Bold"/>
              </a:rPr>
              <a:t>Threat Bulletin</a:t>
            </a:r>
          </a:p>
          <a:p>
            <a:r>
              <a:rPr lang="en-US" sz="2400" b="1" dirty="0">
                <a:latin typeface="CrimsonPro-Bold"/>
              </a:rPr>
              <a:t>Hawaii HIDTA has received information that recently, a shipment of suspected powdered fentanyl was smuggled into and distributed on Hawaii Island along with a large amount of rainbow-colored counterfeit pills containing  suspected fentanyl. </a:t>
            </a:r>
            <a:r>
              <a:rPr lang="en-US" sz="2400" b="1" dirty="0">
                <a:solidFill>
                  <a:srgbClr val="FF0000"/>
                </a:solidFill>
                <a:latin typeface="CrimsonPro-Bold"/>
              </a:rPr>
              <a:t>The suspected powdered fentanyl has resulted in a high number of overdoses, with multiple</a:t>
            </a:r>
          </a:p>
          <a:p>
            <a:r>
              <a:rPr lang="en-US" sz="2400" b="1" dirty="0">
                <a:solidFill>
                  <a:srgbClr val="FF0000"/>
                </a:solidFill>
                <a:latin typeface="CrimsonPro-Bold"/>
              </a:rPr>
              <a:t>fatalities.</a:t>
            </a:r>
            <a:endParaRPr lang="en-US" sz="1600" b="1" dirty="0">
              <a:solidFill>
                <a:srgbClr val="FF0000"/>
              </a:solidFill>
              <a:latin typeface="CrimsonPro-Bold"/>
            </a:endParaRPr>
          </a:p>
          <a:p>
            <a:endParaRPr lang="en-US" sz="1600" b="1" dirty="0">
              <a:latin typeface="CrimsonPro-Bold"/>
            </a:endParaRPr>
          </a:p>
          <a:p>
            <a:r>
              <a:rPr lang="en-US" sz="2000" b="1" dirty="0">
                <a:latin typeface="CrimsonPro-Bold"/>
              </a:rPr>
              <a:t>SITUATION:</a:t>
            </a:r>
          </a:p>
          <a:p>
            <a:r>
              <a:rPr lang="en-US" sz="2400" b="1" dirty="0">
                <a:latin typeface="CrimsonPro-Bold"/>
              </a:rPr>
              <a:t>Dangerous High-Potency Powdered Fentanyl</a:t>
            </a:r>
          </a:p>
          <a:p>
            <a:r>
              <a:rPr lang="en-US" sz="1100" i="1" dirty="0">
                <a:latin typeface="CanvaSans-Regular-Italic"/>
              </a:rPr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1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Outline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 and Warm-up</a:t>
            </a:r>
          </a:p>
          <a:p>
            <a:endParaRPr lang="en-US" dirty="0"/>
          </a:p>
          <a:p>
            <a:r>
              <a:rPr lang="en-US" dirty="0"/>
              <a:t>Community activation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Bridge, Bridge, Bridge</a:t>
            </a:r>
          </a:p>
          <a:p>
            <a:endParaRPr lang="en-US" dirty="0"/>
          </a:p>
          <a:p>
            <a:r>
              <a:rPr lang="en-US" dirty="0"/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3903896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What is a </a:t>
            </a:r>
            <a:r>
              <a:rPr lang="en-US" sz="6000" b="1" dirty="0" err="1"/>
              <a:t>Bupe</a:t>
            </a:r>
            <a:r>
              <a:rPr lang="en-US" sz="6000" b="1" dirty="0"/>
              <a:t> Bridge?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Initiation of MOUD (buprenorphine product) when and where the person with OUD presents in crisis, and is then given a tight “bridge” referral to a community waivered provider.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“Treat the patient where they present”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1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Bridge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Emergency Departments </a:t>
            </a:r>
          </a:p>
          <a:p>
            <a:r>
              <a:rPr lang="en-US" dirty="0"/>
              <a:t>Hospitalized OUD patients being discharged</a:t>
            </a:r>
          </a:p>
          <a:p>
            <a:r>
              <a:rPr lang="en-US" dirty="0"/>
              <a:t>Judicial System</a:t>
            </a:r>
          </a:p>
          <a:p>
            <a:r>
              <a:rPr lang="en-US" dirty="0"/>
              <a:t>EMS:  follow </a:t>
            </a:r>
            <a:r>
              <a:rPr lang="en-US" dirty="0" err="1"/>
              <a:t>Narcan</a:t>
            </a:r>
            <a:r>
              <a:rPr lang="en-US" dirty="0"/>
              <a:t> administration with </a:t>
            </a:r>
            <a:r>
              <a:rPr lang="en-US" dirty="0" err="1"/>
              <a:t>Bupe</a:t>
            </a:r>
            <a:r>
              <a:rPr lang="en-US" dirty="0"/>
              <a:t> (example: Maine)</a:t>
            </a:r>
          </a:p>
          <a:p>
            <a:r>
              <a:rPr lang="en-US" dirty="0"/>
              <a:t>IOP, Residential programs</a:t>
            </a:r>
          </a:p>
          <a:p>
            <a:r>
              <a:rPr lang="en-US" dirty="0"/>
              <a:t>Programs seeing or treating OUD patients should have a tight connection with a community MOUD provider.  </a:t>
            </a:r>
          </a:p>
          <a:p>
            <a:r>
              <a:rPr lang="en-US" b="1" dirty="0">
                <a:solidFill>
                  <a:srgbClr val="FF0000"/>
                </a:solidFill>
              </a:rPr>
              <a:t>Evidence based Bridge Protocols are available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Outline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 and Warm-up</a:t>
            </a:r>
          </a:p>
          <a:p>
            <a:endParaRPr lang="en-US" dirty="0"/>
          </a:p>
          <a:p>
            <a:r>
              <a:rPr lang="en-US" dirty="0"/>
              <a:t>Community activation</a:t>
            </a:r>
          </a:p>
          <a:p>
            <a:endParaRPr lang="en-US" dirty="0"/>
          </a:p>
          <a:p>
            <a:r>
              <a:rPr lang="en-US" dirty="0"/>
              <a:t>Bridge, Bridge, Bridge</a:t>
            </a:r>
          </a:p>
          <a:p>
            <a:endParaRPr lang="en-US" dirty="0"/>
          </a:p>
          <a:p>
            <a:r>
              <a:rPr lang="en-US" dirty="0"/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202951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external file that holds a picture, illustration, etc.&#10;Object name is nihms-988351-f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38645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37058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Treatment Retention </a:t>
            </a:r>
          </a:p>
          <a:p>
            <a:r>
              <a:rPr lang="en-US" sz="3200" dirty="0"/>
              <a:t>                      and Buprenorphine Dosage</a:t>
            </a:r>
          </a:p>
        </p:txBody>
      </p:sp>
    </p:spTree>
    <p:extLst>
      <p:ext uri="{BB962C8B-B14F-4D97-AF65-F5344CB8AC3E}">
        <p14:creationId xmlns:p14="http://schemas.microsoft.com/office/powerpoint/2010/main" val="3609817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230306" cy="1143000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>
                <a:solidFill>
                  <a:srgbClr val="333333"/>
                </a:solidFill>
              </a:rPr>
              <a:t>Benefits of MOUD:</a:t>
            </a:r>
            <a:br>
              <a:rPr lang="en-US" altLang="en-US" dirty="0">
                <a:solidFill>
                  <a:srgbClr val="333333"/>
                </a:solidFill>
              </a:rPr>
            </a:br>
            <a:r>
              <a:rPr lang="en-US" altLang="en-US" dirty="0">
                <a:solidFill>
                  <a:srgbClr val="333333"/>
                </a:solidFill>
              </a:rPr>
              <a:t>         Decreased Mortality</a:t>
            </a:r>
            <a:r>
              <a:rPr lang="en-US" altLang="en-US" dirty="0"/>
              <a:t>MAT:</a:t>
            </a:r>
            <a:br>
              <a:rPr lang="en-US" altLang="en-US" dirty="0"/>
            </a:br>
            <a:r>
              <a:rPr lang="en-US" altLang="en-US" dirty="0"/>
              <a:t>Decreased Mortality Mortality</a:t>
            </a:r>
            <a:endParaRPr lang="en-GB" dirty="0"/>
          </a:p>
        </p:txBody>
      </p:sp>
      <p:sp>
        <p:nvSpPr>
          <p:cNvPr id="5" name="Shape 210"/>
          <p:cNvSpPr>
            <a:spLocks noChangeArrowheads="1"/>
          </p:cNvSpPr>
          <p:nvPr/>
        </p:nvSpPr>
        <p:spPr bwMode="auto">
          <a:xfrm>
            <a:off x="76202" y="6130033"/>
            <a:ext cx="141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4086" rIns="44086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fr-F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Dupouy et al., 2017</a:t>
            </a:r>
          </a:p>
          <a:p>
            <a:pPr lvl="0" eaLnBrk="1" hangingPunct="1"/>
            <a:r>
              <a:rPr lang="fr-F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Evans et al., 2015</a:t>
            </a:r>
          </a:p>
          <a:p>
            <a:pPr lvl="0" eaLnBrk="1" hangingPunct="1"/>
            <a:r>
              <a:rPr lang="fr-F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Sordo et al.,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07877-F0CC-8845-8F92-7E5527C9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3" y="1742912"/>
            <a:ext cx="8649119" cy="3313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601D8-F128-DE4D-A8BB-9BF23B5AA85A}"/>
              </a:ext>
            </a:extLst>
          </p:cNvPr>
          <p:cNvSpPr txBox="1"/>
          <p:nvPr/>
        </p:nvSpPr>
        <p:spPr>
          <a:xfrm>
            <a:off x="2362200" y="5039311"/>
            <a:ext cx="5848739" cy="31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Standardized Mortality Ratio</a:t>
            </a:r>
          </a:p>
        </p:txBody>
      </p:sp>
    </p:spTree>
    <p:extLst>
      <p:ext uri="{BB962C8B-B14F-4D97-AF65-F5344CB8AC3E}">
        <p14:creationId xmlns:p14="http://schemas.microsoft.com/office/powerpoint/2010/main" val="2136788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Outline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 and Warm-up</a:t>
            </a:r>
          </a:p>
          <a:p>
            <a:endParaRPr lang="en-US" dirty="0"/>
          </a:p>
          <a:p>
            <a:r>
              <a:rPr lang="en-US" dirty="0"/>
              <a:t>Community activation</a:t>
            </a:r>
          </a:p>
          <a:p>
            <a:endParaRPr lang="en-US" dirty="0"/>
          </a:p>
          <a:p>
            <a:r>
              <a:rPr lang="en-US" dirty="0"/>
              <a:t>Bridge, Bridge, Bridge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3749113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“workforce”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 is responsible for addressing this crisis?</a:t>
            </a:r>
          </a:p>
          <a:p>
            <a:r>
              <a:rPr lang="en-US" dirty="0"/>
              <a:t>All health care professionals</a:t>
            </a:r>
          </a:p>
          <a:p>
            <a:r>
              <a:rPr lang="en-US" dirty="0"/>
              <a:t>All providers with prescriptive privileges – PROCURE THE DEA WAIVER FOR BUP</a:t>
            </a:r>
          </a:p>
          <a:p>
            <a:r>
              <a:rPr lang="en-US" dirty="0"/>
              <a:t>State and County employees</a:t>
            </a:r>
          </a:p>
          <a:p>
            <a:r>
              <a:rPr lang="en-US" dirty="0"/>
              <a:t>Teachers, churches, community organizations</a:t>
            </a:r>
          </a:p>
          <a:p>
            <a:r>
              <a:rPr lang="en-US" dirty="0"/>
              <a:t>Persons in recovery, supporting others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YOU ARE RESPONSE  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87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0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305800" cy="1470025"/>
          </a:xfrm>
        </p:spPr>
        <p:txBody>
          <a:bodyPr/>
          <a:lstStyle/>
          <a:p>
            <a:r>
              <a:rPr lang="en-US" dirty="0"/>
              <a:t>BAD NEWS &amp; GOOD NEWS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153400" cy="93780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 will never treat, harm reduce, incarcerate or bury our way out of our drug problem.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 what should we do about this? </a:t>
            </a:r>
          </a:p>
        </p:txBody>
      </p:sp>
    </p:spTree>
    <p:extLst>
      <p:ext uri="{BB962C8B-B14F-4D97-AF65-F5344CB8AC3E}">
        <p14:creationId xmlns:p14="http://schemas.microsoft.com/office/powerpoint/2010/main" val="106666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305800" cy="1470025"/>
          </a:xfrm>
        </p:spPr>
        <p:txBody>
          <a:bodyPr/>
          <a:lstStyle/>
          <a:p>
            <a:r>
              <a:rPr lang="en-US" dirty="0"/>
              <a:t>Prevention, Treatment,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153400" cy="937807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Prevention Works: remember the brain slide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Support Recovery: persons in recovery are very capable and the largest workforce available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 what should we do about this? </a:t>
            </a:r>
          </a:p>
        </p:txBody>
      </p:sp>
    </p:spTree>
    <p:extLst>
      <p:ext uri="{BB962C8B-B14F-4D97-AF65-F5344CB8AC3E}">
        <p14:creationId xmlns:p14="http://schemas.microsoft.com/office/powerpoint/2010/main" val="764907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333333"/>
                </a:solidFill>
              </a:rPr>
              <a:t>Mutual Support Groups</a:t>
            </a:r>
            <a:endParaRPr lang="en-US" altLang="en-US" sz="3600" dirty="0">
              <a:solidFill>
                <a:srgbClr val="333333"/>
              </a:solidFill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30306" cy="5181600"/>
          </a:xfrm>
        </p:spPr>
        <p:txBody>
          <a:bodyPr>
            <a:noAutofit/>
          </a:bodyPr>
          <a:lstStyle/>
          <a:p>
            <a:pPr defTabSz="999799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kern="0">
                <a:cs typeface="Arial"/>
                <a:sym typeface="Arial"/>
                <a:rtl val="0"/>
              </a:rPr>
              <a:t>Alcoholics Anonymous</a:t>
            </a:r>
          </a:p>
          <a:p>
            <a:pPr marL="657307" lvl="1" indent="-285750" defTabSz="999799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>
                <a:cs typeface="Arial"/>
                <a:sym typeface="Arial"/>
                <a:rtl val="0"/>
              </a:rPr>
              <a:t>Founded in 1935</a:t>
            </a:r>
          </a:p>
          <a:p>
            <a:pPr marL="657307" lvl="1" indent="-285750" defTabSz="999799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>
                <a:cs typeface="Arial"/>
                <a:sym typeface="Arial"/>
                <a:rtl val="0"/>
              </a:rPr>
              <a:t>Based on a 12-step model of sobriety with </a:t>
            </a:r>
            <a:br>
              <a:rPr lang="en-US" sz="1600" kern="0">
                <a:cs typeface="Arial"/>
                <a:sym typeface="Arial"/>
                <a:rtl val="0"/>
              </a:rPr>
            </a:br>
            <a:r>
              <a:rPr lang="en-US" sz="1600" kern="0">
                <a:cs typeface="Arial"/>
                <a:sym typeface="Arial"/>
                <a:rtl val="0"/>
              </a:rPr>
              <a:t>a fundamental evoking of God or a Higher </a:t>
            </a:r>
            <a:br>
              <a:rPr lang="en-US" sz="1600" kern="0">
                <a:cs typeface="Arial"/>
                <a:sym typeface="Arial"/>
                <a:rtl val="0"/>
              </a:rPr>
            </a:br>
            <a:r>
              <a:rPr lang="en-US" sz="1600" kern="0">
                <a:cs typeface="Arial"/>
                <a:sym typeface="Arial"/>
                <a:rtl val="0"/>
              </a:rPr>
              <a:t>Power</a:t>
            </a:r>
          </a:p>
          <a:p>
            <a:pPr defTabSz="999799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kern="0">
                <a:cs typeface="Arial"/>
                <a:sym typeface="Arial"/>
                <a:rtl val="0"/>
              </a:rPr>
              <a:t>Narcotics Anonymous</a:t>
            </a:r>
          </a:p>
          <a:p>
            <a:pPr marL="657307" lvl="1" indent="-285750" defTabSz="999799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>
                <a:cs typeface="Arial"/>
                <a:sym typeface="Arial"/>
                <a:rtl val="0"/>
              </a:rPr>
              <a:t>Founded in 1947</a:t>
            </a:r>
          </a:p>
          <a:p>
            <a:pPr marL="657307" lvl="1" indent="-285750" defTabSz="999799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>
                <a:cs typeface="Arial"/>
                <a:sym typeface="Arial"/>
                <a:rtl val="0"/>
              </a:rPr>
              <a:t>Also based on a 12-step model of sobriety </a:t>
            </a:r>
          </a:p>
          <a:p>
            <a:pPr marL="285750" indent="-285750" defTabSz="999799" fontAlgn="auto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kern="0">
                <a:cs typeface="Arial"/>
                <a:sym typeface="Arial"/>
                <a:rtl val="0"/>
              </a:rPr>
              <a:t>Cochrane Reports</a:t>
            </a:r>
          </a:p>
          <a:p>
            <a:pPr marL="0" indent="0" defTabSz="999799" fontAlgn="auto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1600" kern="0">
                <a:cs typeface="Arial"/>
                <a:sym typeface="Arial"/>
                <a:rtl val="0"/>
              </a:rPr>
              <a:t>   “Alcoholics Anonymous and other 12‐step programs for alcohol use disorder”</a:t>
            </a:r>
          </a:p>
          <a:p>
            <a:pPr marL="0" indent="0" defTabSz="999799" fontAlgn="auto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1600" kern="0">
                <a:cs typeface="Arial"/>
                <a:sym typeface="Arial"/>
                <a:rtl val="0"/>
              </a:rPr>
              <a:t>      John F Kelly, Keith Humphreys, Marica Ferri  11 March 2020</a:t>
            </a:r>
          </a:p>
          <a:p>
            <a:pPr marL="0" indent="0" defTabSz="999799" fontAlgn="auto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2400" kern="0">
                <a:cs typeface="Arial"/>
                <a:sym typeface="Arial"/>
                <a:rtl val="0"/>
              </a:rPr>
              <a:t>“In conclusion, clinically‐delivered TSF interventions designed to increase AA participation usually lead to better outcomes over the subsequent months to years in terms of producing higher rates of continuous abstinence”.</a:t>
            </a:r>
            <a:endParaRPr lang="en-US" sz="2400" kern="0" dirty="0">
              <a:cs typeface="Arial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44769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5" name="Rectangle 50184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7" name="Freeform: Shape 50186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29452"/>
            <a:ext cx="6858000" cy="25267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700" dirty="0">
                <a:solidFill>
                  <a:srgbClr val="FFFFFF"/>
                </a:solidFill>
              </a:rPr>
              <a:t>Pau</a:t>
            </a:r>
          </a:p>
        </p:txBody>
      </p:sp>
      <p:sp>
        <p:nvSpPr>
          <p:cNvPr id="50189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5665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Outline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 and </a:t>
            </a:r>
            <a:r>
              <a:rPr lang="en-US" b="1" dirty="0">
                <a:solidFill>
                  <a:srgbClr val="FF0000"/>
                </a:solidFill>
              </a:rPr>
              <a:t>Warm-up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 activation</a:t>
            </a:r>
          </a:p>
          <a:p>
            <a:endParaRPr lang="en-US" dirty="0"/>
          </a:p>
          <a:p>
            <a:r>
              <a:rPr lang="en-US" dirty="0"/>
              <a:t>Bridge, Bridge, Bridge</a:t>
            </a:r>
          </a:p>
          <a:p>
            <a:endParaRPr lang="en-US" dirty="0"/>
          </a:p>
          <a:p>
            <a:r>
              <a:rPr lang="en-US" dirty="0"/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00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57200" eaLnBrk="1" hangingPunct="1"/>
            <a:endParaRPr lang="en-US" alt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38239"/>
              </p:ext>
            </p:extLst>
          </p:nvPr>
        </p:nvGraphicFramePr>
        <p:xfrm>
          <a:off x="0" y="0"/>
          <a:ext cx="9144000" cy="686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76190" imgH="4563112" progId="MSPhotoEd.3">
                  <p:embed/>
                </p:oleObj>
              </mc:Choice>
              <mc:Fallback>
                <p:oleObj name="Photo Editor Photo" r:id="rId2" imgW="6076190" imgH="45631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9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79561" y="5883215"/>
            <a:ext cx="1880559" cy="776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8052" y="5978105"/>
            <a:ext cx="2363638" cy="72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0329479"/>
              </p:ext>
            </p:extLst>
          </p:nvPr>
        </p:nvGraphicFramePr>
        <p:xfrm>
          <a:off x="1600200" y="110706"/>
          <a:ext cx="662939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4412266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kern="120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alibri"/>
                <a:ea typeface="+mn-ea"/>
                <a:cs typeface="+mn-cs"/>
              </a:rPr>
              <a:t>All Other Causes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631" y="110706"/>
            <a:ext cx="7934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Death is a Crude Measure of Health…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6880" y="1295400"/>
            <a:ext cx="9951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3492" y="3189587"/>
            <a:ext cx="9044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6097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t="21798" r="48429" b="13702"/>
          <a:stretch/>
        </p:blipFill>
        <p:spPr bwMode="auto">
          <a:xfrm>
            <a:off x="1143003" y="25400"/>
            <a:ext cx="2632643" cy="3937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37"/>
            <a:ext cx="4419600" cy="63193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962400"/>
            <a:ext cx="2632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Pandemic</a:t>
            </a:r>
          </a:p>
          <a:p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Within A </a:t>
            </a:r>
          </a:p>
          <a:p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393316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8331" t="30932" r="17832" b="6097"/>
          <a:stretch/>
        </p:blipFill>
        <p:spPr bwMode="auto">
          <a:xfrm>
            <a:off x="985157" y="914400"/>
            <a:ext cx="7620000" cy="5290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984" y="288118"/>
            <a:ext cx="786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43 Years of Exponential Drug Overdose Deaths</a:t>
            </a:r>
          </a:p>
        </p:txBody>
      </p:sp>
    </p:spTree>
    <p:extLst>
      <p:ext uri="{BB962C8B-B14F-4D97-AF65-F5344CB8AC3E}">
        <p14:creationId xmlns:p14="http://schemas.microsoft.com/office/powerpoint/2010/main" val="209198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https://www.science.org/cms/10.1126/science.aau1184/asset/9dea6e0d-87a6-4623-b8b9-da0d2bacdce6/assets/graphic/361_aau1184_f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8626"/>
            <a:ext cx="8763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4904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0000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Custom 4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0000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3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0000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3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0000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Custom 3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0000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Custom 7">
      <a:dk1>
        <a:srgbClr val="7030A0"/>
      </a:dk1>
      <a:lt1>
        <a:srgbClr val="7030A0"/>
      </a:lt1>
      <a:dk2>
        <a:srgbClr val="7030A0"/>
      </a:dk2>
      <a:lt2>
        <a:srgbClr val="7030A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0000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Custom 15">
      <a:dk1>
        <a:sysClr val="windowText" lastClr="000000"/>
      </a:dk1>
      <a:lt1>
        <a:sysClr val="window" lastClr="FFFFFF"/>
      </a:lt1>
      <a:dk2>
        <a:srgbClr val="165C7D"/>
      </a:dk2>
      <a:lt2>
        <a:srgbClr val="EEECE1"/>
      </a:lt2>
      <a:accent1>
        <a:srgbClr val="234264"/>
      </a:accent1>
      <a:accent2>
        <a:srgbClr val="B25226"/>
      </a:accent2>
      <a:accent3>
        <a:srgbClr val="34672C"/>
      </a:accent3>
      <a:accent4>
        <a:srgbClr val="D69A2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Custom 15">
      <a:dk1>
        <a:sysClr val="windowText" lastClr="000000"/>
      </a:dk1>
      <a:lt1>
        <a:sysClr val="window" lastClr="FFFFFF"/>
      </a:lt1>
      <a:dk2>
        <a:srgbClr val="165C7D"/>
      </a:dk2>
      <a:lt2>
        <a:srgbClr val="EEECE1"/>
      </a:lt2>
      <a:accent1>
        <a:srgbClr val="234264"/>
      </a:accent1>
      <a:accent2>
        <a:srgbClr val="B25226"/>
      </a:accent2>
      <a:accent3>
        <a:srgbClr val="34672C"/>
      </a:accent3>
      <a:accent4>
        <a:srgbClr val="D69A2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1211</Words>
  <Application>Microsoft Macintosh PowerPoint</Application>
  <PresentationFormat>On-screen Show (4:3)</PresentationFormat>
  <Paragraphs>225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61" baseType="lpstr">
      <vt:lpstr>Arial</vt:lpstr>
      <vt:lpstr>Calibri</vt:lpstr>
      <vt:lpstr>Calibri Light</vt:lpstr>
      <vt:lpstr>CanvaSans-Regular-Italic</vt:lpstr>
      <vt:lpstr>Courier New</vt:lpstr>
      <vt:lpstr>CrimsonPro-Bold</vt:lpstr>
      <vt:lpstr>Montserrat</vt:lpstr>
      <vt:lpstr>Source Sans Pro</vt:lpstr>
      <vt:lpstr>Sukar_Regular</vt:lpstr>
      <vt:lpstr>Times New Roman</vt:lpstr>
      <vt:lpstr>Wingdings</vt:lpstr>
      <vt:lpstr>Custom Design</vt:lpstr>
      <vt:lpstr>1_Custom Design</vt:lpstr>
      <vt:lpstr>2_Custom Design</vt:lpstr>
      <vt:lpstr>3_Custom Design</vt:lpstr>
      <vt:lpstr>4_Custom Design</vt:lpstr>
      <vt:lpstr>3_Office Theme</vt:lpstr>
      <vt:lpstr>Office Theme</vt:lpstr>
      <vt:lpstr>4_Office Theme</vt:lpstr>
      <vt:lpstr>5_Office Theme</vt:lpstr>
      <vt:lpstr>5_Custom Design</vt:lpstr>
      <vt:lpstr>Photo Editor Photo</vt:lpstr>
      <vt:lpstr>Acrobat Document</vt:lpstr>
      <vt:lpstr>Hawaii’s Opioid-Fentanyl Crisis: What more can we do?</vt:lpstr>
      <vt:lpstr>No Conflicts of Interest  Employed at Hawaii Island Community Health Center  Member, Hawaii Island Fentanyl Task Force  No affiliations with any for-profit entity</vt:lpstr>
      <vt:lpstr>Outline of this Presentation</vt:lpstr>
      <vt:lpstr>Outline of this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SORRY, BAD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what about….</vt:lpstr>
      <vt:lpstr>Addiction is a Pediatric Disease</vt:lpstr>
      <vt:lpstr>Outline of this Presentation</vt:lpstr>
      <vt:lpstr>PowerPoint Presentation</vt:lpstr>
      <vt:lpstr>PowerPoint Presentation</vt:lpstr>
      <vt:lpstr>Fentanyl Education and Awareness Summit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of this Presentation</vt:lpstr>
      <vt:lpstr>What is a Bupe Bridge?</vt:lpstr>
      <vt:lpstr>Bridge Examples</vt:lpstr>
      <vt:lpstr>PowerPoint Presentation</vt:lpstr>
      <vt:lpstr> Benefits of MOUD:          Decreased MortalityMAT: Decreased Mortality Mortality</vt:lpstr>
      <vt:lpstr>Outline of this Presentation</vt:lpstr>
      <vt:lpstr>Who is the “workforce”</vt:lpstr>
      <vt:lpstr>PowerPoint Presentation</vt:lpstr>
      <vt:lpstr>BAD NEWS &amp; GOOD NEWS</vt:lpstr>
      <vt:lpstr>Prevention, Treatment, Recovery</vt:lpstr>
      <vt:lpstr>Mutual Support Groups</vt:lpstr>
      <vt:lpstr>Pau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2018-03-01T12:00:26Z</dcterms:created>
  <dcterms:modified xsi:type="dcterms:W3CDTF">2022-09-27T22:15:07Z</dcterms:modified>
</cp:coreProperties>
</file>