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21"/>
  </p:notesMasterIdLst>
  <p:sldIdLst>
    <p:sldId id="256" r:id="rId2"/>
    <p:sldId id="257" r:id="rId3"/>
    <p:sldId id="258" r:id="rId4"/>
    <p:sldId id="284" r:id="rId5"/>
    <p:sldId id="267" r:id="rId6"/>
    <p:sldId id="283" r:id="rId7"/>
    <p:sldId id="259" r:id="rId8"/>
    <p:sldId id="286" r:id="rId9"/>
    <p:sldId id="281" r:id="rId10"/>
    <p:sldId id="282" r:id="rId11"/>
    <p:sldId id="280" r:id="rId12"/>
    <p:sldId id="276" r:id="rId13"/>
    <p:sldId id="285" r:id="rId14"/>
    <p:sldId id="287" r:id="rId15"/>
    <p:sldId id="288" r:id="rId16"/>
    <p:sldId id="278" r:id="rId17"/>
    <p:sldId id="289" r:id="rId18"/>
    <p:sldId id="290" r:id="rId19"/>
    <p:sldId id="291" r:id="rId20"/>
  </p:sldIdLst>
  <p:sldSz cx="24384000" cy="137160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825500" rtl="0" fontAlgn="auto" latinLnBrk="0" hangingPunct="0">
      <a:lnSpc>
        <a:spcPct val="100000"/>
      </a:lnSpc>
      <a:spcBef>
        <a:spcPts val="0"/>
      </a:spcBef>
      <a:spcAft>
        <a:spcPts val="0"/>
      </a:spcAft>
      <a:buClrTx/>
      <a:buSzTx/>
      <a:buFontTx/>
      <a:buNone/>
      <a:tabLst/>
      <a:defRPr kumimoji="0" sz="5000" b="0" i="0" u="none" strike="noStrike" cap="none" spc="0" normalizeH="0" baseline="0">
        <a:ln>
          <a:noFill/>
        </a:ln>
        <a:solidFill>
          <a:srgbClr val="3E231A"/>
        </a:solidFill>
        <a:effectLst/>
        <a:uFillTx/>
        <a:latin typeface="+mn-lt"/>
        <a:ea typeface="+mn-ea"/>
        <a:cs typeface="+mn-cs"/>
        <a:sym typeface="Papyrus"/>
      </a:defRPr>
    </a:lvl1pPr>
    <a:lvl2pPr marL="0" marR="0" indent="0" algn="ctr" defTabSz="825500" rtl="0" fontAlgn="auto" latinLnBrk="0" hangingPunct="0">
      <a:lnSpc>
        <a:spcPct val="100000"/>
      </a:lnSpc>
      <a:spcBef>
        <a:spcPts val="0"/>
      </a:spcBef>
      <a:spcAft>
        <a:spcPts val="0"/>
      </a:spcAft>
      <a:buClrTx/>
      <a:buSzTx/>
      <a:buFontTx/>
      <a:buNone/>
      <a:tabLst/>
      <a:defRPr kumimoji="0" sz="5000" b="0" i="0" u="none" strike="noStrike" cap="none" spc="0" normalizeH="0" baseline="0">
        <a:ln>
          <a:noFill/>
        </a:ln>
        <a:solidFill>
          <a:srgbClr val="3E231A"/>
        </a:solidFill>
        <a:effectLst/>
        <a:uFillTx/>
        <a:latin typeface="+mn-lt"/>
        <a:ea typeface="+mn-ea"/>
        <a:cs typeface="+mn-cs"/>
        <a:sym typeface="Papyrus"/>
      </a:defRPr>
    </a:lvl2pPr>
    <a:lvl3pPr marL="0" marR="0" indent="0" algn="ctr" defTabSz="825500" rtl="0" fontAlgn="auto" latinLnBrk="0" hangingPunct="0">
      <a:lnSpc>
        <a:spcPct val="100000"/>
      </a:lnSpc>
      <a:spcBef>
        <a:spcPts val="0"/>
      </a:spcBef>
      <a:spcAft>
        <a:spcPts val="0"/>
      </a:spcAft>
      <a:buClrTx/>
      <a:buSzTx/>
      <a:buFontTx/>
      <a:buNone/>
      <a:tabLst/>
      <a:defRPr kumimoji="0" sz="5000" b="0" i="0" u="none" strike="noStrike" cap="none" spc="0" normalizeH="0" baseline="0">
        <a:ln>
          <a:noFill/>
        </a:ln>
        <a:solidFill>
          <a:srgbClr val="3E231A"/>
        </a:solidFill>
        <a:effectLst/>
        <a:uFillTx/>
        <a:latin typeface="+mn-lt"/>
        <a:ea typeface="+mn-ea"/>
        <a:cs typeface="+mn-cs"/>
        <a:sym typeface="Papyrus"/>
      </a:defRPr>
    </a:lvl3pPr>
    <a:lvl4pPr marL="0" marR="0" indent="0" algn="ctr" defTabSz="825500" rtl="0" fontAlgn="auto" latinLnBrk="0" hangingPunct="0">
      <a:lnSpc>
        <a:spcPct val="100000"/>
      </a:lnSpc>
      <a:spcBef>
        <a:spcPts val="0"/>
      </a:spcBef>
      <a:spcAft>
        <a:spcPts val="0"/>
      </a:spcAft>
      <a:buClrTx/>
      <a:buSzTx/>
      <a:buFontTx/>
      <a:buNone/>
      <a:tabLst/>
      <a:defRPr kumimoji="0" sz="5000" b="0" i="0" u="none" strike="noStrike" cap="none" spc="0" normalizeH="0" baseline="0">
        <a:ln>
          <a:noFill/>
        </a:ln>
        <a:solidFill>
          <a:srgbClr val="3E231A"/>
        </a:solidFill>
        <a:effectLst/>
        <a:uFillTx/>
        <a:latin typeface="+mn-lt"/>
        <a:ea typeface="+mn-ea"/>
        <a:cs typeface="+mn-cs"/>
        <a:sym typeface="Papyrus"/>
      </a:defRPr>
    </a:lvl4pPr>
    <a:lvl5pPr marL="0" marR="0" indent="0" algn="ctr" defTabSz="825500" rtl="0" fontAlgn="auto" latinLnBrk="0" hangingPunct="0">
      <a:lnSpc>
        <a:spcPct val="100000"/>
      </a:lnSpc>
      <a:spcBef>
        <a:spcPts val="0"/>
      </a:spcBef>
      <a:spcAft>
        <a:spcPts val="0"/>
      </a:spcAft>
      <a:buClrTx/>
      <a:buSzTx/>
      <a:buFontTx/>
      <a:buNone/>
      <a:tabLst/>
      <a:defRPr kumimoji="0" sz="5000" b="0" i="0" u="none" strike="noStrike" cap="none" spc="0" normalizeH="0" baseline="0">
        <a:ln>
          <a:noFill/>
        </a:ln>
        <a:solidFill>
          <a:srgbClr val="3E231A"/>
        </a:solidFill>
        <a:effectLst/>
        <a:uFillTx/>
        <a:latin typeface="+mn-lt"/>
        <a:ea typeface="+mn-ea"/>
        <a:cs typeface="+mn-cs"/>
        <a:sym typeface="Papyrus"/>
      </a:defRPr>
    </a:lvl5pPr>
    <a:lvl6pPr marL="0" marR="0" indent="0" algn="ctr" defTabSz="825500" rtl="0" fontAlgn="auto" latinLnBrk="0" hangingPunct="0">
      <a:lnSpc>
        <a:spcPct val="100000"/>
      </a:lnSpc>
      <a:spcBef>
        <a:spcPts val="0"/>
      </a:spcBef>
      <a:spcAft>
        <a:spcPts val="0"/>
      </a:spcAft>
      <a:buClrTx/>
      <a:buSzTx/>
      <a:buFontTx/>
      <a:buNone/>
      <a:tabLst/>
      <a:defRPr kumimoji="0" sz="5000" b="0" i="0" u="none" strike="noStrike" cap="none" spc="0" normalizeH="0" baseline="0">
        <a:ln>
          <a:noFill/>
        </a:ln>
        <a:solidFill>
          <a:srgbClr val="3E231A"/>
        </a:solidFill>
        <a:effectLst/>
        <a:uFillTx/>
        <a:latin typeface="+mn-lt"/>
        <a:ea typeface="+mn-ea"/>
        <a:cs typeface="+mn-cs"/>
        <a:sym typeface="Papyrus"/>
      </a:defRPr>
    </a:lvl6pPr>
    <a:lvl7pPr marL="0" marR="0" indent="0" algn="ctr" defTabSz="825500" rtl="0" fontAlgn="auto" latinLnBrk="0" hangingPunct="0">
      <a:lnSpc>
        <a:spcPct val="100000"/>
      </a:lnSpc>
      <a:spcBef>
        <a:spcPts val="0"/>
      </a:spcBef>
      <a:spcAft>
        <a:spcPts val="0"/>
      </a:spcAft>
      <a:buClrTx/>
      <a:buSzTx/>
      <a:buFontTx/>
      <a:buNone/>
      <a:tabLst/>
      <a:defRPr kumimoji="0" sz="5000" b="0" i="0" u="none" strike="noStrike" cap="none" spc="0" normalizeH="0" baseline="0">
        <a:ln>
          <a:noFill/>
        </a:ln>
        <a:solidFill>
          <a:srgbClr val="3E231A"/>
        </a:solidFill>
        <a:effectLst/>
        <a:uFillTx/>
        <a:latin typeface="+mn-lt"/>
        <a:ea typeface="+mn-ea"/>
        <a:cs typeface="+mn-cs"/>
        <a:sym typeface="Papyrus"/>
      </a:defRPr>
    </a:lvl7pPr>
    <a:lvl8pPr marL="0" marR="0" indent="0" algn="ctr" defTabSz="825500" rtl="0" fontAlgn="auto" latinLnBrk="0" hangingPunct="0">
      <a:lnSpc>
        <a:spcPct val="100000"/>
      </a:lnSpc>
      <a:spcBef>
        <a:spcPts val="0"/>
      </a:spcBef>
      <a:spcAft>
        <a:spcPts val="0"/>
      </a:spcAft>
      <a:buClrTx/>
      <a:buSzTx/>
      <a:buFontTx/>
      <a:buNone/>
      <a:tabLst/>
      <a:defRPr kumimoji="0" sz="5000" b="0" i="0" u="none" strike="noStrike" cap="none" spc="0" normalizeH="0" baseline="0">
        <a:ln>
          <a:noFill/>
        </a:ln>
        <a:solidFill>
          <a:srgbClr val="3E231A"/>
        </a:solidFill>
        <a:effectLst/>
        <a:uFillTx/>
        <a:latin typeface="+mn-lt"/>
        <a:ea typeface="+mn-ea"/>
        <a:cs typeface="+mn-cs"/>
        <a:sym typeface="Papyrus"/>
      </a:defRPr>
    </a:lvl8pPr>
    <a:lvl9pPr marL="0" marR="0" indent="0" algn="ctr" defTabSz="825500" rtl="0" fontAlgn="auto" latinLnBrk="0" hangingPunct="0">
      <a:lnSpc>
        <a:spcPct val="100000"/>
      </a:lnSpc>
      <a:spcBef>
        <a:spcPts val="0"/>
      </a:spcBef>
      <a:spcAft>
        <a:spcPts val="0"/>
      </a:spcAft>
      <a:buClrTx/>
      <a:buSzTx/>
      <a:buFontTx/>
      <a:buNone/>
      <a:tabLst/>
      <a:defRPr kumimoji="0" sz="5000" b="0" i="0" u="none" strike="noStrike" cap="none" spc="0" normalizeH="0" baseline="0">
        <a:ln>
          <a:noFill/>
        </a:ln>
        <a:solidFill>
          <a:srgbClr val="3E231A"/>
        </a:solidFill>
        <a:effectLst/>
        <a:uFillTx/>
        <a:latin typeface="+mn-lt"/>
        <a:ea typeface="+mn-ea"/>
        <a:cs typeface="+mn-cs"/>
        <a:sym typeface="Papyru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ff" i="off">
        <a:fontRef idx="minor">
          <a:srgbClr val="3E231A"/>
        </a:fontRef>
        <a:srgbClr val="3E231A"/>
      </a:tcTxStyle>
      <a:tcStyle>
        <a:tcBdr>
          <a:left>
            <a:ln w="12700" cap="flat">
              <a:solidFill>
                <a:srgbClr val="3E231A"/>
              </a:solidFill>
              <a:prstDash val="solid"/>
              <a:miter lim="400000"/>
            </a:ln>
          </a:left>
          <a:right>
            <a:ln w="12700" cap="flat">
              <a:solidFill>
                <a:srgbClr val="3E231A"/>
              </a:solidFill>
              <a:prstDash val="solid"/>
              <a:miter lim="400000"/>
            </a:ln>
          </a:right>
          <a:top>
            <a:ln w="12700" cap="flat">
              <a:solidFill>
                <a:srgbClr val="3E231A"/>
              </a:solidFill>
              <a:prstDash val="solid"/>
              <a:miter lim="400000"/>
            </a:ln>
          </a:top>
          <a:bottom>
            <a:ln w="12700" cap="flat">
              <a:solidFill>
                <a:srgbClr val="3E231A"/>
              </a:solidFill>
              <a:prstDash val="solid"/>
              <a:miter lim="400000"/>
            </a:ln>
          </a:bottom>
          <a:insideH>
            <a:ln w="12700" cap="flat">
              <a:solidFill>
                <a:srgbClr val="3E231A"/>
              </a:solidFill>
              <a:prstDash val="solid"/>
              <a:miter lim="400000"/>
            </a:ln>
          </a:insideH>
          <a:insideV>
            <a:ln w="12700" cap="flat">
              <a:solidFill>
                <a:srgbClr val="3E231A"/>
              </a:solidFill>
              <a:prstDash val="solid"/>
              <a:miter lim="400000"/>
            </a:ln>
          </a:insideV>
        </a:tcBdr>
        <a:fill>
          <a:noFill/>
        </a:fill>
      </a:tcStyle>
    </a:wholeTbl>
    <a:band2H>
      <a:tcTxStyle/>
      <a:tcStyle>
        <a:tcBdr/>
        <a:fill>
          <a:solidFill>
            <a:srgbClr val="FFEBD2">
              <a:alpha val="48000"/>
            </a:srgbClr>
          </a:solidFill>
        </a:fill>
      </a:tcStyle>
    </a:band2H>
    <a:firstCol>
      <a:tcTxStyle b="off" i="off">
        <a:fontRef idx="minor">
          <a:srgbClr val="3E231A"/>
        </a:fontRef>
        <a:srgbClr val="3E231A"/>
      </a:tcTxStyle>
      <a:tcStyle>
        <a:tcBdr>
          <a:left>
            <a:ln w="12700" cap="flat">
              <a:solidFill>
                <a:srgbClr val="3E231A"/>
              </a:solidFill>
              <a:prstDash val="solid"/>
              <a:miter lim="400000"/>
            </a:ln>
          </a:left>
          <a:right>
            <a:ln w="12700" cap="flat">
              <a:solidFill>
                <a:srgbClr val="3E231A"/>
              </a:solidFill>
              <a:prstDash val="solid"/>
              <a:miter lim="400000"/>
            </a:ln>
          </a:right>
          <a:top>
            <a:ln w="12700" cap="flat">
              <a:solidFill>
                <a:srgbClr val="3E231A"/>
              </a:solidFill>
              <a:prstDash val="solid"/>
              <a:miter lim="400000"/>
            </a:ln>
          </a:top>
          <a:bottom>
            <a:ln w="12700" cap="flat">
              <a:solidFill>
                <a:srgbClr val="3E231A"/>
              </a:solidFill>
              <a:prstDash val="solid"/>
              <a:miter lim="400000"/>
            </a:ln>
          </a:bottom>
          <a:insideH>
            <a:ln w="12700" cap="flat">
              <a:solidFill>
                <a:srgbClr val="3E231A"/>
              </a:solidFill>
              <a:prstDash val="solid"/>
              <a:miter lim="400000"/>
            </a:ln>
          </a:insideH>
          <a:insideV>
            <a:ln w="12700" cap="flat">
              <a:solidFill>
                <a:srgbClr val="3E231A"/>
              </a:solidFill>
              <a:prstDash val="solid"/>
              <a:miter lim="400000"/>
            </a:ln>
          </a:insideV>
        </a:tcBdr>
        <a:fill>
          <a:solidFill>
            <a:srgbClr val="D6A96F">
              <a:alpha val="48000"/>
            </a:srgbClr>
          </a:solidFill>
        </a:fill>
      </a:tcStyle>
    </a:firstCol>
    <a:lastRow>
      <a:tcTxStyle b="off" i="off">
        <a:fontRef idx="minor">
          <a:srgbClr val="3E231A"/>
        </a:fontRef>
        <a:srgbClr val="3E231A"/>
      </a:tcTxStyle>
      <a:tcStyle>
        <a:tcBdr>
          <a:left>
            <a:ln w="12700" cap="flat">
              <a:solidFill>
                <a:srgbClr val="3E231A"/>
              </a:solidFill>
              <a:prstDash val="solid"/>
              <a:miter lim="400000"/>
            </a:ln>
          </a:left>
          <a:right>
            <a:ln w="12700" cap="flat">
              <a:solidFill>
                <a:srgbClr val="3E231A"/>
              </a:solidFill>
              <a:prstDash val="solid"/>
              <a:miter lim="400000"/>
            </a:ln>
          </a:right>
          <a:top>
            <a:ln w="12700" cap="flat">
              <a:solidFill>
                <a:srgbClr val="3E231A"/>
              </a:solidFill>
              <a:prstDash val="solid"/>
              <a:miter lim="400000"/>
            </a:ln>
          </a:top>
          <a:bottom>
            <a:ln w="12700" cap="flat">
              <a:solidFill>
                <a:srgbClr val="3E231A"/>
              </a:solidFill>
              <a:prstDash val="solid"/>
              <a:miter lim="400000"/>
            </a:ln>
          </a:bottom>
          <a:insideH>
            <a:ln w="12700" cap="flat">
              <a:solidFill>
                <a:srgbClr val="3E231A"/>
              </a:solidFill>
              <a:prstDash val="solid"/>
              <a:miter lim="400000"/>
            </a:ln>
          </a:insideH>
          <a:insideV>
            <a:ln w="12700" cap="flat">
              <a:solidFill>
                <a:srgbClr val="3E231A"/>
              </a:solidFill>
              <a:prstDash val="solid"/>
              <a:miter lim="400000"/>
            </a:ln>
          </a:insideV>
        </a:tcBdr>
        <a:fill>
          <a:solidFill>
            <a:srgbClr val="D6A96F">
              <a:alpha val="48000"/>
            </a:srgbClr>
          </a:solidFill>
        </a:fill>
      </a:tcStyle>
    </a:lastRow>
    <a:firstRow>
      <a:tcTxStyle b="off" i="off">
        <a:fontRef idx="minor">
          <a:srgbClr val="3E231A"/>
        </a:fontRef>
        <a:srgbClr val="3E231A"/>
      </a:tcTxStyle>
      <a:tcStyle>
        <a:tcBdr>
          <a:left>
            <a:ln w="12700" cap="flat">
              <a:solidFill>
                <a:srgbClr val="3E231A"/>
              </a:solidFill>
              <a:prstDash val="solid"/>
              <a:miter lim="400000"/>
            </a:ln>
          </a:left>
          <a:right>
            <a:ln w="12700" cap="flat">
              <a:solidFill>
                <a:srgbClr val="3E231A"/>
              </a:solidFill>
              <a:prstDash val="solid"/>
              <a:miter lim="400000"/>
            </a:ln>
          </a:right>
          <a:top>
            <a:ln w="12700" cap="flat">
              <a:solidFill>
                <a:srgbClr val="3E231A"/>
              </a:solidFill>
              <a:prstDash val="solid"/>
              <a:miter lim="400000"/>
            </a:ln>
          </a:top>
          <a:bottom>
            <a:ln w="12700" cap="flat">
              <a:solidFill>
                <a:srgbClr val="3E231A"/>
              </a:solidFill>
              <a:prstDash val="solid"/>
              <a:miter lim="400000"/>
            </a:ln>
          </a:bottom>
          <a:insideH>
            <a:ln w="12700" cap="flat">
              <a:solidFill>
                <a:srgbClr val="3E231A"/>
              </a:solidFill>
              <a:prstDash val="solid"/>
              <a:miter lim="400000"/>
            </a:ln>
          </a:insideH>
          <a:insideV>
            <a:ln w="12700" cap="flat">
              <a:solidFill>
                <a:srgbClr val="3E231A"/>
              </a:solidFill>
              <a:prstDash val="solid"/>
              <a:miter lim="400000"/>
            </a:ln>
          </a:insideV>
        </a:tcBdr>
        <a:fill>
          <a:solidFill>
            <a:srgbClr val="D6A96F">
              <a:alpha val="48000"/>
            </a:srgbClr>
          </a:solidFill>
        </a:fill>
      </a:tcStyle>
    </a:firstRow>
  </a:tblStyle>
  <a:tblStyle styleId="{C7B018BB-80A7-4F77-B60F-C8B233D01FF8}" styleName="">
    <a:tblBg/>
    <a:wholeTbl>
      <a:tcTxStyle b="off" i="off">
        <a:fontRef idx="minor">
          <a:srgbClr val="3E231A"/>
        </a:fontRef>
        <a:srgbClr val="3E231A"/>
      </a:tcTxStyle>
      <a:tcStyle>
        <a:tcBdr>
          <a:left>
            <a:ln w="12700" cap="flat">
              <a:noFill/>
              <a:miter lim="400000"/>
            </a:ln>
          </a:left>
          <a:right>
            <a:ln w="12700" cap="flat">
              <a:noFill/>
              <a:miter lim="400000"/>
            </a:ln>
          </a:right>
          <a:top>
            <a:ln w="12700" cap="flat">
              <a:solidFill>
                <a:srgbClr val="3E231A"/>
              </a:solidFill>
              <a:prstDash val="solid"/>
              <a:miter lim="400000"/>
            </a:ln>
          </a:top>
          <a:bottom>
            <a:ln w="12700" cap="flat">
              <a:solidFill>
                <a:srgbClr val="3E231A"/>
              </a:solidFill>
              <a:prstDash val="solid"/>
              <a:miter lim="400000"/>
            </a:ln>
          </a:bottom>
          <a:insideH>
            <a:ln w="12700" cap="flat">
              <a:solidFill>
                <a:srgbClr val="3E231A"/>
              </a:solidFill>
              <a:prstDash val="solid"/>
              <a:miter lim="400000"/>
            </a:ln>
          </a:insideH>
          <a:insideV>
            <a:ln w="12700" cap="flat">
              <a:noFill/>
              <a:miter lim="400000"/>
            </a:ln>
          </a:insideV>
        </a:tcBdr>
        <a:fill>
          <a:noFill/>
        </a:fill>
      </a:tcStyle>
    </a:wholeTbl>
    <a:band2H>
      <a:tcTxStyle/>
      <a:tcStyle>
        <a:tcBdr/>
        <a:fill>
          <a:solidFill>
            <a:srgbClr val="76654F">
              <a:alpha val="20000"/>
            </a:srgbClr>
          </a:solidFill>
        </a:fill>
      </a:tcStyle>
    </a:band2H>
    <a:firstCol>
      <a:tcTxStyle b="off" i="off">
        <a:fontRef idx="minor">
          <a:srgbClr val="FFFFFF"/>
        </a:fontRef>
        <a:srgbClr val="FFFFFF"/>
      </a:tcTxStyle>
      <a:tcStyle>
        <a:tcBdr>
          <a:left>
            <a:ln w="12700" cap="flat">
              <a:solidFill>
                <a:srgbClr val="3E231A"/>
              </a:solidFill>
              <a:prstDash val="solid"/>
              <a:miter lim="400000"/>
            </a:ln>
          </a:left>
          <a:right>
            <a:ln w="12700" cap="flat">
              <a:solidFill>
                <a:srgbClr val="3E231A"/>
              </a:solidFill>
              <a:prstDash val="solid"/>
              <a:miter lim="400000"/>
            </a:ln>
          </a:right>
          <a:top>
            <a:ln w="12700" cap="flat">
              <a:noFill/>
              <a:miter lim="400000"/>
            </a:ln>
          </a:top>
          <a:bottom>
            <a:ln w="12700" cap="flat">
              <a:noFill/>
              <a:miter lim="400000"/>
            </a:ln>
          </a:bottom>
          <a:insideH>
            <a:ln w="12700" cap="flat">
              <a:noFill/>
              <a:miter lim="400000"/>
            </a:ln>
          </a:insideH>
          <a:insideV>
            <a:ln w="12700" cap="flat">
              <a:solidFill>
                <a:srgbClr val="3E231A"/>
              </a:solidFill>
              <a:prstDash val="solid"/>
              <a:miter lim="400000"/>
            </a:ln>
          </a:insideV>
        </a:tcBdr>
        <a:fill>
          <a:solidFill>
            <a:srgbClr val="9BA7B4">
              <a:alpha val="90000"/>
            </a:srgbClr>
          </a:solidFill>
        </a:fill>
      </a:tcStyle>
    </a:firstCol>
    <a:lastRow>
      <a:tcTxStyle b="off" i="off">
        <a:fontRef idx="minor">
          <a:srgbClr val="FFFFFF"/>
        </a:fontRef>
        <a:srgbClr val="FFFFFF"/>
      </a:tcTxStyle>
      <a:tcStyle>
        <a:tcBdr>
          <a:left>
            <a:ln w="12700" cap="flat">
              <a:noFill/>
              <a:miter lim="400000"/>
            </a:ln>
          </a:left>
          <a:right>
            <a:ln w="12700" cap="flat">
              <a:noFill/>
              <a:miter lim="400000"/>
            </a:ln>
          </a:right>
          <a:top>
            <a:ln w="12700" cap="flat">
              <a:solidFill>
                <a:srgbClr val="3E231A"/>
              </a:solidFill>
              <a:prstDash val="solid"/>
              <a:miter lim="400000"/>
            </a:ln>
          </a:top>
          <a:bottom>
            <a:ln w="12700" cap="flat">
              <a:solidFill>
                <a:srgbClr val="3E231A"/>
              </a:solidFill>
              <a:prstDash val="solid"/>
              <a:miter lim="400000"/>
            </a:ln>
          </a:bottom>
          <a:insideH>
            <a:ln w="12700" cap="flat">
              <a:solidFill>
                <a:srgbClr val="3E231A"/>
              </a:solidFill>
              <a:prstDash val="solid"/>
              <a:miter lim="400000"/>
            </a:ln>
          </a:insideH>
          <a:insideV>
            <a:ln w="12700" cap="flat">
              <a:noFill/>
              <a:miter lim="400000"/>
            </a:ln>
          </a:insideV>
        </a:tcBdr>
        <a:fill>
          <a:solidFill>
            <a:srgbClr val="6F8B9E">
              <a:alpha val="90000"/>
            </a:srgbClr>
          </a:solidFill>
        </a:fill>
      </a:tcStyle>
    </a:lastRow>
    <a:firstRow>
      <a:tcTxStyle b="off" i="off">
        <a:fontRef idx="minor">
          <a:srgbClr val="FFFFFF"/>
        </a:fontRef>
        <a:srgbClr val="FFFFFF"/>
      </a:tcTxStyle>
      <a:tcStyle>
        <a:tcBdr>
          <a:left>
            <a:ln w="12700" cap="flat">
              <a:noFill/>
              <a:miter lim="400000"/>
            </a:ln>
          </a:left>
          <a:right>
            <a:ln w="12700" cap="flat">
              <a:noFill/>
              <a:miter lim="400000"/>
            </a:ln>
          </a:right>
          <a:top>
            <a:ln w="12700" cap="flat">
              <a:solidFill>
                <a:srgbClr val="3E231A"/>
              </a:solidFill>
              <a:prstDash val="solid"/>
              <a:miter lim="400000"/>
            </a:ln>
          </a:top>
          <a:bottom>
            <a:ln w="12700" cap="flat">
              <a:solidFill>
                <a:srgbClr val="3E231A"/>
              </a:solidFill>
              <a:prstDash val="solid"/>
              <a:miter lim="400000"/>
            </a:ln>
          </a:bottom>
          <a:insideH>
            <a:ln w="12700" cap="flat">
              <a:solidFill>
                <a:srgbClr val="3E231A"/>
              </a:solidFill>
              <a:prstDash val="solid"/>
              <a:miter lim="400000"/>
            </a:ln>
          </a:insideH>
          <a:insideV>
            <a:ln w="12700" cap="flat">
              <a:noFill/>
              <a:miter lim="400000"/>
            </a:ln>
          </a:insideV>
        </a:tcBdr>
        <a:fill>
          <a:solidFill>
            <a:srgbClr val="6F8B9E">
              <a:alpha val="90000"/>
            </a:srgbClr>
          </a:solidFill>
        </a:fill>
      </a:tcStyle>
    </a:firstRow>
  </a:tblStyle>
  <a:tblStyle styleId="{EEE7283C-3CF3-47DC-8721-378D4A62B228}" styleName="">
    <a:tblBg/>
    <a:wholeTbl>
      <a:tcTxStyle b="off" i="off">
        <a:fontRef idx="minor">
          <a:srgbClr val="3E231A"/>
        </a:fontRef>
        <a:srgbClr val="3E231A"/>
      </a:tcTxStyle>
      <a:tcStyle>
        <a:tcBdr>
          <a:left>
            <a:ln w="12700" cap="flat">
              <a:noFill/>
              <a:miter lim="400000"/>
            </a:ln>
          </a:left>
          <a:right>
            <a:ln w="12700" cap="flat">
              <a:noFill/>
              <a:miter lim="400000"/>
            </a:ln>
          </a:right>
          <a:top>
            <a:ln w="12700" cap="flat">
              <a:solidFill>
                <a:srgbClr val="3D231A"/>
              </a:solidFill>
              <a:prstDash val="solid"/>
              <a:miter lim="400000"/>
            </a:ln>
          </a:top>
          <a:bottom>
            <a:ln w="12700" cap="flat">
              <a:solidFill>
                <a:srgbClr val="3D231A"/>
              </a:solidFill>
              <a:prstDash val="solid"/>
              <a:miter lim="400000"/>
            </a:ln>
          </a:bottom>
          <a:insideH>
            <a:ln w="12700" cap="flat">
              <a:solidFill>
                <a:srgbClr val="3D231A"/>
              </a:solidFill>
              <a:prstDash val="solid"/>
              <a:miter lim="400000"/>
            </a:ln>
          </a:insideH>
          <a:insideV>
            <a:ln w="12700" cap="flat">
              <a:noFill/>
              <a:miter lim="400000"/>
            </a:ln>
          </a:insideV>
        </a:tcBdr>
        <a:fill>
          <a:noFill/>
        </a:fill>
      </a:tcStyle>
    </a:wholeTbl>
    <a:band2H>
      <a:tcTxStyle/>
      <a:tcStyle>
        <a:tcBdr/>
        <a:fill>
          <a:solidFill>
            <a:srgbClr val="B1A596">
              <a:alpha val="20000"/>
            </a:srgbClr>
          </a:solidFill>
        </a:fill>
      </a:tcStyle>
    </a:band2H>
    <a:firstCol>
      <a:tcTxStyle b="off" i="off">
        <a:fontRef idx="minor">
          <a:srgbClr val="3E231A"/>
        </a:fontRef>
        <a:srgbClr val="3E231A"/>
      </a:tcTxStyle>
      <a:tcStyle>
        <a:tcBdr>
          <a:left>
            <a:ln w="12700" cap="flat">
              <a:solidFill>
                <a:srgbClr val="3D231A"/>
              </a:solidFill>
              <a:prstDash val="solid"/>
              <a:miter lim="400000"/>
            </a:ln>
          </a:left>
          <a:right>
            <a:ln w="12700" cap="flat">
              <a:solidFill>
                <a:srgbClr val="3D231A"/>
              </a:solidFill>
              <a:prstDash val="solid"/>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BCA581">
              <a:alpha val="50000"/>
            </a:srgbClr>
          </a:solidFill>
        </a:fill>
      </a:tcStyle>
    </a:firstCol>
    <a:lastRow>
      <a:tcTxStyle b="off" i="off">
        <a:fontRef idx="minor">
          <a:srgbClr val="3E231A"/>
        </a:fontRef>
        <a:srgbClr val="3E231A"/>
      </a:tcTxStyle>
      <a:tcStyle>
        <a:tcBdr>
          <a:left>
            <a:ln w="12700" cap="flat">
              <a:noFill/>
              <a:miter lim="400000"/>
            </a:ln>
          </a:left>
          <a:right>
            <a:ln w="12700" cap="flat">
              <a:noFill/>
              <a:miter lim="400000"/>
            </a:ln>
          </a:right>
          <a:top>
            <a:ln w="25400" cap="flat">
              <a:solidFill>
                <a:srgbClr val="3D231A"/>
              </a:solidFill>
              <a:prstDash val="solid"/>
              <a:miter lim="400000"/>
            </a:ln>
          </a:top>
          <a:bottom>
            <a:ln w="12700" cap="flat">
              <a:solidFill>
                <a:srgbClr val="3D231A"/>
              </a:solidFill>
              <a:prstDash val="solid"/>
              <a:miter lim="400000"/>
            </a:ln>
          </a:bottom>
          <a:insideH>
            <a:ln w="12700" cap="flat">
              <a:solidFill>
                <a:srgbClr val="3D231A"/>
              </a:solidFill>
              <a:prstDash val="solid"/>
              <a:miter lim="400000"/>
            </a:ln>
          </a:insideH>
          <a:insideV>
            <a:ln w="12700" cap="flat">
              <a:noFill/>
              <a:miter lim="400000"/>
            </a:ln>
          </a:insideV>
        </a:tcBdr>
        <a:fill>
          <a:noFill/>
        </a:fill>
      </a:tcStyle>
    </a:lastRow>
    <a:firstRow>
      <a:tcTxStyle b="off" i="off">
        <a:fontRef idx="minor">
          <a:srgbClr val="FFFFFF"/>
        </a:fontRef>
        <a:srgbClr val="FFFFFF"/>
      </a:tcTxStyle>
      <a:tcStyle>
        <a:tcBdr>
          <a:left>
            <a:ln w="12700" cap="flat">
              <a:noFill/>
              <a:miter lim="400000"/>
            </a:ln>
          </a:left>
          <a:right>
            <a:ln w="12700" cap="flat">
              <a:noFill/>
              <a:miter lim="400000"/>
            </a:ln>
          </a:right>
          <a:top>
            <a:ln w="12700" cap="flat">
              <a:solidFill>
                <a:srgbClr val="3D231A"/>
              </a:solidFill>
              <a:prstDash val="solid"/>
              <a:miter lim="400000"/>
            </a:ln>
          </a:top>
          <a:bottom>
            <a:ln w="12700" cap="flat">
              <a:solidFill>
                <a:srgbClr val="3D231A"/>
              </a:solidFill>
              <a:prstDash val="solid"/>
              <a:miter lim="400000"/>
            </a:ln>
          </a:bottom>
          <a:insideH>
            <a:ln w="12700" cap="flat">
              <a:solidFill>
                <a:srgbClr val="3D231A"/>
              </a:solidFill>
              <a:prstDash val="solid"/>
              <a:miter lim="400000"/>
            </a:ln>
          </a:insideH>
          <a:insideV>
            <a:ln w="12700" cap="flat">
              <a:noFill/>
              <a:miter lim="400000"/>
            </a:ln>
          </a:insideV>
        </a:tcBdr>
        <a:fill>
          <a:solidFill>
            <a:srgbClr val="A56333">
              <a:alpha val="75000"/>
            </a:srgbClr>
          </a:solidFill>
        </a:fill>
      </a:tcStyle>
    </a:firstRow>
  </a:tblStyle>
  <a:tblStyle styleId="{CF821DB8-F4EB-4A41-A1BA-3FCAFE7338EE}" styleName="">
    <a:tblBg/>
    <a:wholeTbl>
      <a:tcTxStyle b="off" i="off">
        <a:fontRef idx="minor">
          <a:srgbClr val="3E231A"/>
        </a:fontRef>
        <a:srgbClr val="3E231A"/>
      </a:tcTxStyle>
      <a:tcStyle>
        <a:tcBdr>
          <a:left>
            <a:ln w="12700" cap="flat">
              <a:noFill/>
              <a:miter lim="400000"/>
            </a:ln>
          </a:left>
          <a:right>
            <a:ln w="12700" cap="flat">
              <a:noFill/>
              <a:miter lim="400000"/>
            </a:ln>
          </a:right>
          <a:top>
            <a:ln w="12700" cap="flat">
              <a:solidFill>
                <a:srgbClr val="3E231A"/>
              </a:solidFill>
              <a:prstDash val="solid"/>
              <a:miter lim="400000"/>
            </a:ln>
          </a:top>
          <a:bottom>
            <a:ln w="12700" cap="flat">
              <a:solidFill>
                <a:srgbClr val="3E231A"/>
              </a:solidFill>
              <a:prstDash val="solid"/>
              <a:miter lim="400000"/>
            </a:ln>
          </a:bottom>
          <a:insideH>
            <a:ln w="12700" cap="flat">
              <a:solidFill>
                <a:srgbClr val="3E231A"/>
              </a:solidFill>
              <a:prstDash val="solid"/>
              <a:miter lim="400000"/>
            </a:ln>
          </a:insideH>
          <a:insideV>
            <a:ln w="12700" cap="flat">
              <a:noFill/>
              <a:miter lim="400000"/>
            </a:ln>
          </a:insideV>
        </a:tcBdr>
        <a:fill>
          <a:solidFill>
            <a:srgbClr val="C19B68">
              <a:alpha val="50000"/>
            </a:srgbClr>
          </a:solidFill>
        </a:fill>
      </a:tcStyle>
    </a:wholeTbl>
    <a:band2H>
      <a:tcTxStyle/>
      <a:tcStyle>
        <a:tcBdr/>
        <a:fill>
          <a:solidFill>
            <a:srgbClr val="C09B6C">
              <a:alpha val="26000"/>
            </a:srgbClr>
          </a:solidFill>
        </a:fill>
      </a:tcStyle>
    </a:band2H>
    <a:firstCol>
      <a:tcTxStyle b="off" i="off">
        <a:fontRef idx="minor">
          <a:srgbClr val="FFFFFF"/>
        </a:fontRef>
        <a:srgbClr val="FFFFFF"/>
      </a:tcTxStyle>
      <a:tcStyle>
        <a:tcBdr>
          <a:left>
            <a:ln w="12700" cap="flat">
              <a:solidFill>
                <a:srgbClr val="3E231A"/>
              </a:solidFill>
              <a:prstDash val="solid"/>
              <a:miter lim="400000"/>
            </a:ln>
          </a:left>
          <a:right>
            <a:ln w="12700" cap="flat">
              <a:solidFill>
                <a:srgbClr val="3E231A"/>
              </a:solidFill>
              <a:prstDash val="solid"/>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845C39">
              <a:alpha val="80000"/>
            </a:srgbClr>
          </a:solidFill>
        </a:fill>
      </a:tcStyle>
    </a:firstCol>
    <a:lastRow>
      <a:tcTxStyle b="off" i="off">
        <a:fontRef idx="minor">
          <a:srgbClr val="FFFFFF"/>
        </a:fontRef>
        <a:srgbClr val="FFFFFF"/>
      </a:tcTxStyle>
      <a:tcStyle>
        <a:tcBdr>
          <a:left>
            <a:ln w="12700" cap="flat">
              <a:noFill/>
              <a:miter lim="400000"/>
            </a:ln>
          </a:left>
          <a:right>
            <a:ln w="12700" cap="flat">
              <a:noFill/>
              <a:miter lim="400000"/>
            </a:ln>
          </a:right>
          <a:top>
            <a:ln w="12700" cap="flat">
              <a:solidFill>
                <a:srgbClr val="3E231A"/>
              </a:solidFill>
              <a:prstDash val="solid"/>
              <a:miter lim="400000"/>
            </a:ln>
          </a:top>
          <a:bottom>
            <a:ln w="12700" cap="flat">
              <a:solidFill>
                <a:srgbClr val="3E231A"/>
              </a:solidFill>
              <a:prstDash val="solid"/>
              <a:miter lim="400000"/>
            </a:ln>
          </a:bottom>
          <a:insideH>
            <a:ln w="12700" cap="flat">
              <a:noFill/>
              <a:miter lim="400000"/>
            </a:ln>
          </a:insideH>
          <a:insideV>
            <a:ln w="12700" cap="flat">
              <a:noFill/>
              <a:miter lim="400000"/>
            </a:ln>
          </a:insideV>
        </a:tcBdr>
        <a:fill>
          <a:solidFill>
            <a:srgbClr val="A77A48">
              <a:alpha val="81000"/>
            </a:srgbClr>
          </a:solidFill>
        </a:fill>
      </a:tcStyle>
    </a:lastRow>
    <a:firstRow>
      <a:tcTxStyle b="off" i="off">
        <a:fontRef idx="minor">
          <a:srgbClr val="FFFFFF"/>
        </a:fontRef>
        <a:srgbClr val="FFFFFF"/>
      </a:tcTxStyle>
      <a:tcStyle>
        <a:tcBdr>
          <a:left>
            <a:ln w="12700" cap="flat">
              <a:noFill/>
              <a:miter lim="400000"/>
            </a:ln>
          </a:left>
          <a:right>
            <a:ln w="12700" cap="flat">
              <a:noFill/>
              <a:miter lim="400000"/>
            </a:ln>
          </a:right>
          <a:top>
            <a:ln w="12700" cap="flat">
              <a:solidFill>
                <a:srgbClr val="3E231A"/>
              </a:solidFill>
              <a:prstDash val="solid"/>
              <a:miter lim="400000"/>
            </a:ln>
          </a:top>
          <a:bottom>
            <a:ln w="12700" cap="flat">
              <a:solidFill>
                <a:srgbClr val="3E231A"/>
              </a:solidFill>
              <a:prstDash val="solid"/>
              <a:miter lim="400000"/>
            </a:ln>
          </a:bottom>
          <a:insideH>
            <a:ln w="12700" cap="flat">
              <a:noFill/>
              <a:miter lim="400000"/>
            </a:ln>
          </a:insideH>
          <a:insideV>
            <a:ln w="12700" cap="flat">
              <a:noFill/>
              <a:miter lim="400000"/>
            </a:ln>
          </a:insideV>
        </a:tcBdr>
        <a:fill>
          <a:solidFill>
            <a:srgbClr val="633E29">
              <a:alpha val="85000"/>
            </a:srgbClr>
          </a:solidFill>
        </a:fill>
      </a:tcStyle>
    </a:firstRow>
  </a:tblStyle>
  <a:tblStyle styleId="{33BA23B1-9221-436E-865A-0063620EA4FD}" styleName="">
    <a:tblBg/>
    <a:wholeTbl>
      <a:tcTxStyle b="off" i="off">
        <a:fontRef idx="minor">
          <a:srgbClr val="3E231A"/>
        </a:fontRef>
        <a:srgbClr val="3E231A"/>
      </a:tcTxStyle>
      <a:tcStyle>
        <a:tcBdr>
          <a:left>
            <a:ln w="12700" cap="flat">
              <a:noFill/>
              <a:miter lim="400000"/>
            </a:ln>
          </a:left>
          <a:right>
            <a:ln w="12700" cap="flat">
              <a:noFill/>
              <a:miter lim="400000"/>
            </a:ln>
          </a:right>
          <a:top>
            <a:ln w="12700" cap="flat">
              <a:solidFill>
                <a:srgbClr val="828D8E"/>
              </a:solidFill>
              <a:prstDash val="solid"/>
              <a:miter lim="400000"/>
            </a:ln>
          </a:top>
          <a:bottom>
            <a:ln w="12700" cap="flat">
              <a:solidFill>
                <a:srgbClr val="828D8E"/>
              </a:solidFill>
              <a:prstDash val="solid"/>
              <a:miter lim="400000"/>
            </a:ln>
          </a:bottom>
          <a:insideH>
            <a:ln w="12700" cap="flat">
              <a:solidFill>
                <a:srgbClr val="828D8E"/>
              </a:solidFill>
              <a:prstDash val="solid"/>
              <a:miter lim="400000"/>
            </a:ln>
          </a:insideH>
          <a:insideV>
            <a:ln w="12700" cap="flat">
              <a:noFill/>
              <a:miter lim="400000"/>
            </a:ln>
          </a:insideV>
        </a:tcBdr>
        <a:fill>
          <a:noFill/>
        </a:fill>
      </a:tcStyle>
    </a:wholeTbl>
    <a:band2H>
      <a:tcTxStyle/>
      <a:tcStyle>
        <a:tcBdr/>
        <a:fill>
          <a:solidFill>
            <a:srgbClr val="76654F">
              <a:alpha val="20000"/>
            </a:srgbClr>
          </a:solidFill>
        </a:fill>
      </a:tcStyle>
    </a:band2H>
    <a:firstCol>
      <a:tcTxStyle b="off" i="off">
        <a:fontRef idx="minor">
          <a:srgbClr val="3E231A"/>
        </a:fontRef>
        <a:srgbClr val="3E231A"/>
      </a:tcTxStyle>
      <a:tcStyle>
        <a:tcBdr>
          <a:left>
            <a:ln w="12700" cap="flat">
              <a:solidFill>
                <a:srgbClr val="828D8E"/>
              </a:solidFill>
              <a:prstDash val="solid"/>
              <a:miter lim="400000"/>
            </a:ln>
          </a:left>
          <a:right>
            <a:ln w="12700" cap="flat">
              <a:solidFill>
                <a:srgbClr val="828D8E"/>
              </a:solidFill>
              <a:prstDash val="solid"/>
              <a:miter lim="400000"/>
            </a:ln>
          </a:right>
          <a:top>
            <a:ln w="12700" cap="flat">
              <a:solidFill>
                <a:srgbClr val="828D8E"/>
              </a:solidFill>
              <a:prstDash val="solid"/>
              <a:miter lim="400000"/>
            </a:ln>
          </a:top>
          <a:bottom>
            <a:ln w="12700" cap="flat">
              <a:solidFill>
                <a:srgbClr val="828D8E"/>
              </a:solidFill>
              <a:prstDash val="solid"/>
              <a:miter lim="400000"/>
            </a:ln>
          </a:bottom>
          <a:insideH>
            <a:ln w="12700" cap="flat">
              <a:solidFill>
                <a:srgbClr val="828D8E"/>
              </a:solidFill>
              <a:prstDash val="solid"/>
              <a:miter lim="400000"/>
            </a:ln>
          </a:insideH>
          <a:insideV>
            <a:ln w="12700" cap="flat">
              <a:noFill/>
              <a:miter lim="400000"/>
            </a:ln>
          </a:insideV>
        </a:tcBdr>
        <a:fill>
          <a:solidFill>
            <a:srgbClr val="E6DFD8">
              <a:alpha val="61000"/>
            </a:srgbClr>
          </a:solidFill>
        </a:fill>
      </a:tcStyle>
    </a:firstCol>
    <a:lastRow>
      <a:tcTxStyle b="off" i="off">
        <a:fontRef idx="minor">
          <a:srgbClr val="3E231A"/>
        </a:fontRef>
        <a:srgbClr val="3E231A"/>
      </a:tcTxStyle>
      <a:tcStyle>
        <a:tcBdr>
          <a:left>
            <a:ln w="12700" cap="flat">
              <a:noFill/>
              <a:miter lim="400000"/>
            </a:ln>
          </a:left>
          <a:right>
            <a:ln w="12700" cap="flat">
              <a:noFill/>
              <a:miter lim="400000"/>
            </a:ln>
          </a:right>
          <a:top>
            <a:ln w="12700" cap="flat">
              <a:solidFill>
                <a:srgbClr val="828D8E"/>
              </a:solidFill>
              <a:prstDash val="solid"/>
              <a:miter lim="400000"/>
            </a:ln>
          </a:top>
          <a:bottom>
            <a:ln w="12700" cap="flat">
              <a:solidFill>
                <a:srgbClr val="828D8E"/>
              </a:solidFill>
              <a:prstDash val="solid"/>
              <a:miter lim="400000"/>
            </a:ln>
          </a:bottom>
          <a:insideH>
            <a:ln w="12700" cap="flat">
              <a:noFill/>
              <a:miter lim="400000"/>
            </a:ln>
          </a:insideH>
          <a:insideV>
            <a:ln w="12700" cap="flat">
              <a:noFill/>
              <a:miter lim="400000"/>
            </a:ln>
          </a:insideV>
        </a:tcBdr>
        <a:fill>
          <a:solidFill>
            <a:srgbClr val="E6DFD8">
              <a:alpha val="61000"/>
            </a:srgbClr>
          </a:solidFill>
        </a:fill>
      </a:tcStyle>
    </a:lastRow>
    <a:firstRow>
      <a:tcTxStyle b="off" i="off">
        <a:fontRef idx="minor">
          <a:srgbClr val="FFFFFF"/>
        </a:fontRef>
        <a:srgbClr val="FFFFFF"/>
      </a:tcTxStyle>
      <a:tcStyle>
        <a:tcBdr>
          <a:left>
            <a:ln w="12700" cap="flat">
              <a:noFill/>
              <a:miter lim="400000"/>
            </a:ln>
          </a:left>
          <a:right>
            <a:ln w="12700" cap="flat">
              <a:noFill/>
              <a:miter lim="400000"/>
            </a:ln>
          </a:right>
          <a:top>
            <a:ln w="12700" cap="flat">
              <a:solidFill>
                <a:srgbClr val="828D8E"/>
              </a:solidFill>
              <a:prstDash val="solid"/>
              <a:miter lim="400000"/>
            </a:ln>
          </a:top>
          <a:bottom>
            <a:ln w="12700" cap="flat">
              <a:solidFill>
                <a:srgbClr val="828D8E"/>
              </a:solidFill>
              <a:prstDash val="solid"/>
              <a:miter lim="400000"/>
            </a:ln>
          </a:bottom>
          <a:insideH>
            <a:ln w="12700" cap="flat">
              <a:noFill/>
              <a:miter lim="400000"/>
            </a:ln>
          </a:insideH>
          <a:insideV>
            <a:ln w="12700" cap="flat">
              <a:noFill/>
              <a:miter lim="400000"/>
            </a:ln>
          </a:insideV>
        </a:tcBdr>
        <a:fill>
          <a:solidFill>
            <a:srgbClr val="5D5E5F"/>
          </a:solidFill>
        </a:fill>
      </a:tcStyle>
    </a:firstRow>
  </a:tblStyle>
  <a:tblStyle styleId="{2708684C-4D16-4618-839F-0558EEFCDFE6}" styleName="">
    <a:tblBg/>
    <a:wholeTbl>
      <a:tcTxStyle b="off" i="off">
        <a:fontRef idx="minor">
          <a:srgbClr val="232323"/>
        </a:fontRef>
        <a:srgbClr val="232323"/>
      </a:tcTxStyle>
      <a:tcStyle>
        <a:tcBdr>
          <a:left>
            <a:ln w="12700" cap="flat">
              <a:solidFill>
                <a:srgbClr val="83867F"/>
              </a:solidFill>
              <a:custDash>
                <a:ds d="200000" sp="200000"/>
              </a:custDash>
              <a:miter lim="400000"/>
            </a:ln>
          </a:left>
          <a:right>
            <a:ln w="12700" cap="flat">
              <a:solidFill>
                <a:srgbClr val="83867F"/>
              </a:solidFill>
              <a:custDash>
                <a:ds d="200000" sp="200000"/>
              </a:custDash>
              <a:miter lim="400000"/>
            </a:ln>
          </a:right>
          <a:top>
            <a:ln w="12700" cap="flat">
              <a:solidFill>
                <a:srgbClr val="83867F"/>
              </a:solidFill>
              <a:custDash>
                <a:ds d="200000" sp="200000"/>
              </a:custDash>
              <a:miter lim="400000"/>
            </a:ln>
          </a:top>
          <a:bottom>
            <a:ln w="12700" cap="flat">
              <a:solidFill>
                <a:srgbClr val="83867F"/>
              </a:solidFill>
              <a:custDash>
                <a:ds d="200000" sp="200000"/>
              </a:custDash>
              <a:miter lim="400000"/>
            </a:ln>
          </a:bottom>
          <a:insideH>
            <a:ln w="12700" cap="flat">
              <a:solidFill>
                <a:srgbClr val="83867F"/>
              </a:solidFill>
              <a:custDash>
                <a:ds d="200000" sp="200000"/>
              </a:custDash>
              <a:miter lim="400000"/>
            </a:ln>
          </a:insideH>
          <a:insideV>
            <a:ln w="12700" cap="flat">
              <a:solidFill>
                <a:srgbClr val="83867F"/>
              </a:solidFill>
              <a:custDash>
                <a:ds d="200000" sp="200000"/>
              </a:custDash>
              <a:miter lim="400000"/>
            </a:ln>
          </a:insideV>
        </a:tcBdr>
        <a:fill>
          <a:noFill/>
        </a:fill>
      </a:tcStyle>
    </a:wholeTbl>
    <a:band2H>
      <a:tcTxStyle/>
      <a:tcStyle>
        <a:tcBdr/>
        <a:fill>
          <a:solidFill>
            <a:srgbClr val="76654F">
              <a:alpha val="20000"/>
            </a:srgbClr>
          </a:solidFill>
        </a:fill>
      </a:tcStyle>
    </a:band2H>
    <a:firstCol>
      <a:tcTxStyle b="off" i="off">
        <a:fontRef idx="minor">
          <a:srgbClr val="232323"/>
        </a:fontRef>
        <a:srgbClr val="232323"/>
      </a:tcTxStyle>
      <a:tcStyle>
        <a:tcBdr>
          <a:left>
            <a:ln w="12700" cap="flat">
              <a:noFill/>
              <a:miter lim="400000"/>
            </a:ln>
          </a:left>
          <a:right>
            <a:ln w="12700" cap="flat">
              <a:solidFill>
                <a:srgbClr val="3E231A"/>
              </a:solidFill>
              <a:prstDash val="solid"/>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noFill/>
        </a:fill>
      </a:tcStyle>
    </a:firstCol>
    <a:lastRow>
      <a:tcTxStyle b="off" i="off">
        <a:fontRef idx="minor">
          <a:srgbClr val="232323"/>
        </a:fontRef>
        <a:srgbClr val="232323"/>
      </a:tcTxStyle>
      <a:tcStyle>
        <a:tcBdr>
          <a:left>
            <a:ln w="12700" cap="flat">
              <a:noFill/>
              <a:miter lim="400000"/>
            </a:ln>
          </a:left>
          <a:right>
            <a:ln w="12700" cap="flat">
              <a:noFill/>
              <a:miter lim="400000"/>
            </a:ln>
          </a:right>
          <a:top>
            <a:ln w="12700" cap="flat">
              <a:solidFill>
                <a:srgbClr val="3E231A"/>
              </a:solidFill>
              <a:prstDash val="solid"/>
              <a:miter lim="400000"/>
            </a:ln>
          </a:top>
          <a:bottom>
            <a:ln w="12700" cap="flat">
              <a:noFill/>
              <a:miter lim="400000"/>
            </a:ln>
          </a:bottom>
          <a:insideH>
            <a:ln w="12700" cap="flat">
              <a:noFill/>
              <a:miter lim="400000"/>
            </a:ln>
          </a:insideH>
          <a:insideV>
            <a:ln w="12700" cap="flat">
              <a:noFill/>
              <a:miter lim="400000"/>
            </a:ln>
          </a:insideV>
        </a:tcBdr>
        <a:fill>
          <a:noFill/>
        </a:fill>
      </a:tcStyle>
    </a:lastRow>
    <a:firstRow>
      <a:tcTxStyle b="off" i="off">
        <a:fontRef idx="minor">
          <a:srgbClr val="232323"/>
        </a:fontRef>
        <a:srgbClr val="232323"/>
      </a:tcTxStyle>
      <a:tcStyle>
        <a:tcBdr>
          <a:left>
            <a:ln w="12700" cap="flat">
              <a:noFill/>
              <a:miter lim="400000"/>
            </a:ln>
          </a:left>
          <a:right>
            <a:ln w="12700" cap="flat">
              <a:noFill/>
              <a:miter lim="400000"/>
            </a:ln>
          </a:right>
          <a:top>
            <a:ln w="12700" cap="flat">
              <a:noFill/>
              <a:miter lim="400000"/>
            </a:ln>
          </a:top>
          <a:bottom>
            <a:ln w="12700" cap="flat">
              <a:solidFill>
                <a:srgbClr val="3E231A"/>
              </a:solidFill>
              <a:prstDash val="solid"/>
              <a:miter lim="400000"/>
            </a:ln>
          </a:bottom>
          <a:insideH>
            <a:ln w="12700" cap="flat">
              <a:noFill/>
              <a:miter lim="400000"/>
            </a:ln>
          </a:insideH>
          <a:insideV>
            <a:ln w="12700" cap="flat">
              <a:noFill/>
              <a:miter lim="400000"/>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10"/>
    <p:restoredTop sz="94718"/>
  </p:normalViewPr>
  <p:slideViewPr>
    <p:cSldViewPr snapToGrid="0">
      <p:cViewPr varScale="1">
        <p:scale>
          <a:sx n="58" d="100"/>
          <a:sy n="58" d="100"/>
        </p:scale>
        <p:origin x="472" y="23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16" name="Shape 116"/>
          <p:cNvSpPr>
            <a:spLocks noGrp="1" noRot="1" noChangeAspect="1"/>
          </p:cNvSpPr>
          <p:nvPr>
            <p:ph type="sldImg"/>
          </p:nvPr>
        </p:nvSpPr>
        <p:spPr>
          <a:xfrm>
            <a:off x="1143000" y="685800"/>
            <a:ext cx="4572000" cy="3429000"/>
          </a:xfrm>
          <a:prstGeom prst="rect">
            <a:avLst/>
          </a:prstGeom>
        </p:spPr>
        <p:txBody>
          <a:bodyPr/>
          <a:lstStyle/>
          <a:p>
            <a:endParaRPr/>
          </a:p>
        </p:txBody>
      </p:sp>
      <p:sp>
        <p:nvSpPr>
          <p:cNvPr id="117" name="Shape 117"/>
          <p:cNvSpPr>
            <a:spLocks noGrp="1"/>
          </p:cNvSpPr>
          <p:nvPr>
            <p:ph type="body" sz="quarter" idx="1"/>
          </p:nvPr>
        </p:nvSpPr>
        <p:spPr>
          <a:xfrm>
            <a:off x="914400" y="4343400"/>
            <a:ext cx="5029200" cy="4114800"/>
          </a:xfrm>
          <a:prstGeom prst="rect">
            <a:avLst/>
          </a:prstGeom>
        </p:spPr>
        <p:txBody>
          <a:bodyPr/>
          <a:lstStyle/>
          <a:p>
            <a:endParaRPr/>
          </a:p>
        </p:txBody>
      </p:sp>
    </p:spTree>
  </p:cSld>
  <p:clrMap bg1="lt1" tx1="dk1" bg2="lt2" tx2="dk2" accent1="accent1" accent2="accent2" accent3="accent3" accent4="accent4" accent5="accent5" accent6="accent6" hlink="hlink" folHlink="folHlink"/>
  <p:notesStyle>
    <a:lvl1pPr defTabSz="457200" latinLnBrk="0">
      <a:lnSpc>
        <a:spcPct val="117999"/>
      </a:lnSpc>
      <a:defRPr sz="2200">
        <a:latin typeface="Helvetica Neue"/>
        <a:ea typeface="Helvetica Neue"/>
        <a:cs typeface="Helvetica Neue"/>
        <a:sym typeface="Helvetica Neue"/>
      </a:defRPr>
    </a:lvl1pPr>
    <a:lvl2pPr indent="228600" defTabSz="457200" latinLnBrk="0">
      <a:lnSpc>
        <a:spcPct val="117999"/>
      </a:lnSpc>
      <a:defRPr sz="2200">
        <a:latin typeface="Helvetica Neue"/>
        <a:ea typeface="Helvetica Neue"/>
        <a:cs typeface="Helvetica Neue"/>
        <a:sym typeface="Helvetica Neue"/>
      </a:defRPr>
    </a:lvl2pPr>
    <a:lvl3pPr indent="457200" defTabSz="457200" latinLnBrk="0">
      <a:lnSpc>
        <a:spcPct val="117999"/>
      </a:lnSpc>
      <a:defRPr sz="2200">
        <a:latin typeface="Helvetica Neue"/>
        <a:ea typeface="Helvetica Neue"/>
        <a:cs typeface="Helvetica Neue"/>
        <a:sym typeface="Helvetica Neue"/>
      </a:defRPr>
    </a:lvl3pPr>
    <a:lvl4pPr indent="685800" defTabSz="457200" latinLnBrk="0">
      <a:lnSpc>
        <a:spcPct val="117999"/>
      </a:lnSpc>
      <a:defRPr sz="2200">
        <a:latin typeface="Helvetica Neue"/>
        <a:ea typeface="Helvetica Neue"/>
        <a:cs typeface="Helvetica Neue"/>
        <a:sym typeface="Helvetica Neue"/>
      </a:defRPr>
    </a:lvl4pPr>
    <a:lvl5pPr indent="914400" defTabSz="457200" latinLnBrk="0">
      <a:lnSpc>
        <a:spcPct val="117999"/>
      </a:lnSpc>
      <a:defRPr sz="2200">
        <a:latin typeface="Helvetica Neue"/>
        <a:ea typeface="Helvetica Neue"/>
        <a:cs typeface="Helvetica Neue"/>
        <a:sym typeface="Helvetica Neue"/>
      </a:defRPr>
    </a:lvl5pPr>
    <a:lvl6pPr indent="1143000" defTabSz="457200" latinLnBrk="0">
      <a:lnSpc>
        <a:spcPct val="117999"/>
      </a:lnSpc>
      <a:defRPr sz="2200">
        <a:latin typeface="Helvetica Neue"/>
        <a:ea typeface="Helvetica Neue"/>
        <a:cs typeface="Helvetica Neue"/>
        <a:sym typeface="Helvetica Neue"/>
      </a:defRPr>
    </a:lvl6pPr>
    <a:lvl7pPr indent="1371600" defTabSz="457200" latinLnBrk="0">
      <a:lnSpc>
        <a:spcPct val="117999"/>
      </a:lnSpc>
      <a:defRPr sz="2200">
        <a:latin typeface="Helvetica Neue"/>
        <a:ea typeface="Helvetica Neue"/>
        <a:cs typeface="Helvetica Neue"/>
        <a:sym typeface="Helvetica Neue"/>
      </a:defRPr>
    </a:lvl7pPr>
    <a:lvl8pPr indent="1600200" defTabSz="457200" latinLnBrk="0">
      <a:lnSpc>
        <a:spcPct val="117999"/>
      </a:lnSpc>
      <a:defRPr sz="2200">
        <a:latin typeface="Helvetica Neue"/>
        <a:ea typeface="Helvetica Neue"/>
        <a:cs typeface="Helvetica Neue"/>
        <a:sym typeface="Helvetica Neue"/>
      </a:defRPr>
    </a:lvl8pPr>
    <a:lvl9pPr indent="1828800" defTabSz="457200" latinLnBrk="0">
      <a:lnSpc>
        <a:spcPct val="117999"/>
      </a:lnSpc>
      <a:defRPr sz="2200">
        <a:latin typeface="Helvetica Neue"/>
        <a:ea typeface="Helvetica Neue"/>
        <a:cs typeface="Helvetica Neue"/>
        <a:sym typeface="Helvetica Neue"/>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amp; Subtitle">
    <p:spTree>
      <p:nvGrpSpPr>
        <p:cNvPr id="1" name=""/>
        <p:cNvGrpSpPr/>
        <p:nvPr/>
      </p:nvGrpSpPr>
      <p:grpSpPr>
        <a:xfrm>
          <a:off x="0" y="0"/>
          <a:ext cx="0" cy="0"/>
          <a:chOff x="0" y="0"/>
          <a:chExt cx="0" cy="0"/>
        </a:xfrm>
      </p:grpSpPr>
      <p:sp>
        <p:nvSpPr>
          <p:cNvPr id="11" name="Title Text"/>
          <p:cNvSpPr txBox="1">
            <a:spLocks noGrp="1"/>
          </p:cNvSpPr>
          <p:nvPr>
            <p:ph type="title"/>
          </p:nvPr>
        </p:nvSpPr>
        <p:spPr>
          <a:xfrm>
            <a:off x="2374900" y="2387600"/>
            <a:ext cx="19621500" cy="4876800"/>
          </a:xfrm>
          <a:prstGeom prst="rect">
            <a:avLst/>
          </a:prstGeom>
        </p:spPr>
        <p:txBody>
          <a:bodyPr anchor="b"/>
          <a:lstStyle>
            <a:lvl1pPr algn="ctr"/>
          </a:lstStyle>
          <a:p>
            <a:r>
              <a:t>Title Text</a:t>
            </a:r>
          </a:p>
        </p:txBody>
      </p:sp>
      <p:sp>
        <p:nvSpPr>
          <p:cNvPr id="12" name="Body Level One…"/>
          <p:cNvSpPr txBox="1">
            <a:spLocks noGrp="1"/>
          </p:cNvSpPr>
          <p:nvPr>
            <p:ph type="body" sz="quarter" idx="1"/>
          </p:nvPr>
        </p:nvSpPr>
        <p:spPr>
          <a:xfrm>
            <a:off x="2374900" y="7251700"/>
            <a:ext cx="19621500" cy="2057400"/>
          </a:xfrm>
          <a:prstGeom prst="rect">
            <a:avLst/>
          </a:prstGeom>
        </p:spPr>
        <p:txBody>
          <a:bodyPr anchor="t"/>
          <a:lstStyle>
            <a:lvl1pPr marL="0" indent="0" algn="ctr">
              <a:spcBef>
                <a:spcPts val="0"/>
              </a:spcBef>
              <a:buSzTx/>
              <a:buNone/>
              <a:defRPr sz="5000"/>
            </a:lvl1pPr>
            <a:lvl2pPr marL="0" indent="0" algn="ctr">
              <a:spcBef>
                <a:spcPts val="0"/>
              </a:spcBef>
              <a:buSzTx/>
              <a:buNone/>
              <a:defRPr sz="5000"/>
            </a:lvl2pPr>
            <a:lvl3pPr marL="0" indent="0" algn="ctr">
              <a:spcBef>
                <a:spcPts val="0"/>
              </a:spcBef>
              <a:buSzTx/>
              <a:buNone/>
              <a:defRPr sz="5000"/>
            </a:lvl3pPr>
            <a:lvl4pPr marL="0" indent="0" algn="ctr">
              <a:spcBef>
                <a:spcPts val="0"/>
              </a:spcBef>
              <a:buSzTx/>
              <a:buNone/>
              <a:defRPr sz="5000"/>
            </a:lvl4pPr>
            <a:lvl5pPr marL="0" indent="0" algn="ctr">
              <a:spcBef>
                <a:spcPts val="0"/>
              </a:spcBef>
              <a:buSzTx/>
              <a:buNone/>
              <a:defRPr sz="5000"/>
            </a:lvl5pPr>
          </a:lstStyle>
          <a:p>
            <a:r>
              <a:t>Body Level One</a:t>
            </a:r>
          </a:p>
          <a:p>
            <a:pPr lvl="1"/>
            <a:r>
              <a:t>Body Level Two</a:t>
            </a:r>
          </a:p>
          <a:p>
            <a:pPr lvl="2"/>
            <a:r>
              <a:t>Body Level Three</a:t>
            </a:r>
          </a:p>
          <a:p>
            <a:pPr lvl="3"/>
            <a:r>
              <a:t>Body Level Four</a:t>
            </a:r>
          </a:p>
          <a:p>
            <a:pPr lvl="4"/>
            <a:r>
              <a:t>Body Level Five</a:t>
            </a:r>
          </a:p>
        </p:txBody>
      </p:sp>
      <p:sp>
        <p:nvSpPr>
          <p:cNvPr id="13"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0.xml><?xml version="1.0" encoding="utf-8"?>
<p:sldLayout xmlns:a="http://schemas.openxmlformats.org/drawingml/2006/main" xmlns:r="http://schemas.openxmlformats.org/officeDocument/2006/relationships" xmlns:p="http://schemas.openxmlformats.org/presentationml/2006/main" type="tx">
  <p:cSld name="Quote">
    <p:spTree>
      <p:nvGrpSpPr>
        <p:cNvPr id="1" name=""/>
        <p:cNvGrpSpPr/>
        <p:nvPr/>
      </p:nvGrpSpPr>
      <p:grpSpPr>
        <a:xfrm>
          <a:off x="0" y="0"/>
          <a:ext cx="0" cy="0"/>
          <a:chOff x="0" y="0"/>
          <a:chExt cx="0" cy="0"/>
        </a:xfrm>
      </p:grpSpPr>
      <p:sp>
        <p:nvSpPr>
          <p:cNvPr id="93" name="“Type a quote here.”"/>
          <p:cNvSpPr txBox="1">
            <a:spLocks noGrp="1"/>
          </p:cNvSpPr>
          <p:nvPr>
            <p:ph type="body" sz="quarter" idx="21"/>
          </p:nvPr>
        </p:nvSpPr>
        <p:spPr>
          <a:xfrm>
            <a:off x="2374900" y="6045200"/>
            <a:ext cx="19621500" cy="1117600"/>
          </a:xfrm>
          <a:prstGeom prst="rect">
            <a:avLst/>
          </a:prstGeom>
        </p:spPr>
        <p:txBody>
          <a:bodyPr>
            <a:spAutoFit/>
          </a:bodyPr>
          <a:lstStyle>
            <a:lvl1pPr marL="0" indent="0" algn="ctr">
              <a:spcBef>
                <a:spcPts val="0"/>
              </a:spcBef>
              <a:buSzTx/>
              <a:buNone/>
            </a:lvl1pPr>
          </a:lstStyle>
          <a:p>
            <a:r>
              <a:t>“Type a quote here.”</a:t>
            </a:r>
          </a:p>
        </p:txBody>
      </p:sp>
      <p:sp>
        <p:nvSpPr>
          <p:cNvPr id="94" name="–Johnny Appleseed"/>
          <p:cNvSpPr txBox="1">
            <a:spLocks noGrp="1"/>
          </p:cNvSpPr>
          <p:nvPr>
            <p:ph type="body" sz="quarter" idx="22"/>
          </p:nvPr>
        </p:nvSpPr>
        <p:spPr>
          <a:xfrm>
            <a:off x="2374900" y="8953500"/>
            <a:ext cx="19621500" cy="850900"/>
          </a:xfrm>
          <a:prstGeom prst="rect">
            <a:avLst/>
          </a:prstGeom>
        </p:spPr>
        <p:txBody>
          <a:bodyPr anchor="t">
            <a:spAutoFit/>
          </a:bodyPr>
          <a:lstStyle>
            <a:lvl1pPr marL="0" indent="0" algn="ctr">
              <a:spcBef>
                <a:spcPts val="0"/>
              </a:spcBef>
              <a:buSzTx/>
              <a:buNone/>
              <a:defRPr sz="3800"/>
            </a:lvl1pPr>
          </a:lstStyle>
          <a:p>
            <a:r>
              <a:t>–Johnny Appleseed</a:t>
            </a:r>
          </a:p>
        </p:txBody>
      </p:sp>
      <p:sp>
        <p:nvSpPr>
          <p:cNvPr id="95"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1.xml><?xml version="1.0" encoding="utf-8"?>
<p:sldLayout xmlns:a="http://schemas.openxmlformats.org/drawingml/2006/main" xmlns:r="http://schemas.openxmlformats.org/officeDocument/2006/relationships" xmlns:p="http://schemas.openxmlformats.org/presentationml/2006/main" type="tx">
  <p:cSld name="Photo">
    <p:spTree>
      <p:nvGrpSpPr>
        <p:cNvPr id="1" name=""/>
        <p:cNvGrpSpPr/>
        <p:nvPr/>
      </p:nvGrpSpPr>
      <p:grpSpPr>
        <a:xfrm>
          <a:off x="0" y="0"/>
          <a:ext cx="0" cy="0"/>
          <a:chOff x="0" y="0"/>
          <a:chExt cx="0" cy="0"/>
        </a:xfrm>
      </p:grpSpPr>
      <p:sp>
        <p:nvSpPr>
          <p:cNvPr id="102" name="Pyramids of Giza silhouetted against an orange sunset"/>
          <p:cNvSpPr>
            <a:spLocks noGrp="1"/>
          </p:cNvSpPr>
          <p:nvPr>
            <p:ph type="pic" idx="21"/>
          </p:nvPr>
        </p:nvSpPr>
        <p:spPr>
          <a:xfrm>
            <a:off x="0" y="-1816100"/>
            <a:ext cx="24384000" cy="16088930"/>
          </a:xfrm>
          <a:prstGeom prst="rect">
            <a:avLst/>
          </a:prstGeom>
        </p:spPr>
        <p:txBody>
          <a:bodyPr lIns="91439" tIns="45719" rIns="91439" bIns="45719" anchor="t">
            <a:noAutofit/>
          </a:bodyPr>
          <a:lstStyle/>
          <a:p>
            <a:endParaRPr/>
          </a:p>
        </p:txBody>
      </p:sp>
      <p:sp>
        <p:nvSpPr>
          <p:cNvPr id="103"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2.xml><?xml version="1.0" encoding="utf-8"?>
<p:sldLayout xmlns:a="http://schemas.openxmlformats.org/drawingml/2006/main" xmlns:r="http://schemas.openxmlformats.org/officeDocument/2006/relationships" xmlns:p="http://schemas.openxmlformats.org/presentationml/2006/main" type="tx">
  <p:cSld name="Blank">
    <p:spTree>
      <p:nvGrpSpPr>
        <p:cNvPr id="1" name=""/>
        <p:cNvGrpSpPr/>
        <p:nvPr/>
      </p:nvGrpSpPr>
      <p:grpSpPr>
        <a:xfrm>
          <a:off x="0" y="0"/>
          <a:ext cx="0" cy="0"/>
          <a:chOff x="0" y="0"/>
          <a:chExt cx="0" cy="0"/>
        </a:xfrm>
      </p:grpSpPr>
      <p:sp>
        <p:nvSpPr>
          <p:cNvPr id="110"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Photo - Horizontal">
    <p:spTree>
      <p:nvGrpSpPr>
        <p:cNvPr id="1" name=""/>
        <p:cNvGrpSpPr/>
        <p:nvPr/>
      </p:nvGrpSpPr>
      <p:grpSpPr>
        <a:xfrm>
          <a:off x="0" y="0"/>
          <a:ext cx="0" cy="0"/>
          <a:chOff x="0" y="0"/>
          <a:chExt cx="0" cy="0"/>
        </a:xfrm>
      </p:grpSpPr>
      <p:sp>
        <p:nvSpPr>
          <p:cNvPr id="20" name="Pyramids of Giza silhouetted against an orange sunset"/>
          <p:cNvSpPr>
            <a:spLocks noGrp="1"/>
          </p:cNvSpPr>
          <p:nvPr>
            <p:ph type="pic" idx="21"/>
          </p:nvPr>
        </p:nvSpPr>
        <p:spPr>
          <a:xfrm>
            <a:off x="2273300" y="-3352800"/>
            <a:ext cx="19850100" cy="12946560"/>
          </a:xfrm>
          <a:prstGeom prst="rect">
            <a:avLst/>
          </a:prstGeom>
          <a:ln w="9525">
            <a:round/>
          </a:ln>
        </p:spPr>
        <p:txBody>
          <a:bodyPr lIns="91439" tIns="45719" rIns="91439" bIns="45719" anchor="t">
            <a:noAutofit/>
          </a:bodyPr>
          <a:lstStyle/>
          <a:p>
            <a:endParaRPr/>
          </a:p>
        </p:txBody>
      </p:sp>
      <p:sp>
        <p:nvSpPr>
          <p:cNvPr id="21" name="Title Text"/>
          <p:cNvSpPr txBox="1">
            <a:spLocks noGrp="1"/>
          </p:cNvSpPr>
          <p:nvPr>
            <p:ph type="title"/>
          </p:nvPr>
        </p:nvSpPr>
        <p:spPr>
          <a:xfrm>
            <a:off x="2374900" y="9080500"/>
            <a:ext cx="19621500" cy="1905000"/>
          </a:xfrm>
          <a:prstGeom prst="rect">
            <a:avLst/>
          </a:prstGeom>
        </p:spPr>
        <p:txBody>
          <a:bodyPr anchor="b"/>
          <a:lstStyle>
            <a:lvl1pPr algn="ctr"/>
          </a:lstStyle>
          <a:p>
            <a:r>
              <a:t>Title Text</a:t>
            </a:r>
          </a:p>
        </p:txBody>
      </p:sp>
      <p:sp>
        <p:nvSpPr>
          <p:cNvPr id="22" name="Body Level One…"/>
          <p:cNvSpPr txBox="1">
            <a:spLocks noGrp="1"/>
          </p:cNvSpPr>
          <p:nvPr>
            <p:ph type="body" sz="quarter" idx="1"/>
          </p:nvPr>
        </p:nvSpPr>
        <p:spPr>
          <a:xfrm>
            <a:off x="2374900" y="11010900"/>
            <a:ext cx="19621500" cy="1930400"/>
          </a:xfrm>
          <a:prstGeom prst="rect">
            <a:avLst/>
          </a:prstGeom>
        </p:spPr>
        <p:txBody>
          <a:bodyPr anchor="t"/>
          <a:lstStyle>
            <a:lvl1pPr marL="0" indent="0" algn="ctr">
              <a:spcBef>
                <a:spcPts val="0"/>
              </a:spcBef>
              <a:buSzTx/>
              <a:buNone/>
              <a:defRPr sz="5000"/>
            </a:lvl1pPr>
            <a:lvl2pPr marL="0" indent="0" algn="ctr">
              <a:spcBef>
                <a:spcPts val="0"/>
              </a:spcBef>
              <a:buSzTx/>
              <a:buNone/>
              <a:defRPr sz="5000"/>
            </a:lvl2pPr>
            <a:lvl3pPr marL="0" indent="0" algn="ctr">
              <a:spcBef>
                <a:spcPts val="0"/>
              </a:spcBef>
              <a:buSzTx/>
              <a:buNone/>
              <a:defRPr sz="5000"/>
            </a:lvl3pPr>
            <a:lvl4pPr marL="0" indent="0" algn="ctr">
              <a:spcBef>
                <a:spcPts val="0"/>
              </a:spcBef>
              <a:buSzTx/>
              <a:buNone/>
              <a:defRPr sz="5000"/>
            </a:lvl4pPr>
            <a:lvl5pPr marL="0" indent="0" algn="ctr">
              <a:spcBef>
                <a:spcPts val="0"/>
              </a:spcBef>
              <a:buSzTx/>
              <a:buNone/>
              <a:defRPr sz="5000"/>
            </a:lvl5pPr>
          </a:lstStyle>
          <a:p>
            <a:r>
              <a:t>Body Level One</a:t>
            </a:r>
          </a:p>
          <a:p>
            <a:pPr lvl="1"/>
            <a:r>
              <a:t>Body Level Two</a:t>
            </a:r>
          </a:p>
          <a:p>
            <a:pPr lvl="2"/>
            <a:r>
              <a:t>Body Level Three</a:t>
            </a:r>
          </a:p>
          <a:p>
            <a:pPr lvl="3"/>
            <a:r>
              <a:t>Body Level Four</a:t>
            </a:r>
          </a:p>
          <a:p>
            <a:pPr lvl="4"/>
            <a:r>
              <a:t>Body Level Five</a:t>
            </a:r>
          </a:p>
        </p:txBody>
      </p:sp>
      <p:sp>
        <p:nvSpPr>
          <p:cNvPr id="23"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Title - Center">
    <p:spTree>
      <p:nvGrpSpPr>
        <p:cNvPr id="1" name=""/>
        <p:cNvGrpSpPr/>
        <p:nvPr/>
      </p:nvGrpSpPr>
      <p:grpSpPr>
        <a:xfrm>
          <a:off x="0" y="0"/>
          <a:ext cx="0" cy="0"/>
          <a:chOff x="0" y="0"/>
          <a:chExt cx="0" cy="0"/>
        </a:xfrm>
      </p:grpSpPr>
      <p:sp>
        <p:nvSpPr>
          <p:cNvPr id="30" name="Title Text"/>
          <p:cNvSpPr txBox="1">
            <a:spLocks noGrp="1"/>
          </p:cNvSpPr>
          <p:nvPr>
            <p:ph type="title"/>
          </p:nvPr>
        </p:nvSpPr>
        <p:spPr>
          <a:xfrm>
            <a:off x="2374900" y="5143500"/>
            <a:ext cx="19621500" cy="3429000"/>
          </a:xfrm>
          <a:prstGeom prst="rect">
            <a:avLst/>
          </a:prstGeom>
        </p:spPr>
        <p:txBody>
          <a:bodyPr/>
          <a:lstStyle>
            <a:lvl1pPr algn="ctr"/>
          </a:lstStyle>
          <a:p>
            <a:r>
              <a:t>Title Text</a:t>
            </a:r>
          </a:p>
        </p:txBody>
      </p:sp>
      <p:sp>
        <p:nvSpPr>
          <p:cNvPr id="31"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type="tx">
  <p:cSld name="Photo - Vertical">
    <p:spTree>
      <p:nvGrpSpPr>
        <p:cNvPr id="1" name=""/>
        <p:cNvGrpSpPr/>
        <p:nvPr/>
      </p:nvGrpSpPr>
      <p:grpSpPr>
        <a:xfrm>
          <a:off x="0" y="0"/>
          <a:ext cx="0" cy="0"/>
          <a:chOff x="0" y="0"/>
          <a:chExt cx="0" cy="0"/>
        </a:xfrm>
      </p:grpSpPr>
      <p:sp>
        <p:nvSpPr>
          <p:cNvPr id="38" name="Pyramids of Giza silhouetted against an orange sunset"/>
          <p:cNvSpPr>
            <a:spLocks noGrp="1"/>
          </p:cNvSpPr>
          <p:nvPr>
            <p:ph type="pic" idx="21"/>
          </p:nvPr>
        </p:nvSpPr>
        <p:spPr>
          <a:xfrm>
            <a:off x="10998200" y="1930400"/>
            <a:ext cx="15167286" cy="10007600"/>
          </a:xfrm>
          <a:prstGeom prst="rect">
            <a:avLst/>
          </a:prstGeom>
          <a:ln w="9525">
            <a:round/>
          </a:ln>
        </p:spPr>
        <p:txBody>
          <a:bodyPr lIns="91439" tIns="45719" rIns="91439" bIns="45719" anchor="t">
            <a:noAutofit/>
          </a:bodyPr>
          <a:lstStyle/>
          <a:p>
            <a:endParaRPr/>
          </a:p>
        </p:txBody>
      </p:sp>
      <p:sp>
        <p:nvSpPr>
          <p:cNvPr id="39" name="Title Text"/>
          <p:cNvSpPr txBox="1">
            <a:spLocks noGrp="1"/>
          </p:cNvSpPr>
          <p:nvPr>
            <p:ph type="title"/>
          </p:nvPr>
        </p:nvSpPr>
        <p:spPr>
          <a:xfrm>
            <a:off x="1816100" y="1943100"/>
            <a:ext cx="10502900" cy="5626100"/>
          </a:xfrm>
          <a:prstGeom prst="rect">
            <a:avLst/>
          </a:prstGeom>
        </p:spPr>
        <p:txBody>
          <a:bodyPr anchor="b"/>
          <a:lstStyle>
            <a:lvl1pPr algn="ctr">
              <a:defRPr sz="9400"/>
            </a:lvl1pPr>
          </a:lstStyle>
          <a:p>
            <a:r>
              <a:t>Title Text</a:t>
            </a:r>
          </a:p>
        </p:txBody>
      </p:sp>
      <p:sp>
        <p:nvSpPr>
          <p:cNvPr id="40" name="Body Level One…"/>
          <p:cNvSpPr txBox="1">
            <a:spLocks noGrp="1"/>
          </p:cNvSpPr>
          <p:nvPr>
            <p:ph type="body" sz="quarter" idx="1"/>
          </p:nvPr>
        </p:nvSpPr>
        <p:spPr>
          <a:xfrm>
            <a:off x="1816100" y="7556500"/>
            <a:ext cx="10502900" cy="4216400"/>
          </a:xfrm>
          <a:prstGeom prst="rect">
            <a:avLst/>
          </a:prstGeom>
        </p:spPr>
        <p:txBody>
          <a:bodyPr anchor="t"/>
          <a:lstStyle>
            <a:lvl1pPr marL="0" indent="0" algn="ctr">
              <a:spcBef>
                <a:spcPts val="0"/>
              </a:spcBef>
              <a:buSzTx/>
              <a:buNone/>
              <a:defRPr sz="5000"/>
            </a:lvl1pPr>
            <a:lvl2pPr marL="0" indent="0" algn="ctr">
              <a:spcBef>
                <a:spcPts val="0"/>
              </a:spcBef>
              <a:buSzTx/>
              <a:buNone/>
              <a:defRPr sz="5000"/>
            </a:lvl2pPr>
            <a:lvl3pPr marL="0" indent="0" algn="ctr">
              <a:spcBef>
                <a:spcPts val="0"/>
              </a:spcBef>
              <a:buSzTx/>
              <a:buNone/>
              <a:defRPr sz="5000"/>
            </a:lvl3pPr>
            <a:lvl4pPr marL="0" indent="0" algn="ctr">
              <a:spcBef>
                <a:spcPts val="0"/>
              </a:spcBef>
              <a:buSzTx/>
              <a:buNone/>
              <a:defRPr sz="5000"/>
            </a:lvl4pPr>
            <a:lvl5pPr marL="0" indent="0" algn="ctr">
              <a:spcBef>
                <a:spcPts val="0"/>
              </a:spcBef>
              <a:buSzTx/>
              <a:buNone/>
              <a:defRPr sz="5000"/>
            </a:lvl5pPr>
          </a:lstStyle>
          <a:p>
            <a:r>
              <a:t>Body Level One</a:t>
            </a:r>
          </a:p>
          <a:p>
            <a:pPr lvl="1"/>
            <a:r>
              <a:t>Body Level Two</a:t>
            </a:r>
          </a:p>
          <a:p>
            <a:pPr lvl="2"/>
            <a:r>
              <a:t>Body Level Three</a:t>
            </a:r>
          </a:p>
          <a:p>
            <a:pPr lvl="3"/>
            <a:r>
              <a:t>Body Level Four</a:t>
            </a:r>
          </a:p>
          <a:p>
            <a:pPr lvl="4"/>
            <a:r>
              <a:t>Body Level Five</a:t>
            </a:r>
          </a:p>
        </p:txBody>
      </p:sp>
      <p:sp>
        <p:nvSpPr>
          <p:cNvPr id="41"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type="tx">
  <p:cSld name="Title - Top">
    <p:spTree>
      <p:nvGrpSpPr>
        <p:cNvPr id="1" name=""/>
        <p:cNvGrpSpPr/>
        <p:nvPr/>
      </p:nvGrpSpPr>
      <p:grpSpPr>
        <a:xfrm>
          <a:off x="0" y="0"/>
          <a:ext cx="0" cy="0"/>
          <a:chOff x="0" y="0"/>
          <a:chExt cx="0" cy="0"/>
        </a:xfrm>
      </p:grpSpPr>
      <p:sp>
        <p:nvSpPr>
          <p:cNvPr id="48" name="Title Text"/>
          <p:cNvSpPr txBox="1">
            <a:spLocks noGrp="1"/>
          </p:cNvSpPr>
          <p:nvPr>
            <p:ph type="title"/>
          </p:nvPr>
        </p:nvSpPr>
        <p:spPr>
          <a:xfrm>
            <a:off x="2374900" y="889000"/>
            <a:ext cx="19621500" cy="2959100"/>
          </a:xfrm>
          <a:prstGeom prst="rect">
            <a:avLst/>
          </a:prstGeom>
        </p:spPr>
        <p:txBody>
          <a:bodyPr/>
          <a:lstStyle>
            <a:lvl1pPr algn="ctr"/>
          </a:lstStyle>
          <a:p>
            <a:r>
              <a:t>Title Text</a:t>
            </a:r>
          </a:p>
        </p:txBody>
      </p:sp>
      <p:sp>
        <p:nvSpPr>
          <p:cNvPr id="49"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type="tx">
  <p:cSld name="Title &amp; Bullets">
    <p:spTree>
      <p:nvGrpSpPr>
        <p:cNvPr id="1" name=""/>
        <p:cNvGrpSpPr/>
        <p:nvPr/>
      </p:nvGrpSpPr>
      <p:grpSpPr>
        <a:xfrm>
          <a:off x="0" y="0"/>
          <a:ext cx="0" cy="0"/>
          <a:chOff x="0" y="0"/>
          <a:chExt cx="0" cy="0"/>
        </a:xfrm>
      </p:grpSpPr>
      <p:sp>
        <p:nvSpPr>
          <p:cNvPr id="56" name="Title Text"/>
          <p:cNvSpPr txBox="1">
            <a:spLocks noGrp="1"/>
          </p:cNvSpPr>
          <p:nvPr>
            <p:ph type="title"/>
          </p:nvPr>
        </p:nvSpPr>
        <p:spPr>
          <a:xfrm>
            <a:off x="2374900" y="889000"/>
            <a:ext cx="19621500" cy="2959100"/>
          </a:xfrm>
          <a:prstGeom prst="rect">
            <a:avLst/>
          </a:prstGeom>
        </p:spPr>
        <p:txBody>
          <a:bodyPr/>
          <a:lstStyle>
            <a:lvl1pPr algn="ctr"/>
          </a:lstStyle>
          <a:p>
            <a:r>
              <a:t>Title Text</a:t>
            </a:r>
          </a:p>
        </p:txBody>
      </p:sp>
      <p:sp>
        <p:nvSpPr>
          <p:cNvPr id="57" name="Body Level One…"/>
          <p:cNvSpPr txBox="1">
            <a:spLocks noGrp="1"/>
          </p:cNvSpPr>
          <p:nvPr>
            <p:ph type="body" idx="1"/>
          </p:nvPr>
        </p:nvSpPr>
        <p:spPr>
          <a:xfrm>
            <a:off x="2374900" y="4127500"/>
            <a:ext cx="19621500" cy="8191500"/>
          </a:xfrm>
          <a:prstGeom prst="rect">
            <a:avLst/>
          </a:prstGeom>
        </p:spPr>
        <p:txBody>
          <a:bodyPr/>
          <a:lstStyle>
            <a:lvl1pPr>
              <a:buBlip>
                <a:blip r:embed="rId2"/>
              </a:buBlip>
            </a:lvl1pPr>
            <a:lvl2pPr>
              <a:buBlip>
                <a:blip r:embed="rId2"/>
              </a:buBlip>
            </a:lvl2pPr>
            <a:lvl3pPr>
              <a:buBlip>
                <a:blip r:embed="rId2"/>
              </a:buBlip>
            </a:lvl3pPr>
            <a:lvl4pPr>
              <a:buBlip>
                <a:blip r:embed="rId2"/>
              </a:buBlip>
            </a:lvl4pPr>
            <a:lvl5pPr>
              <a:buBlip>
                <a:blip r:embed="rId2"/>
              </a:buBlip>
            </a:lvl5pPr>
          </a:lstStyle>
          <a:p>
            <a:r>
              <a:t>Body Level One</a:t>
            </a:r>
          </a:p>
          <a:p>
            <a:pPr lvl="1"/>
            <a:r>
              <a:t>Body Level Two</a:t>
            </a:r>
          </a:p>
          <a:p>
            <a:pPr lvl="2"/>
            <a:r>
              <a:t>Body Level Three</a:t>
            </a:r>
          </a:p>
          <a:p>
            <a:pPr lvl="3"/>
            <a:r>
              <a:t>Body Level Four</a:t>
            </a:r>
          </a:p>
          <a:p>
            <a:pPr lvl="4"/>
            <a:r>
              <a:t>Body Level Five</a:t>
            </a:r>
          </a:p>
        </p:txBody>
      </p:sp>
      <p:sp>
        <p:nvSpPr>
          <p:cNvPr id="58"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type="tx">
  <p:cSld name="Title, Bullets &amp; Photo">
    <p:spTree>
      <p:nvGrpSpPr>
        <p:cNvPr id="1" name=""/>
        <p:cNvGrpSpPr/>
        <p:nvPr/>
      </p:nvGrpSpPr>
      <p:grpSpPr>
        <a:xfrm>
          <a:off x="0" y="0"/>
          <a:ext cx="0" cy="0"/>
          <a:chOff x="0" y="0"/>
          <a:chExt cx="0" cy="0"/>
        </a:xfrm>
      </p:grpSpPr>
      <p:sp>
        <p:nvSpPr>
          <p:cNvPr id="65" name="Pyramids of Giza silhouetted against an orange sunset"/>
          <p:cNvSpPr>
            <a:spLocks noGrp="1"/>
          </p:cNvSpPr>
          <p:nvPr>
            <p:ph type="pic" sz="half" idx="21"/>
          </p:nvPr>
        </p:nvSpPr>
        <p:spPr>
          <a:xfrm>
            <a:off x="10109200" y="3606800"/>
            <a:ext cx="12472592" cy="8382000"/>
          </a:xfrm>
          <a:prstGeom prst="rect">
            <a:avLst/>
          </a:prstGeom>
          <a:ln w="9525">
            <a:round/>
          </a:ln>
        </p:spPr>
        <p:txBody>
          <a:bodyPr lIns="91439" tIns="45719" rIns="91439" bIns="45719" anchor="t">
            <a:noAutofit/>
          </a:bodyPr>
          <a:lstStyle/>
          <a:p>
            <a:endParaRPr/>
          </a:p>
        </p:txBody>
      </p:sp>
      <p:sp>
        <p:nvSpPr>
          <p:cNvPr id="66" name="Title Text"/>
          <p:cNvSpPr txBox="1">
            <a:spLocks noGrp="1"/>
          </p:cNvSpPr>
          <p:nvPr>
            <p:ph type="title"/>
          </p:nvPr>
        </p:nvSpPr>
        <p:spPr>
          <a:xfrm>
            <a:off x="2374900" y="889000"/>
            <a:ext cx="19621500" cy="2959100"/>
          </a:xfrm>
          <a:prstGeom prst="rect">
            <a:avLst/>
          </a:prstGeom>
        </p:spPr>
        <p:txBody>
          <a:bodyPr/>
          <a:lstStyle>
            <a:lvl1pPr algn="ctr"/>
          </a:lstStyle>
          <a:p>
            <a:r>
              <a:t>Title Text</a:t>
            </a:r>
          </a:p>
        </p:txBody>
      </p:sp>
      <p:sp>
        <p:nvSpPr>
          <p:cNvPr id="67" name="Body Level One…"/>
          <p:cNvSpPr txBox="1">
            <a:spLocks noGrp="1"/>
          </p:cNvSpPr>
          <p:nvPr>
            <p:ph type="body" sz="half" idx="1"/>
          </p:nvPr>
        </p:nvSpPr>
        <p:spPr>
          <a:xfrm>
            <a:off x="2374900" y="4140200"/>
            <a:ext cx="9410700" cy="7874000"/>
          </a:xfrm>
          <a:prstGeom prst="rect">
            <a:avLst/>
          </a:prstGeom>
        </p:spPr>
        <p:txBody>
          <a:bodyPr/>
          <a:lstStyle>
            <a:lvl1pPr marL="533400" indent="-533400">
              <a:spcBef>
                <a:spcPts val="3900"/>
              </a:spcBef>
              <a:buBlip>
                <a:blip r:embed="rId2"/>
              </a:buBlip>
              <a:defRPr sz="4200"/>
            </a:lvl1pPr>
            <a:lvl2pPr marL="1066800" indent="-533400">
              <a:spcBef>
                <a:spcPts val="3900"/>
              </a:spcBef>
              <a:buBlip>
                <a:blip r:embed="rId2"/>
              </a:buBlip>
              <a:defRPr sz="4200"/>
            </a:lvl2pPr>
            <a:lvl3pPr marL="1600200" indent="-533400">
              <a:spcBef>
                <a:spcPts val="3900"/>
              </a:spcBef>
              <a:buBlip>
                <a:blip r:embed="rId2"/>
              </a:buBlip>
              <a:defRPr sz="4200"/>
            </a:lvl3pPr>
            <a:lvl4pPr marL="2133600" indent="-533400">
              <a:spcBef>
                <a:spcPts val="3900"/>
              </a:spcBef>
              <a:buBlip>
                <a:blip r:embed="rId2"/>
              </a:buBlip>
              <a:defRPr sz="4200"/>
            </a:lvl4pPr>
            <a:lvl5pPr marL="2667000" indent="-533400">
              <a:spcBef>
                <a:spcPts val="3900"/>
              </a:spcBef>
              <a:buBlip>
                <a:blip r:embed="rId2"/>
              </a:buBlip>
              <a:defRPr sz="4200"/>
            </a:lvl5pPr>
          </a:lstStyle>
          <a:p>
            <a:r>
              <a:t>Body Level One</a:t>
            </a:r>
          </a:p>
          <a:p>
            <a:pPr lvl="1"/>
            <a:r>
              <a:t>Body Level Two</a:t>
            </a:r>
          </a:p>
          <a:p>
            <a:pPr lvl="2"/>
            <a:r>
              <a:t>Body Level Three</a:t>
            </a:r>
          </a:p>
          <a:p>
            <a:pPr lvl="3"/>
            <a:r>
              <a:t>Body Level Four</a:t>
            </a:r>
          </a:p>
          <a:p>
            <a:pPr lvl="4"/>
            <a:r>
              <a:t>Body Level Five</a:t>
            </a:r>
          </a:p>
        </p:txBody>
      </p:sp>
      <p:sp>
        <p:nvSpPr>
          <p:cNvPr id="68"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type="tx">
  <p:cSld name="Bullets">
    <p:spTree>
      <p:nvGrpSpPr>
        <p:cNvPr id="1" name=""/>
        <p:cNvGrpSpPr/>
        <p:nvPr/>
      </p:nvGrpSpPr>
      <p:grpSpPr>
        <a:xfrm>
          <a:off x="0" y="0"/>
          <a:ext cx="0" cy="0"/>
          <a:chOff x="0" y="0"/>
          <a:chExt cx="0" cy="0"/>
        </a:xfrm>
      </p:grpSpPr>
      <p:sp>
        <p:nvSpPr>
          <p:cNvPr id="75" name="Body Level One…"/>
          <p:cNvSpPr txBox="1">
            <a:spLocks noGrp="1"/>
          </p:cNvSpPr>
          <p:nvPr>
            <p:ph type="body" idx="1"/>
          </p:nvPr>
        </p:nvSpPr>
        <p:spPr>
          <a:prstGeom prst="rect">
            <a:avLst/>
          </a:prstGeom>
        </p:spPr>
        <p:txBody>
          <a:bodyPr/>
          <a:lstStyle>
            <a:lvl1pPr>
              <a:buBlip>
                <a:blip r:embed="rId2"/>
              </a:buBlip>
            </a:lvl1pPr>
            <a:lvl2pPr>
              <a:buBlip>
                <a:blip r:embed="rId2"/>
              </a:buBlip>
            </a:lvl2pPr>
            <a:lvl3pPr>
              <a:buBlip>
                <a:blip r:embed="rId2"/>
              </a:buBlip>
            </a:lvl3pPr>
            <a:lvl4pPr>
              <a:buBlip>
                <a:blip r:embed="rId2"/>
              </a:buBlip>
            </a:lvl4pPr>
            <a:lvl5pPr>
              <a:buBlip>
                <a:blip r:embed="rId2"/>
              </a:buBlip>
            </a:lvl5pPr>
          </a:lstStyle>
          <a:p>
            <a:r>
              <a:t>Body Level One</a:t>
            </a:r>
          </a:p>
          <a:p>
            <a:pPr lvl="1"/>
            <a:r>
              <a:t>Body Level Two</a:t>
            </a:r>
          </a:p>
          <a:p>
            <a:pPr lvl="2"/>
            <a:r>
              <a:t>Body Level Three</a:t>
            </a:r>
          </a:p>
          <a:p>
            <a:pPr lvl="3"/>
            <a:r>
              <a:t>Body Level Four</a:t>
            </a:r>
          </a:p>
          <a:p>
            <a:pPr lvl="4"/>
            <a:r>
              <a:t>Body Level Five</a:t>
            </a:r>
          </a:p>
        </p:txBody>
      </p:sp>
      <p:sp>
        <p:nvSpPr>
          <p:cNvPr id="76"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p="http://schemas.openxmlformats.org/presentationml/2006/main" type="tx">
  <p:cSld name="Photo - 3 Up">
    <p:spTree>
      <p:nvGrpSpPr>
        <p:cNvPr id="1" name=""/>
        <p:cNvGrpSpPr/>
        <p:nvPr/>
      </p:nvGrpSpPr>
      <p:grpSpPr>
        <a:xfrm>
          <a:off x="0" y="0"/>
          <a:ext cx="0" cy="0"/>
          <a:chOff x="0" y="0"/>
          <a:chExt cx="0" cy="0"/>
        </a:xfrm>
      </p:grpSpPr>
      <p:sp>
        <p:nvSpPr>
          <p:cNvPr id="83" name="Pyramids of Giza silhouetted against an orange sunset"/>
          <p:cNvSpPr>
            <a:spLocks noGrp="1"/>
          </p:cNvSpPr>
          <p:nvPr>
            <p:ph type="pic" sz="quarter" idx="21"/>
          </p:nvPr>
        </p:nvSpPr>
        <p:spPr>
          <a:xfrm>
            <a:off x="13487400" y="-736600"/>
            <a:ext cx="9662406" cy="6375400"/>
          </a:xfrm>
          <a:prstGeom prst="rect">
            <a:avLst/>
          </a:prstGeom>
          <a:ln w="9525">
            <a:round/>
          </a:ln>
        </p:spPr>
        <p:txBody>
          <a:bodyPr lIns="91439" tIns="45719" rIns="91439" bIns="45719" anchor="t">
            <a:noAutofit/>
          </a:bodyPr>
          <a:lstStyle/>
          <a:p>
            <a:endParaRPr/>
          </a:p>
        </p:txBody>
      </p:sp>
      <p:sp>
        <p:nvSpPr>
          <p:cNvPr id="84" name="Close-up of a pyramid in Giza"/>
          <p:cNvSpPr>
            <a:spLocks noGrp="1"/>
          </p:cNvSpPr>
          <p:nvPr>
            <p:ph type="pic" idx="22"/>
          </p:nvPr>
        </p:nvSpPr>
        <p:spPr>
          <a:xfrm>
            <a:off x="13111577" y="4381521"/>
            <a:ext cx="9977826" cy="15152734"/>
          </a:xfrm>
          <a:prstGeom prst="rect">
            <a:avLst/>
          </a:prstGeom>
          <a:ln w="9525">
            <a:round/>
          </a:ln>
        </p:spPr>
        <p:txBody>
          <a:bodyPr lIns="91439" tIns="45719" rIns="91439" bIns="45719" anchor="t">
            <a:noAutofit/>
          </a:bodyPr>
          <a:lstStyle/>
          <a:p>
            <a:endParaRPr/>
          </a:p>
        </p:txBody>
      </p:sp>
      <p:sp>
        <p:nvSpPr>
          <p:cNvPr id="85" name="Sphinx in front of the pyramids of Giza with a clear blue sky in the background"/>
          <p:cNvSpPr>
            <a:spLocks noGrp="1"/>
          </p:cNvSpPr>
          <p:nvPr>
            <p:ph type="pic" idx="23"/>
          </p:nvPr>
        </p:nvSpPr>
        <p:spPr>
          <a:xfrm>
            <a:off x="-139700" y="-25400"/>
            <a:ext cx="17310482" cy="12984978"/>
          </a:xfrm>
          <a:prstGeom prst="rect">
            <a:avLst/>
          </a:prstGeom>
          <a:ln w="9525">
            <a:round/>
          </a:ln>
        </p:spPr>
        <p:txBody>
          <a:bodyPr lIns="91439" tIns="45719" rIns="91439" bIns="45719" anchor="t">
            <a:noAutofit/>
          </a:bodyPr>
          <a:lstStyle/>
          <a:p>
            <a:endParaRPr/>
          </a:p>
        </p:txBody>
      </p:sp>
      <p:sp>
        <p:nvSpPr>
          <p:cNvPr id="86"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rotWithShape="1">
          <a:blip r:embed="rId14"/>
          <a:srcRect/>
          <a:stretch>
            <a:fillRect/>
          </a:stretch>
        </a:blipFill>
        <a:effectLst/>
      </p:bgPr>
    </p:bg>
    <p:spTree>
      <p:nvGrpSpPr>
        <p:cNvPr id="1" name=""/>
        <p:cNvGrpSpPr/>
        <p:nvPr/>
      </p:nvGrpSpPr>
      <p:grpSpPr>
        <a:xfrm>
          <a:off x="0" y="0"/>
          <a:ext cx="0" cy="0"/>
          <a:chOff x="0" y="0"/>
          <a:chExt cx="0" cy="0"/>
        </a:xfrm>
      </p:grpSpPr>
      <p:sp>
        <p:nvSpPr>
          <p:cNvPr id="2" name="Body Level One…"/>
          <p:cNvSpPr txBox="1">
            <a:spLocks noGrp="1"/>
          </p:cNvSpPr>
          <p:nvPr>
            <p:ph type="body" idx="1"/>
          </p:nvPr>
        </p:nvSpPr>
        <p:spPr>
          <a:xfrm>
            <a:off x="2374900" y="1651000"/>
            <a:ext cx="19621500" cy="1041400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normAutofit/>
          </a:bodyPr>
          <a:lstStyle>
            <a:lvl1pPr>
              <a:buBlip>
                <a:blip r:embed="rId15"/>
              </a:buBlip>
            </a:lvl1pPr>
            <a:lvl2pPr>
              <a:buBlip>
                <a:blip r:embed="rId15"/>
              </a:buBlip>
            </a:lvl2pPr>
            <a:lvl3pPr>
              <a:buBlip>
                <a:blip r:embed="rId15"/>
              </a:buBlip>
            </a:lvl3pPr>
            <a:lvl4pPr>
              <a:buBlip>
                <a:blip r:embed="rId15"/>
              </a:buBlip>
            </a:lvl4pPr>
            <a:lvl5pPr>
              <a:buBlip>
                <a:blip r:embed="rId15"/>
              </a:buBlip>
            </a:lvl5pPr>
          </a:lstStyle>
          <a:p>
            <a:r>
              <a:t>Body Level One</a:t>
            </a:r>
          </a:p>
          <a:p>
            <a:pPr lvl="1"/>
            <a:r>
              <a:t>Body Level Two</a:t>
            </a:r>
          </a:p>
          <a:p>
            <a:pPr lvl="2"/>
            <a:r>
              <a:t>Body Level Three</a:t>
            </a:r>
          </a:p>
          <a:p>
            <a:pPr lvl="3"/>
            <a:r>
              <a:t>Body Level Four</a:t>
            </a:r>
          </a:p>
          <a:p>
            <a:pPr lvl="4"/>
            <a:r>
              <a:t>Body Level Five</a:t>
            </a:r>
          </a:p>
        </p:txBody>
      </p:sp>
      <p:sp>
        <p:nvSpPr>
          <p:cNvPr id="3" name="Title Text"/>
          <p:cNvSpPr txBox="1">
            <a:spLocks noGrp="1"/>
          </p:cNvSpPr>
          <p:nvPr>
            <p:ph type="title"/>
          </p:nvPr>
        </p:nvSpPr>
        <p:spPr>
          <a:xfrm>
            <a:off x="2387600" y="889000"/>
            <a:ext cx="19621500" cy="295910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normAutofit/>
          </a:bodyPr>
          <a:lstStyle/>
          <a:p>
            <a:r>
              <a:t>Title Text</a:t>
            </a:r>
          </a:p>
        </p:txBody>
      </p:sp>
      <p:sp>
        <p:nvSpPr>
          <p:cNvPr id="4" name="Slide Number"/>
          <p:cNvSpPr txBox="1">
            <a:spLocks noGrp="1"/>
          </p:cNvSpPr>
          <p:nvPr>
            <p:ph type="sldNum" sz="quarter" idx="2"/>
          </p:nvPr>
        </p:nvSpPr>
        <p:spPr>
          <a:xfrm>
            <a:off x="11993858" y="13144500"/>
            <a:ext cx="393205" cy="571500"/>
          </a:xfrm>
          <a:prstGeom prst="rect">
            <a:avLst/>
          </a:prstGeom>
          <a:ln w="12700">
            <a:miter lim="400000"/>
          </a:ln>
        </p:spPr>
        <p:txBody>
          <a:bodyPr wrap="none" lIns="50800" tIns="50800" rIns="50800" bIns="50800" anchor="b">
            <a:spAutoFit/>
          </a:bodyPr>
          <a:lstStyle>
            <a:lvl1pPr>
              <a:defRPr sz="2400"/>
            </a:lvl1pPr>
          </a:lstStyle>
          <a:p>
            <a:fld id="{86CB4B4D-7CA3-9044-876B-883B54F8677D}" type="slidenum">
              <a:t>‹#›</a:t>
            </a:fld>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ransition spd="med"/>
  <p:txStyles>
    <p:titleStyle>
      <a:lvl1pPr marL="0" marR="0" indent="0" algn="l" defTabSz="825500" latinLnBrk="0">
        <a:lnSpc>
          <a:spcPct val="100000"/>
        </a:lnSpc>
        <a:spcBef>
          <a:spcPts val="0"/>
        </a:spcBef>
        <a:spcAft>
          <a:spcPts val="0"/>
        </a:spcAft>
        <a:buClrTx/>
        <a:buSzTx/>
        <a:buFontTx/>
        <a:buNone/>
        <a:tabLst/>
        <a:defRPr sz="10000" b="0" i="0" u="none" strike="noStrike" cap="none" spc="0" baseline="0">
          <a:solidFill>
            <a:srgbClr val="3E231A"/>
          </a:solidFill>
          <a:uFillTx/>
          <a:latin typeface="+mn-lt"/>
          <a:ea typeface="+mn-ea"/>
          <a:cs typeface="+mn-cs"/>
          <a:sym typeface="Papyrus"/>
        </a:defRPr>
      </a:lvl1pPr>
      <a:lvl2pPr marL="0" marR="0" indent="0" algn="l" defTabSz="825500" latinLnBrk="0">
        <a:lnSpc>
          <a:spcPct val="100000"/>
        </a:lnSpc>
        <a:spcBef>
          <a:spcPts val="0"/>
        </a:spcBef>
        <a:spcAft>
          <a:spcPts val="0"/>
        </a:spcAft>
        <a:buClrTx/>
        <a:buSzTx/>
        <a:buFontTx/>
        <a:buNone/>
        <a:tabLst/>
        <a:defRPr sz="10000" b="0" i="0" u="none" strike="noStrike" cap="none" spc="0" baseline="0">
          <a:solidFill>
            <a:srgbClr val="3E231A"/>
          </a:solidFill>
          <a:uFillTx/>
          <a:latin typeface="+mn-lt"/>
          <a:ea typeface="+mn-ea"/>
          <a:cs typeface="+mn-cs"/>
          <a:sym typeface="Papyrus"/>
        </a:defRPr>
      </a:lvl2pPr>
      <a:lvl3pPr marL="0" marR="0" indent="0" algn="l" defTabSz="825500" latinLnBrk="0">
        <a:lnSpc>
          <a:spcPct val="100000"/>
        </a:lnSpc>
        <a:spcBef>
          <a:spcPts val="0"/>
        </a:spcBef>
        <a:spcAft>
          <a:spcPts val="0"/>
        </a:spcAft>
        <a:buClrTx/>
        <a:buSzTx/>
        <a:buFontTx/>
        <a:buNone/>
        <a:tabLst/>
        <a:defRPr sz="10000" b="0" i="0" u="none" strike="noStrike" cap="none" spc="0" baseline="0">
          <a:solidFill>
            <a:srgbClr val="3E231A"/>
          </a:solidFill>
          <a:uFillTx/>
          <a:latin typeface="+mn-lt"/>
          <a:ea typeface="+mn-ea"/>
          <a:cs typeface="+mn-cs"/>
          <a:sym typeface="Papyrus"/>
        </a:defRPr>
      </a:lvl3pPr>
      <a:lvl4pPr marL="0" marR="0" indent="0" algn="l" defTabSz="825500" latinLnBrk="0">
        <a:lnSpc>
          <a:spcPct val="100000"/>
        </a:lnSpc>
        <a:spcBef>
          <a:spcPts val="0"/>
        </a:spcBef>
        <a:spcAft>
          <a:spcPts val="0"/>
        </a:spcAft>
        <a:buClrTx/>
        <a:buSzTx/>
        <a:buFontTx/>
        <a:buNone/>
        <a:tabLst/>
        <a:defRPr sz="10000" b="0" i="0" u="none" strike="noStrike" cap="none" spc="0" baseline="0">
          <a:solidFill>
            <a:srgbClr val="3E231A"/>
          </a:solidFill>
          <a:uFillTx/>
          <a:latin typeface="+mn-lt"/>
          <a:ea typeface="+mn-ea"/>
          <a:cs typeface="+mn-cs"/>
          <a:sym typeface="Papyrus"/>
        </a:defRPr>
      </a:lvl4pPr>
      <a:lvl5pPr marL="0" marR="0" indent="0" algn="l" defTabSz="825500" latinLnBrk="0">
        <a:lnSpc>
          <a:spcPct val="100000"/>
        </a:lnSpc>
        <a:spcBef>
          <a:spcPts val="0"/>
        </a:spcBef>
        <a:spcAft>
          <a:spcPts val="0"/>
        </a:spcAft>
        <a:buClrTx/>
        <a:buSzTx/>
        <a:buFontTx/>
        <a:buNone/>
        <a:tabLst/>
        <a:defRPr sz="10000" b="0" i="0" u="none" strike="noStrike" cap="none" spc="0" baseline="0">
          <a:solidFill>
            <a:srgbClr val="3E231A"/>
          </a:solidFill>
          <a:uFillTx/>
          <a:latin typeface="+mn-lt"/>
          <a:ea typeface="+mn-ea"/>
          <a:cs typeface="+mn-cs"/>
          <a:sym typeface="Papyrus"/>
        </a:defRPr>
      </a:lvl5pPr>
      <a:lvl6pPr marL="0" marR="0" indent="0" algn="l" defTabSz="825500" latinLnBrk="0">
        <a:lnSpc>
          <a:spcPct val="100000"/>
        </a:lnSpc>
        <a:spcBef>
          <a:spcPts val="0"/>
        </a:spcBef>
        <a:spcAft>
          <a:spcPts val="0"/>
        </a:spcAft>
        <a:buClrTx/>
        <a:buSzTx/>
        <a:buFontTx/>
        <a:buNone/>
        <a:tabLst/>
        <a:defRPr sz="10000" b="0" i="0" u="none" strike="noStrike" cap="none" spc="0" baseline="0">
          <a:solidFill>
            <a:srgbClr val="3E231A"/>
          </a:solidFill>
          <a:uFillTx/>
          <a:latin typeface="+mn-lt"/>
          <a:ea typeface="+mn-ea"/>
          <a:cs typeface="+mn-cs"/>
          <a:sym typeface="Papyrus"/>
        </a:defRPr>
      </a:lvl6pPr>
      <a:lvl7pPr marL="0" marR="0" indent="0" algn="l" defTabSz="825500" latinLnBrk="0">
        <a:lnSpc>
          <a:spcPct val="100000"/>
        </a:lnSpc>
        <a:spcBef>
          <a:spcPts val="0"/>
        </a:spcBef>
        <a:spcAft>
          <a:spcPts val="0"/>
        </a:spcAft>
        <a:buClrTx/>
        <a:buSzTx/>
        <a:buFontTx/>
        <a:buNone/>
        <a:tabLst/>
        <a:defRPr sz="10000" b="0" i="0" u="none" strike="noStrike" cap="none" spc="0" baseline="0">
          <a:solidFill>
            <a:srgbClr val="3E231A"/>
          </a:solidFill>
          <a:uFillTx/>
          <a:latin typeface="+mn-lt"/>
          <a:ea typeface="+mn-ea"/>
          <a:cs typeface="+mn-cs"/>
          <a:sym typeface="Papyrus"/>
        </a:defRPr>
      </a:lvl7pPr>
      <a:lvl8pPr marL="0" marR="0" indent="0" algn="l" defTabSz="825500" latinLnBrk="0">
        <a:lnSpc>
          <a:spcPct val="100000"/>
        </a:lnSpc>
        <a:spcBef>
          <a:spcPts val="0"/>
        </a:spcBef>
        <a:spcAft>
          <a:spcPts val="0"/>
        </a:spcAft>
        <a:buClrTx/>
        <a:buSzTx/>
        <a:buFontTx/>
        <a:buNone/>
        <a:tabLst/>
        <a:defRPr sz="10000" b="0" i="0" u="none" strike="noStrike" cap="none" spc="0" baseline="0">
          <a:solidFill>
            <a:srgbClr val="3E231A"/>
          </a:solidFill>
          <a:uFillTx/>
          <a:latin typeface="+mn-lt"/>
          <a:ea typeface="+mn-ea"/>
          <a:cs typeface="+mn-cs"/>
          <a:sym typeface="Papyrus"/>
        </a:defRPr>
      </a:lvl8pPr>
      <a:lvl9pPr marL="0" marR="0" indent="0" algn="l" defTabSz="825500" latinLnBrk="0">
        <a:lnSpc>
          <a:spcPct val="100000"/>
        </a:lnSpc>
        <a:spcBef>
          <a:spcPts val="0"/>
        </a:spcBef>
        <a:spcAft>
          <a:spcPts val="0"/>
        </a:spcAft>
        <a:buClrTx/>
        <a:buSzTx/>
        <a:buFontTx/>
        <a:buNone/>
        <a:tabLst/>
        <a:defRPr sz="10000" b="0" i="0" u="none" strike="noStrike" cap="none" spc="0" baseline="0">
          <a:solidFill>
            <a:srgbClr val="3E231A"/>
          </a:solidFill>
          <a:uFillTx/>
          <a:latin typeface="+mn-lt"/>
          <a:ea typeface="+mn-ea"/>
          <a:cs typeface="+mn-cs"/>
          <a:sym typeface="Papyrus"/>
        </a:defRPr>
      </a:lvl9pPr>
    </p:titleStyle>
    <p:bodyStyle>
      <a:lvl1pPr marL="660400" marR="0" indent="-660400" algn="l" defTabSz="825500" rtl="0" latinLnBrk="0">
        <a:lnSpc>
          <a:spcPct val="100000"/>
        </a:lnSpc>
        <a:spcBef>
          <a:spcPts val="4200"/>
        </a:spcBef>
        <a:spcAft>
          <a:spcPts val="0"/>
        </a:spcAft>
        <a:buClrTx/>
        <a:buSzPct val="25000"/>
        <a:buFontTx/>
        <a:buBlip>
          <a:blip r:embed="rId15"/>
        </a:buBlip>
        <a:tabLst/>
        <a:defRPr sz="5200" b="0" i="0" u="none" strike="noStrike" cap="none" spc="0" baseline="0">
          <a:solidFill>
            <a:srgbClr val="3E231A"/>
          </a:solidFill>
          <a:uFillTx/>
          <a:latin typeface="+mn-lt"/>
          <a:ea typeface="+mn-ea"/>
          <a:cs typeface="+mn-cs"/>
          <a:sym typeface="Papyrus"/>
        </a:defRPr>
      </a:lvl1pPr>
      <a:lvl2pPr marL="1320800" marR="0" indent="-660400" algn="l" defTabSz="825500" rtl="0" latinLnBrk="0">
        <a:lnSpc>
          <a:spcPct val="100000"/>
        </a:lnSpc>
        <a:spcBef>
          <a:spcPts val="4200"/>
        </a:spcBef>
        <a:spcAft>
          <a:spcPts val="0"/>
        </a:spcAft>
        <a:buClrTx/>
        <a:buSzPct val="25000"/>
        <a:buFontTx/>
        <a:buBlip>
          <a:blip r:embed="rId15"/>
        </a:buBlip>
        <a:tabLst/>
        <a:defRPr sz="5200" b="0" i="0" u="none" strike="noStrike" cap="none" spc="0" baseline="0">
          <a:solidFill>
            <a:srgbClr val="3E231A"/>
          </a:solidFill>
          <a:uFillTx/>
          <a:latin typeface="+mn-lt"/>
          <a:ea typeface="+mn-ea"/>
          <a:cs typeface="+mn-cs"/>
          <a:sym typeface="Papyrus"/>
        </a:defRPr>
      </a:lvl2pPr>
      <a:lvl3pPr marL="1981200" marR="0" indent="-660400" algn="l" defTabSz="825500" rtl="0" latinLnBrk="0">
        <a:lnSpc>
          <a:spcPct val="100000"/>
        </a:lnSpc>
        <a:spcBef>
          <a:spcPts val="4200"/>
        </a:spcBef>
        <a:spcAft>
          <a:spcPts val="0"/>
        </a:spcAft>
        <a:buClrTx/>
        <a:buSzPct val="25000"/>
        <a:buFontTx/>
        <a:buBlip>
          <a:blip r:embed="rId15"/>
        </a:buBlip>
        <a:tabLst/>
        <a:defRPr sz="5200" b="0" i="0" u="none" strike="noStrike" cap="none" spc="0" baseline="0">
          <a:solidFill>
            <a:srgbClr val="3E231A"/>
          </a:solidFill>
          <a:uFillTx/>
          <a:latin typeface="+mn-lt"/>
          <a:ea typeface="+mn-ea"/>
          <a:cs typeface="+mn-cs"/>
          <a:sym typeface="Papyrus"/>
        </a:defRPr>
      </a:lvl3pPr>
      <a:lvl4pPr marL="2641600" marR="0" indent="-660400" algn="l" defTabSz="825500" rtl="0" latinLnBrk="0">
        <a:lnSpc>
          <a:spcPct val="100000"/>
        </a:lnSpc>
        <a:spcBef>
          <a:spcPts val="4200"/>
        </a:spcBef>
        <a:spcAft>
          <a:spcPts val="0"/>
        </a:spcAft>
        <a:buClrTx/>
        <a:buSzPct val="25000"/>
        <a:buFontTx/>
        <a:buBlip>
          <a:blip r:embed="rId15"/>
        </a:buBlip>
        <a:tabLst/>
        <a:defRPr sz="5200" b="0" i="0" u="none" strike="noStrike" cap="none" spc="0" baseline="0">
          <a:solidFill>
            <a:srgbClr val="3E231A"/>
          </a:solidFill>
          <a:uFillTx/>
          <a:latin typeface="+mn-lt"/>
          <a:ea typeface="+mn-ea"/>
          <a:cs typeface="+mn-cs"/>
          <a:sym typeface="Papyrus"/>
        </a:defRPr>
      </a:lvl4pPr>
      <a:lvl5pPr marL="3302000" marR="0" indent="-660400" algn="l" defTabSz="825500" rtl="0" latinLnBrk="0">
        <a:lnSpc>
          <a:spcPct val="100000"/>
        </a:lnSpc>
        <a:spcBef>
          <a:spcPts val="4200"/>
        </a:spcBef>
        <a:spcAft>
          <a:spcPts val="0"/>
        </a:spcAft>
        <a:buClrTx/>
        <a:buSzPct val="25000"/>
        <a:buFontTx/>
        <a:buBlip>
          <a:blip r:embed="rId15"/>
        </a:buBlip>
        <a:tabLst/>
        <a:defRPr sz="5200" b="0" i="0" u="none" strike="noStrike" cap="none" spc="0" baseline="0">
          <a:solidFill>
            <a:srgbClr val="3E231A"/>
          </a:solidFill>
          <a:uFillTx/>
          <a:latin typeface="+mn-lt"/>
          <a:ea typeface="+mn-ea"/>
          <a:cs typeface="+mn-cs"/>
          <a:sym typeface="Papyrus"/>
        </a:defRPr>
      </a:lvl5pPr>
      <a:lvl6pPr marL="3962400" marR="0" indent="-660400" algn="l" defTabSz="825500" rtl="0" latinLnBrk="0">
        <a:lnSpc>
          <a:spcPct val="100000"/>
        </a:lnSpc>
        <a:spcBef>
          <a:spcPts val="4200"/>
        </a:spcBef>
        <a:spcAft>
          <a:spcPts val="0"/>
        </a:spcAft>
        <a:buClrTx/>
        <a:buSzPct val="25000"/>
        <a:buFontTx/>
        <a:buBlip>
          <a:blip r:embed="rId15"/>
        </a:buBlip>
        <a:tabLst/>
        <a:defRPr sz="5200" b="0" i="0" u="none" strike="noStrike" cap="none" spc="0" baseline="0">
          <a:solidFill>
            <a:srgbClr val="3E231A"/>
          </a:solidFill>
          <a:uFillTx/>
          <a:latin typeface="+mn-lt"/>
          <a:ea typeface="+mn-ea"/>
          <a:cs typeface="+mn-cs"/>
          <a:sym typeface="Papyrus"/>
        </a:defRPr>
      </a:lvl6pPr>
      <a:lvl7pPr marL="4622800" marR="0" indent="-660400" algn="l" defTabSz="825500" rtl="0" latinLnBrk="0">
        <a:lnSpc>
          <a:spcPct val="100000"/>
        </a:lnSpc>
        <a:spcBef>
          <a:spcPts val="4200"/>
        </a:spcBef>
        <a:spcAft>
          <a:spcPts val="0"/>
        </a:spcAft>
        <a:buClrTx/>
        <a:buSzPct val="25000"/>
        <a:buFontTx/>
        <a:buBlip>
          <a:blip r:embed="rId15"/>
        </a:buBlip>
        <a:tabLst/>
        <a:defRPr sz="5200" b="0" i="0" u="none" strike="noStrike" cap="none" spc="0" baseline="0">
          <a:solidFill>
            <a:srgbClr val="3E231A"/>
          </a:solidFill>
          <a:uFillTx/>
          <a:latin typeface="+mn-lt"/>
          <a:ea typeface="+mn-ea"/>
          <a:cs typeface="+mn-cs"/>
          <a:sym typeface="Papyrus"/>
        </a:defRPr>
      </a:lvl7pPr>
      <a:lvl8pPr marL="5283200" marR="0" indent="-660400" algn="l" defTabSz="825500" rtl="0" latinLnBrk="0">
        <a:lnSpc>
          <a:spcPct val="100000"/>
        </a:lnSpc>
        <a:spcBef>
          <a:spcPts val="4200"/>
        </a:spcBef>
        <a:spcAft>
          <a:spcPts val="0"/>
        </a:spcAft>
        <a:buClrTx/>
        <a:buSzPct val="25000"/>
        <a:buFontTx/>
        <a:buBlip>
          <a:blip r:embed="rId15"/>
        </a:buBlip>
        <a:tabLst/>
        <a:defRPr sz="5200" b="0" i="0" u="none" strike="noStrike" cap="none" spc="0" baseline="0">
          <a:solidFill>
            <a:srgbClr val="3E231A"/>
          </a:solidFill>
          <a:uFillTx/>
          <a:latin typeface="+mn-lt"/>
          <a:ea typeface="+mn-ea"/>
          <a:cs typeface="+mn-cs"/>
          <a:sym typeface="Papyrus"/>
        </a:defRPr>
      </a:lvl8pPr>
      <a:lvl9pPr marL="5943600" marR="0" indent="-660400" algn="l" defTabSz="825500" rtl="0" latinLnBrk="0">
        <a:lnSpc>
          <a:spcPct val="100000"/>
        </a:lnSpc>
        <a:spcBef>
          <a:spcPts val="4200"/>
        </a:spcBef>
        <a:spcAft>
          <a:spcPts val="0"/>
        </a:spcAft>
        <a:buClrTx/>
        <a:buSzPct val="25000"/>
        <a:buFontTx/>
        <a:buBlip>
          <a:blip r:embed="rId15"/>
        </a:buBlip>
        <a:tabLst/>
        <a:defRPr sz="5200" b="0" i="0" u="none" strike="noStrike" cap="none" spc="0" baseline="0">
          <a:solidFill>
            <a:srgbClr val="3E231A"/>
          </a:solidFill>
          <a:uFillTx/>
          <a:latin typeface="+mn-lt"/>
          <a:ea typeface="+mn-ea"/>
          <a:cs typeface="+mn-cs"/>
          <a:sym typeface="Papyrus"/>
        </a:defRPr>
      </a:lvl9pPr>
    </p:bodyStyle>
    <p:otherStyle>
      <a:lvl1pPr marL="0" marR="0" indent="0" algn="ctr" defTabSz="825500" latinLnBrk="0">
        <a:lnSpc>
          <a:spcPct val="100000"/>
        </a:lnSpc>
        <a:spcBef>
          <a:spcPts val="0"/>
        </a:spcBef>
        <a:spcAft>
          <a:spcPts val="0"/>
        </a:spcAft>
        <a:buClrTx/>
        <a:buSzTx/>
        <a:buFontTx/>
        <a:buNone/>
        <a:tabLst/>
        <a:defRPr sz="2400" b="0" i="0" u="none" strike="noStrike" cap="none" spc="0" baseline="0">
          <a:solidFill>
            <a:schemeClr val="tx1"/>
          </a:solidFill>
          <a:uFillTx/>
          <a:latin typeface="+mn-lt"/>
          <a:ea typeface="+mn-ea"/>
          <a:cs typeface="+mn-cs"/>
          <a:sym typeface="Papyrus"/>
        </a:defRPr>
      </a:lvl1pPr>
      <a:lvl2pPr marL="0" marR="0" indent="228600" algn="ctr" defTabSz="825500" latinLnBrk="0">
        <a:lnSpc>
          <a:spcPct val="100000"/>
        </a:lnSpc>
        <a:spcBef>
          <a:spcPts val="0"/>
        </a:spcBef>
        <a:spcAft>
          <a:spcPts val="0"/>
        </a:spcAft>
        <a:buClrTx/>
        <a:buSzTx/>
        <a:buFontTx/>
        <a:buNone/>
        <a:tabLst/>
        <a:defRPr sz="2400" b="0" i="0" u="none" strike="noStrike" cap="none" spc="0" baseline="0">
          <a:solidFill>
            <a:schemeClr val="tx1"/>
          </a:solidFill>
          <a:uFillTx/>
          <a:latin typeface="+mn-lt"/>
          <a:ea typeface="+mn-ea"/>
          <a:cs typeface="+mn-cs"/>
          <a:sym typeface="Papyrus"/>
        </a:defRPr>
      </a:lvl2pPr>
      <a:lvl3pPr marL="0" marR="0" indent="457200" algn="ctr" defTabSz="825500" latinLnBrk="0">
        <a:lnSpc>
          <a:spcPct val="100000"/>
        </a:lnSpc>
        <a:spcBef>
          <a:spcPts val="0"/>
        </a:spcBef>
        <a:spcAft>
          <a:spcPts val="0"/>
        </a:spcAft>
        <a:buClrTx/>
        <a:buSzTx/>
        <a:buFontTx/>
        <a:buNone/>
        <a:tabLst/>
        <a:defRPr sz="2400" b="0" i="0" u="none" strike="noStrike" cap="none" spc="0" baseline="0">
          <a:solidFill>
            <a:schemeClr val="tx1"/>
          </a:solidFill>
          <a:uFillTx/>
          <a:latin typeface="+mn-lt"/>
          <a:ea typeface="+mn-ea"/>
          <a:cs typeface="+mn-cs"/>
          <a:sym typeface="Papyrus"/>
        </a:defRPr>
      </a:lvl3pPr>
      <a:lvl4pPr marL="0" marR="0" indent="685800" algn="ctr" defTabSz="825500" latinLnBrk="0">
        <a:lnSpc>
          <a:spcPct val="100000"/>
        </a:lnSpc>
        <a:spcBef>
          <a:spcPts val="0"/>
        </a:spcBef>
        <a:spcAft>
          <a:spcPts val="0"/>
        </a:spcAft>
        <a:buClrTx/>
        <a:buSzTx/>
        <a:buFontTx/>
        <a:buNone/>
        <a:tabLst/>
        <a:defRPr sz="2400" b="0" i="0" u="none" strike="noStrike" cap="none" spc="0" baseline="0">
          <a:solidFill>
            <a:schemeClr val="tx1"/>
          </a:solidFill>
          <a:uFillTx/>
          <a:latin typeface="+mn-lt"/>
          <a:ea typeface="+mn-ea"/>
          <a:cs typeface="+mn-cs"/>
          <a:sym typeface="Papyrus"/>
        </a:defRPr>
      </a:lvl4pPr>
      <a:lvl5pPr marL="0" marR="0" indent="914400" algn="ctr" defTabSz="825500" latinLnBrk="0">
        <a:lnSpc>
          <a:spcPct val="100000"/>
        </a:lnSpc>
        <a:spcBef>
          <a:spcPts val="0"/>
        </a:spcBef>
        <a:spcAft>
          <a:spcPts val="0"/>
        </a:spcAft>
        <a:buClrTx/>
        <a:buSzTx/>
        <a:buFontTx/>
        <a:buNone/>
        <a:tabLst/>
        <a:defRPr sz="2400" b="0" i="0" u="none" strike="noStrike" cap="none" spc="0" baseline="0">
          <a:solidFill>
            <a:schemeClr val="tx1"/>
          </a:solidFill>
          <a:uFillTx/>
          <a:latin typeface="+mn-lt"/>
          <a:ea typeface="+mn-ea"/>
          <a:cs typeface="+mn-cs"/>
          <a:sym typeface="Papyrus"/>
        </a:defRPr>
      </a:lvl5pPr>
      <a:lvl6pPr marL="0" marR="0" indent="1143000" algn="ctr" defTabSz="825500" latinLnBrk="0">
        <a:lnSpc>
          <a:spcPct val="100000"/>
        </a:lnSpc>
        <a:spcBef>
          <a:spcPts val="0"/>
        </a:spcBef>
        <a:spcAft>
          <a:spcPts val="0"/>
        </a:spcAft>
        <a:buClrTx/>
        <a:buSzTx/>
        <a:buFontTx/>
        <a:buNone/>
        <a:tabLst/>
        <a:defRPr sz="2400" b="0" i="0" u="none" strike="noStrike" cap="none" spc="0" baseline="0">
          <a:solidFill>
            <a:schemeClr val="tx1"/>
          </a:solidFill>
          <a:uFillTx/>
          <a:latin typeface="+mn-lt"/>
          <a:ea typeface="+mn-ea"/>
          <a:cs typeface="+mn-cs"/>
          <a:sym typeface="Papyrus"/>
        </a:defRPr>
      </a:lvl6pPr>
      <a:lvl7pPr marL="0" marR="0" indent="1371600" algn="ctr" defTabSz="825500" latinLnBrk="0">
        <a:lnSpc>
          <a:spcPct val="100000"/>
        </a:lnSpc>
        <a:spcBef>
          <a:spcPts val="0"/>
        </a:spcBef>
        <a:spcAft>
          <a:spcPts val="0"/>
        </a:spcAft>
        <a:buClrTx/>
        <a:buSzTx/>
        <a:buFontTx/>
        <a:buNone/>
        <a:tabLst/>
        <a:defRPr sz="2400" b="0" i="0" u="none" strike="noStrike" cap="none" spc="0" baseline="0">
          <a:solidFill>
            <a:schemeClr val="tx1"/>
          </a:solidFill>
          <a:uFillTx/>
          <a:latin typeface="+mn-lt"/>
          <a:ea typeface="+mn-ea"/>
          <a:cs typeface="+mn-cs"/>
          <a:sym typeface="Papyrus"/>
        </a:defRPr>
      </a:lvl7pPr>
      <a:lvl8pPr marL="0" marR="0" indent="1600200" algn="ctr" defTabSz="825500" latinLnBrk="0">
        <a:lnSpc>
          <a:spcPct val="100000"/>
        </a:lnSpc>
        <a:spcBef>
          <a:spcPts val="0"/>
        </a:spcBef>
        <a:spcAft>
          <a:spcPts val="0"/>
        </a:spcAft>
        <a:buClrTx/>
        <a:buSzTx/>
        <a:buFontTx/>
        <a:buNone/>
        <a:tabLst/>
        <a:defRPr sz="2400" b="0" i="0" u="none" strike="noStrike" cap="none" spc="0" baseline="0">
          <a:solidFill>
            <a:schemeClr val="tx1"/>
          </a:solidFill>
          <a:uFillTx/>
          <a:latin typeface="+mn-lt"/>
          <a:ea typeface="+mn-ea"/>
          <a:cs typeface="+mn-cs"/>
          <a:sym typeface="Papyrus"/>
        </a:defRPr>
      </a:lvl8pPr>
      <a:lvl9pPr marL="0" marR="0" indent="1828800" algn="ctr" defTabSz="825500" latinLnBrk="0">
        <a:lnSpc>
          <a:spcPct val="100000"/>
        </a:lnSpc>
        <a:spcBef>
          <a:spcPts val="0"/>
        </a:spcBef>
        <a:spcAft>
          <a:spcPts val="0"/>
        </a:spcAft>
        <a:buClrTx/>
        <a:buSzTx/>
        <a:buFontTx/>
        <a:buNone/>
        <a:tabLst/>
        <a:defRPr sz="2400" b="0" i="0" u="none" strike="noStrike" cap="none" spc="0" baseline="0">
          <a:solidFill>
            <a:schemeClr val="tx1"/>
          </a:solidFill>
          <a:uFillTx/>
          <a:latin typeface="+mn-lt"/>
          <a:ea typeface="+mn-ea"/>
          <a:cs typeface="+mn-cs"/>
          <a:sym typeface="Papyru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3" Type="http://schemas.openxmlformats.org/officeDocument/2006/relationships/hyperlink" Target="mailto:gchelius@hhsc.org" TargetMode="External"/><Relationship Id="rId2" Type="http://schemas.openxmlformats.org/officeDocument/2006/relationships/hyperlink" Target="mailto:grahamchelius@gmail.com" TargetMode="External"/><Relationship Id="rId1" Type="http://schemas.openxmlformats.org/officeDocument/2006/relationships/slideLayout" Target="../slideLayouts/slideLayout6.xml"/><Relationship Id="rId4" Type="http://schemas.openxmlformats.org/officeDocument/2006/relationships/hyperlink" Target="mailto:Graham.t.chelius@Hawaii.gov" TargetMode="Externa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 name="The State of Disaster"/>
          <p:cNvSpPr txBox="1">
            <a:spLocks noGrp="1"/>
          </p:cNvSpPr>
          <p:nvPr>
            <p:ph type="ctrTitle"/>
          </p:nvPr>
        </p:nvSpPr>
        <p:spPr>
          <a:xfrm>
            <a:off x="2374900" y="3195674"/>
            <a:ext cx="19621500" cy="4876800"/>
          </a:xfrm>
          <a:prstGeom prst="rect">
            <a:avLst/>
          </a:prstGeom>
        </p:spPr>
        <p:txBody>
          <a:bodyPr>
            <a:normAutofit fontScale="90000"/>
          </a:bodyPr>
          <a:lstStyle/>
          <a:p>
            <a:r>
              <a:rPr lang="en-US" dirty="0"/>
              <a:t>Pre-Release Medication Assisted Treatment/Recovery </a:t>
            </a:r>
            <a:br>
              <a:rPr lang="en-US" dirty="0"/>
            </a:br>
            <a:r>
              <a:rPr lang="en-US" dirty="0"/>
              <a:t>PR-MAT</a:t>
            </a:r>
            <a:br>
              <a:rPr lang="en-US" dirty="0"/>
            </a:br>
            <a:r>
              <a:rPr lang="en-US" dirty="0"/>
              <a:t>HSRHA ECHO Session</a:t>
            </a:r>
            <a:endParaRPr dirty="0"/>
          </a:p>
        </p:txBody>
      </p:sp>
      <p:sp>
        <p:nvSpPr>
          <p:cNvPr id="120" name="Fentanyl, micro-dosing, the incarcerated population and…"/>
          <p:cNvSpPr txBox="1">
            <a:spLocks noGrp="1"/>
          </p:cNvSpPr>
          <p:nvPr>
            <p:ph type="subTitle" sz="quarter" idx="1"/>
          </p:nvPr>
        </p:nvSpPr>
        <p:spPr>
          <a:xfrm>
            <a:off x="2374900" y="10079960"/>
            <a:ext cx="19621500" cy="2057400"/>
          </a:xfrm>
          <a:prstGeom prst="rect">
            <a:avLst/>
          </a:prstGeom>
        </p:spPr>
        <p:txBody>
          <a:bodyPr/>
          <a:lstStyle/>
          <a:p>
            <a:r>
              <a:rPr lang="en-US" dirty="0"/>
              <a:t>Graham </a:t>
            </a:r>
            <a:r>
              <a:rPr lang="en-US" dirty="0" err="1"/>
              <a:t>Chelius</a:t>
            </a:r>
            <a:r>
              <a:rPr lang="en-US" dirty="0"/>
              <a:t> MD</a:t>
            </a:r>
            <a:endParaRPr dirty="0"/>
          </a:p>
        </p:txBody>
      </p:sp>
    </p:spTree>
  </p:cSld>
  <p:clrMapOvr>
    <a:masterClrMapping/>
  </p:clrMapOvr>
  <p:transition spd="med"/>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0" name="Choosing between Vivitrol and Sublocade"/>
          <p:cNvSpPr txBox="1">
            <a:spLocks noGrp="1"/>
          </p:cNvSpPr>
          <p:nvPr>
            <p:ph type="title"/>
          </p:nvPr>
        </p:nvSpPr>
        <p:spPr>
          <a:xfrm>
            <a:off x="2374900" y="1952256"/>
            <a:ext cx="19621500" cy="2959100"/>
          </a:xfrm>
          <a:prstGeom prst="rect">
            <a:avLst/>
          </a:prstGeom>
        </p:spPr>
        <p:txBody>
          <a:bodyPr/>
          <a:lstStyle>
            <a:lvl1pPr defTabSz="685165">
              <a:defRPr sz="8300"/>
            </a:lvl1pPr>
          </a:lstStyle>
          <a:p>
            <a:r>
              <a:rPr dirty="0"/>
              <a:t>Choosing between Vivitrol and </a:t>
            </a:r>
            <a:r>
              <a:rPr dirty="0" err="1"/>
              <a:t>Sublocade</a:t>
            </a:r>
            <a:endParaRPr dirty="0"/>
          </a:p>
        </p:txBody>
      </p:sp>
      <p:sp>
        <p:nvSpPr>
          <p:cNvPr id="201" name="Recently same day at KCCC: One chose naltrexone (did not want to restart buprenorphine), the other chose Buprenorphine (after weeks off opioids was still having withdrawal symptoms)…"/>
          <p:cNvSpPr txBox="1">
            <a:spLocks noGrp="1"/>
          </p:cNvSpPr>
          <p:nvPr>
            <p:ph type="body" idx="1"/>
          </p:nvPr>
        </p:nvSpPr>
        <p:spPr>
          <a:prstGeom prst="rect">
            <a:avLst/>
          </a:prstGeom>
        </p:spPr>
        <p:txBody>
          <a:bodyPr/>
          <a:lstStyle/>
          <a:p>
            <a:pPr>
              <a:buBlip>
                <a:blip r:embed="rId2"/>
              </a:buBlip>
            </a:pPr>
            <a:r>
              <a:t>Recently same day at KCCC: One chose naltrexone (did not want to restart buprenorphine), the other chose Buprenorphine (after weeks off opioids was still having withdrawal symptoms)</a:t>
            </a:r>
          </a:p>
          <a:p>
            <a:pPr>
              <a:buBlip>
                <a:blip r:embed="rId2"/>
              </a:buBlip>
            </a:pPr>
            <a:r>
              <a:t>Buprenorphine outcome data slightly better than naltrexone…</a:t>
            </a:r>
          </a:p>
        </p:txBody>
      </p:sp>
    </p:spTree>
  </p:cSld>
  <p:clrMapOvr>
    <a:masterClrMapping/>
  </p:clrMapOvr>
  <p:transition spd="med"/>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 name="IOP at KCCC"/>
          <p:cNvSpPr txBox="1">
            <a:spLocks noGrp="1"/>
          </p:cNvSpPr>
          <p:nvPr>
            <p:ph type="title"/>
          </p:nvPr>
        </p:nvSpPr>
        <p:spPr>
          <a:prstGeom prst="rect">
            <a:avLst/>
          </a:prstGeom>
        </p:spPr>
        <p:txBody>
          <a:bodyPr/>
          <a:lstStyle/>
          <a:p>
            <a:r>
              <a:t>IOP at KCCC</a:t>
            </a:r>
          </a:p>
        </p:txBody>
      </p:sp>
      <p:sp>
        <p:nvSpPr>
          <p:cNvPr id="195" name="“Jail time is not recovery”      Every re-arrested inmate…"/>
          <p:cNvSpPr txBox="1">
            <a:spLocks noGrp="1"/>
          </p:cNvSpPr>
          <p:nvPr>
            <p:ph type="body" idx="1"/>
          </p:nvPr>
        </p:nvSpPr>
        <p:spPr>
          <a:prstGeom prst="rect">
            <a:avLst/>
          </a:prstGeom>
        </p:spPr>
        <p:txBody>
          <a:bodyPr/>
          <a:lstStyle/>
          <a:p>
            <a:pPr>
              <a:buBlip>
                <a:blip r:embed="rId2"/>
              </a:buBlip>
            </a:pPr>
            <a:r>
              <a:rPr dirty="0"/>
              <a:t>“Jail time is not recovery”      Every re-arrested inmate</a:t>
            </a:r>
            <a:endParaRPr lang="en-US" dirty="0"/>
          </a:p>
          <a:p>
            <a:pPr>
              <a:buBlip>
                <a:blip r:embed="rId2"/>
              </a:buBlip>
            </a:pPr>
            <a:r>
              <a:rPr lang="en-US" dirty="0"/>
              <a:t>”Buprenorphine is not recovery in a bottle” Graham </a:t>
            </a:r>
            <a:r>
              <a:rPr lang="en-US" dirty="0" err="1"/>
              <a:t>Chelius</a:t>
            </a:r>
            <a:endParaRPr dirty="0"/>
          </a:p>
          <a:p>
            <a:pPr>
              <a:buBlip>
                <a:blip r:embed="rId2"/>
              </a:buBlip>
            </a:pPr>
            <a:r>
              <a:rPr dirty="0"/>
              <a:t>Without a</a:t>
            </a:r>
            <a:r>
              <a:rPr lang="en-US" dirty="0"/>
              <a:t>n</a:t>
            </a:r>
            <a:r>
              <a:rPr dirty="0"/>
              <a:t> evidence based system in place to develop recovery skills, after release, relapse is expected.</a:t>
            </a:r>
          </a:p>
          <a:p>
            <a:pPr>
              <a:buBlip>
                <a:blip r:embed="rId2"/>
              </a:buBlip>
            </a:pPr>
            <a:r>
              <a:rPr dirty="0"/>
              <a:t>MAT (Medication </a:t>
            </a:r>
            <a:r>
              <a:rPr u="sng" dirty="0"/>
              <a:t>Assisted</a:t>
            </a:r>
            <a:r>
              <a:rPr dirty="0"/>
              <a:t> Treatment) is the better definition.</a:t>
            </a:r>
            <a:r>
              <a:rPr lang="en-US" dirty="0"/>
              <a:t> Now, according to JAMA…</a:t>
            </a:r>
            <a:r>
              <a:rPr lang="en-US" dirty="0" err="1"/>
              <a:t>MAR..Medication</a:t>
            </a:r>
            <a:r>
              <a:rPr lang="en-US" dirty="0"/>
              <a:t> Assisted Recovery</a:t>
            </a:r>
            <a:endParaRPr dirty="0"/>
          </a:p>
        </p:txBody>
      </p:sp>
    </p:spTree>
  </p:cSld>
  <p:clrMapOvr>
    <a:masterClrMapping/>
  </p:clrMapOvr>
  <p:transition spd="med"/>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2" name="MOUD in Jails"/>
          <p:cNvSpPr txBox="1">
            <a:spLocks noGrp="1"/>
          </p:cNvSpPr>
          <p:nvPr>
            <p:ph type="title"/>
          </p:nvPr>
        </p:nvSpPr>
        <p:spPr>
          <a:xfrm>
            <a:off x="2374900" y="2207437"/>
            <a:ext cx="19621500" cy="2959100"/>
          </a:xfrm>
          <a:prstGeom prst="rect">
            <a:avLst/>
          </a:prstGeom>
        </p:spPr>
        <p:txBody>
          <a:bodyPr/>
          <a:lstStyle/>
          <a:p>
            <a:r>
              <a:rPr dirty="0"/>
              <a:t>MOUD in Jails</a:t>
            </a:r>
          </a:p>
        </p:txBody>
      </p:sp>
      <p:sp>
        <p:nvSpPr>
          <p:cNvPr id="183" name="Untreated, once released those with OUD have a 1:12 chance of overdose death in the near future.…"/>
          <p:cNvSpPr txBox="1">
            <a:spLocks noGrp="1"/>
          </p:cNvSpPr>
          <p:nvPr>
            <p:ph type="body" idx="1"/>
          </p:nvPr>
        </p:nvSpPr>
        <p:spPr>
          <a:prstGeom prst="rect">
            <a:avLst/>
          </a:prstGeom>
        </p:spPr>
        <p:txBody>
          <a:bodyPr/>
          <a:lstStyle/>
          <a:p>
            <a:pPr>
              <a:buBlip>
                <a:blip r:embed="rId2"/>
              </a:buBlip>
            </a:pPr>
            <a:r>
              <a:rPr dirty="0"/>
              <a:t>Untreated, once released those with OUD have a 1:12 chance of overdose death in the near future.</a:t>
            </a:r>
          </a:p>
          <a:p>
            <a:pPr>
              <a:buBlip>
                <a:blip r:embed="rId2"/>
              </a:buBlip>
            </a:pPr>
            <a:r>
              <a:rPr dirty="0"/>
              <a:t>6 months of injectable </a:t>
            </a:r>
            <a:r>
              <a:rPr lang="en-US" dirty="0"/>
              <a:t>naltrexone </a:t>
            </a:r>
            <a:r>
              <a:rPr dirty="0"/>
              <a:t>treated populations have 0% rearrest rate verses 30% less than 6 months…</a:t>
            </a:r>
          </a:p>
        </p:txBody>
      </p:sp>
    </p:spTree>
  </p:cSld>
  <p:clrMapOvr>
    <a:masterClrMapping/>
  </p:clrMapOvr>
  <p:transition spd="med"/>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8" name="What if they decline?"/>
          <p:cNvSpPr txBox="1">
            <a:spLocks noGrp="1"/>
          </p:cNvSpPr>
          <p:nvPr>
            <p:ph type="title"/>
          </p:nvPr>
        </p:nvSpPr>
        <p:spPr>
          <a:xfrm>
            <a:off x="2374900" y="1867195"/>
            <a:ext cx="19621500" cy="2959100"/>
          </a:xfrm>
          <a:prstGeom prst="rect">
            <a:avLst/>
          </a:prstGeom>
        </p:spPr>
        <p:txBody>
          <a:bodyPr/>
          <a:lstStyle/>
          <a:p>
            <a:r>
              <a:rPr dirty="0"/>
              <a:t>What if they decline?</a:t>
            </a:r>
          </a:p>
        </p:txBody>
      </p:sp>
      <p:sp>
        <p:nvSpPr>
          <p:cNvPr id="209" name="At a minimum, you have introduced the idea, and please send a prescription for naloxone nasal spray to their pharmacy. You are reinforcing the life threatening nature of OUD and you may actually save someones life."/>
          <p:cNvSpPr txBox="1">
            <a:spLocks noGrp="1"/>
          </p:cNvSpPr>
          <p:nvPr>
            <p:ph type="body" idx="1"/>
          </p:nvPr>
        </p:nvSpPr>
        <p:spPr>
          <a:prstGeom prst="rect">
            <a:avLst/>
          </a:prstGeom>
        </p:spPr>
        <p:txBody>
          <a:bodyPr/>
          <a:lstStyle>
            <a:lvl1pPr>
              <a:buBlip>
                <a:blip r:embed="rId2"/>
              </a:buBlip>
            </a:lvl1pPr>
          </a:lstStyle>
          <a:p>
            <a:r>
              <a:rPr dirty="0"/>
              <a:t>At a minimum, you have introduced the idea, and please send a prescription for naloxone nasal spray to their pharmacy. You are reinforcing the life threatening nature of OUD and you may actually save someone's life.</a:t>
            </a:r>
            <a:endParaRPr lang="en-US" dirty="0"/>
          </a:p>
          <a:p>
            <a:r>
              <a:rPr lang="en-US" dirty="0"/>
              <a:t>We have Narcan nasal spray to give to inmates at release</a:t>
            </a:r>
            <a:endParaRPr dirty="0"/>
          </a:p>
        </p:txBody>
      </p:sp>
    </p:spTree>
  </p:cSld>
  <p:clrMapOvr>
    <a:masterClrMapping/>
  </p:clrMapOvr>
  <p:transition spd="med"/>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81D709-F507-D771-A1EB-9D41B6A958BF}"/>
              </a:ext>
            </a:extLst>
          </p:cNvPr>
          <p:cNvSpPr>
            <a:spLocks noGrp="1"/>
          </p:cNvSpPr>
          <p:nvPr>
            <p:ph type="title"/>
          </p:nvPr>
        </p:nvSpPr>
        <p:spPr/>
        <p:txBody>
          <a:bodyPr/>
          <a:lstStyle/>
          <a:p>
            <a:r>
              <a:rPr lang="en-US" dirty="0"/>
              <a:t>Current status MAR for METH</a:t>
            </a:r>
          </a:p>
        </p:txBody>
      </p:sp>
      <p:sp>
        <p:nvSpPr>
          <p:cNvPr id="3" name="Text Placeholder 2">
            <a:extLst>
              <a:ext uri="{FF2B5EF4-FFF2-40B4-BE49-F238E27FC236}">
                <a16:creationId xmlns:a16="http://schemas.microsoft.com/office/drawing/2014/main" id="{9E5AA764-7A22-EFA8-671F-960C69285B12}"/>
              </a:ext>
            </a:extLst>
          </p:cNvPr>
          <p:cNvSpPr>
            <a:spLocks noGrp="1"/>
          </p:cNvSpPr>
          <p:nvPr>
            <p:ph type="body" idx="1"/>
          </p:nvPr>
        </p:nvSpPr>
        <p:spPr/>
        <p:txBody>
          <a:bodyPr>
            <a:normAutofit lnSpcReduction="10000"/>
          </a:bodyPr>
          <a:lstStyle/>
          <a:p>
            <a:r>
              <a:rPr lang="en-US" dirty="0"/>
              <a:t>Methamphetamine Use Disorder: No FDA approved treatment</a:t>
            </a:r>
          </a:p>
          <a:p>
            <a:r>
              <a:rPr lang="en-US" dirty="0"/>
              <a:t>”</a:t>
            </a:r>
            <a:r>
              <a:rPr lang="en-US" dirty="0" err="1"/>
              <a:t>Wellbutrin+Vivitrol</a:t>
            </a:r>
            <a:r>
              <a:rPr lang="en-US" dirty="0"/>
              <a:t>” Bupropion plus Naltrexone, both high dose, is modestly effective. Bupropion is not on formulary, due to abuse risk…. So we don’t do anything?</a:t>
            </a:r>
          </a:p>
          <a:p>
            <a:r>
              <a:rPr lang="en-US" dirty="0"/>
              <a:t>The combo is not as effective as contingency management therapy…rewarding patients for not using, but that is controversial. </a:t>
            </a:r>
          </a:p>
          <a:p>
            <a:r>
              <a:rPr lang="en-US" dirty="0"/>
              <a:t>It is also less effective than MAR for alcohol use disorder but not radically different. </a:t>
            </a:r>
          </a:p>
        </p:txBody>
      </p:sp>
    </p:spTree>
    <p:extLst>
      <p:ext uri="{BB962C8B-B14F-4D97-AF65-F5344CB8AC3E}">
        <p14:creationId xmlns:p14="http://schemas.microsoft.com/office/powerpoint/2010/main" val="3868794924"/>
      </p:ext>
    </p:extLst>
  </p:cSld>
  <p:clrMapOvr>
    <a:masterClrMapping/>
  </p:clrMapOvr>
  <p:transition spd="med"/>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6857C0-F95E-725E-4DE4-7006EE08A9D6}"/>
              </a:ext>
            </a:extLst>
          </p:cNvPr>
          <p:cNvSpPr>
            <a:spLocks noGrp="1"/>
          </p:cNvSpPr>
          <p:nvPr>
            <p:ph type="title"/>
          </p:nvPr>
        </p:nvSpPr>
        <p:spPr>
          <a:xfrm>
            <a:off x="2387600" y="2037316"/>
            <a:ext cx="19621500" cy="2959100"/>
          </a:xfrm>
        </p:spPr>
        <p:txBody>
          <a:bodyPr/>
          <a:lstStyle/>
          <a:p>
            <a:r>
              <a:rPr lang="en-US" dirty="0"/>
              <a:t>Current Status MAR for ETOH</a:t>
            </a:r>
          </a:p>
        </p:txBody>
      </p:sp>
      <p:sp>
        <p:nvSpPr>
          <p:cNvPr id="3" name="Text Placeholder 2">
            <a:extLst>
              <a:ext uri="{FF2B5EF4-FFF2-40B4-BE49-F238E27FC236}">
                <a16:creationId xmlns:a16="http://schemas.microsoft.com/office/drawing/2014/main" id="{10E6A6A1-196D-2137-FEC0-1DDDF1344D3C}"/>
              </a:ext>
            </a:extLst>
          </p:cNvPr>
          <p:cNvSpPr>
            <a:spLocks noGrp="1"/>
          </p:cNvSpPr>
          <p:nvPr>
            <p:ph type="body" idx="1"/>
          </p:nvPr>
        </p:nvSpPr>
        <p:spPr/>
        <p:txBody>
          <a:bodyPr/>
          <a:lstStyle/>
          <a:p>
            <a:r>
              <a:rPr lang="en-US" dirty="0"/>
              <a:t>Of the 2 FDA approved medications, only naltrexone is on formulary, pills and Vivitrol injection.</a:t>
            </a:r>
          </a:p>
          <a:p>
            <a:r>
              <a:rPr lang="en-US" dirty="0"/>
              <a:t>We do a 8 day ramp, 50mg </a:t>
            </a:r>
            <a:r>
              <a:rPr lang="en-US" dirty="0" err="1"/>
              <a:t>qd</a:t>
            </a:r>
            <a:r>
              <a:rPr lang="en-US" dirty="0"/>
              <a:t> x 4 then 50 mg BID x 4, then about 1 week before release give the shot. </a:t>
            </a:r>
          </a:p>
        </p:txBody>
      </p:sp>
    </p:spTree>
    <p:extLst>
      <p:ext uri="{BB962C8B-B14F-4D97-AF65-F5344CB8AC3E}">
        <p14:creationId xmlns:p14="http://schemas.microsoft.com/office/powerpoint/2010/main" val="2509083876"/>
      </p:ext>
    </p:extLst>
  </p:cSld>
  <p:clrMapOvr>
    <a:masterClrMapping/>
  </p:clrMapOvr>
  <p:transition spd="med"/>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8" name="Identification is Challenging"/>
          <p:cNvSpPr txBox="1">
            <a:spLocks noGrp="1"/>
          </p:cNvSpPr>
          <p:nvPr>
            <p:ph type="title"/>
          </p:nvPr>
        </p:nvSpPr>
        <p:spPr>
          <a:prstGeom prst="rect">
            <a:avLst/>
          </a:prstGeom>
        </p:spPr>
        <p:txBody>
          <a:bodyPr/>
          <a:lstStyle/>
          <a:p>
            <a:r>
              <a:t>Identification is Challenging</a:t>
            </a:r>
          </a:p>
        </p:txBody>
      </p:sp>
      <p:sp>
        <p:nvSpPr>
          <p:cNvPr id="189" name="Although 60% have a SUD, very few seek care. National Sheriff’s Assoc. (NSA) reported over 63% of inmates struggle with chemical dependency and 50% of those (over 30%) with opioids.…"/>
          <p:cNvSpPr txBox="1">
            <a:spLocks noGrp="1"/>
          </p:cNvSpPr>
          <p:nvPr>
            <p:ph type="body" idx="1"/>
          </p:nvPr>
        </p:nvSpPr>
        <p:spPr>
          <a:prstGeom prst="rect">
            <a:avLst/>
          </a:prstGeom>
        </p:spPr>
        <p:txBody>
          <a:bodyPr/>
          <a:lstStyle/>
          <a:p>
            <a:pPr>
              <a:buBlip>
                <a:blip r:embed="rId2"/>
              </a:buBlip>
            </a:pPr>
            <a:r>
              <a:rPr dirty="0"/>
              <a:t>Although 60% have a SUD, very few seek care. </a:t>
            </a:r>
            <a:r>
              <a:rPr sz="3600" dirty="0"/>
              <a:t>National Sheriff’s Assoc. (NSA) reported over 63% of inmates struggle with chemical dependency and 50% of those (over 30%) with opioids.</a:t>
            </a:r>
          </a:p>
          <a:p>
            <a:pPr>
              <a:buBlip>
                <a:blip r:embed="rId2"/>
              </a:buBlip>
            </a:pPr>
            <a:r>
              <a:rPr dirty="0"/>
              <a:t>Is that because they don’t know it is available or they are not ready?</a:t>
            </a:r>
          </a:p>
          <a:p>
            <a:pPr>
              <a:buBlip>
                <a:blip r:embed="rId2"/>
              </a:buBlip>
            </a:pPr>
            <a:r>
              <a:rPr dirty="0"/>
              <a:t>We would like to begin routine POC Urine screening…but what about fentanyl?</a:t>
            </a:r>
            <a:r>
              <a:rPr lang="en-US" dirty="0"/>
              <a:t> Inmates often in cell-block for 2-5 days prior to Jail. </a:t>
            </a:r>
            <a:endParaRPr dirty="0"/>
          </a:p>
        </p:txBody>
      </p:sp>
    </p:spTree>
  </p:cSld>
  <p:clrMapOvr>
    <a:masterClrMapping/>
  </p:clrMapOvr>
  <p:transition spd="med"/>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63529A-5968-57A8-EBB9-7F19B895E207}"/>
              </a:ext>
            </a:extLst>
          </p:cNvPr>
          <p:cNvSpPr>
            <a:spLocks noGrp="1"/>
          </p:cNvSpPr>
          <p:nvPr>
            <p:ph type="title"/>
          </p:nvPr>
        </p:nvSpPr>
        <p:spPr/>
        <p:txBody>
          <a:bodyPr/>
          <a:lstStyle/>
          <a:p>
            <a:r>
              <a:rPr lang="en-US" dirty="0"/>
              <a:t>Post-discharge treatment</a:t>
            </a:r>
          </a:p>
        </p:txBody>
      </p:sp>
      <p:sp>
        <p:nvSpPr>
          <p:cNvPr id="3" name="Text Placeholder 2">
            <a:extLst>
              <a:ext uri="{FF2B5EF4-FFF2-40B4-BE49-F238E27FC236}">
                <a16:creationId xmlns:a16="http://schemas.microsoft.com/office/drawing/2014/main" id="{89F674DE-33A4-1D4A-7F54-7652A9196341}"/>
              </a:ext>
            </a:extLst>
          </p:cNvPr>
          <p:cNvSpPr>
            <a:spLocks noGrp="1"/>
          </p:cNvSpPr>
          <p:nvPr>
            <p:ph type="body" idx="1"/>
          </p:nvPr>
        </p:nvSpPr>
        <p:spPr/>
        <p:txBody>
          <a:bodyPr>
            <a:normAutofit fontScale="92500" lnSpcReduction="10000"/>
          </a:bodyPr>
          <a:lstStyle/>
          <a:p>
            <a:r>
              <a:rPr lang="en-US" dirty="0"/>
              <a:t>Most inmates who relapse do so within hours to days after release, 88% by 30 days</a:t>
            </a:r>
          </a:p>
          <a:p>
            <a:r>
              <a:rPr lang="en-US" dirty="0"/>
              <a:t>Probation visit is often weeks after release. Intake assessment is weeks after that. </a:t>
            </a:r>
          </a:p>
          <a:p>
            <a:r>
              <a:rPr lang="en-US" dirty="0"/>
              <a:t>We need a system that meets the needs of this high risk group.</a:t>
            </a:r>
          </a:p>
          <a:p>
            <a:r>
              <a:rPr lang="en-US" dirty="0"/>
              <a:t>More than 70% of inmates at KCCC have one or more barriers to re-entry: Phone, insurance, ID, transportation, PCP, (Housing)</a:t>
            </a:r>
          </a:p>
          <a:p>
            <a:r>
              <a:rPr lang="en-US" dirty="0"/>
              <a:t>HSRHA funds ”go-packs” for Maui and Kauai inmates to address some barriers</a:t>
            </a:r>
          </a:p>
        </p:txBody>
      </p:sp>
    </p:spTree>
    <p:extLst>
      <p:ext uri="{BB962C8B-B14F-4D97-AF65-F5344CB8AC3E}">
        <p14:creationId xmlns:p14="http://schemas.microsoft.com/office/powerpoint/2010/main" val="3086347830"/>
      </p:ext>
    </p:extLst>
  </p:cSld>
  <p:clrMapOvr>
    <a:masterClrMapping/>
  </p:clrMapOvr>
  <p:transition spd="med"/>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01A4BE-B64D-B5E6-6816-DA77AC02FCE5}"/>
              </a:ext>
            </a:extLst>
          </p:cNvPr>
          <p:cNvSpPr>
            <a:spLocks noGrp="1"/>
          </p:cNvSpPr>
          <p:nvPr>
            <p:ph type="title"/>
          </p:nvPr>
        </p:nvSpPr>
        <p:spPr/>
        <p:txBody>
          <a:bodyPr/>
          <a:lstStyle/>
          <a:p>
            <a:r>
              <a:rPr lang="en-US" dirty="0"/>
              <a:t>What we are planning on Kauai</a:t>
            </a:r>
          </a:p>
        </p:txBody>
      </p:sp>
      <p:sp>
        <p:nvSpPr>
          <p:cNvPr id="3" name="Text Placeholder 2">
            <a:extLst>
              <a:ext uri="{FF2B5EF4-FFF2-40B4-BE49-F238E27FC236}">
                <a16:creationId xmlns:a16="http://schemas.microsoft.com/office/drawing/2014/main" id="{5882EF80-85C8-5FF1-71DF-FD7DA3A11F09}"/>
              </a:ext>
            </a:extLst>
          </p:cNvPr>
          <p:cNvSpPr>
            <a:spLocks noGrp="1"/>
          </p:cNvSpPr>
          <p:nvPr>
            <p:ph type="body" idx="1"/>
          </p:nvPr>
        </p:nvSpPr>
        <p:spPr/>
        <p:txBody>
          <a:bodyPr>
            <a:normAutofit lnSpcReduction="10000"/>
          </a:bodyPr>
          <a:lstStyle/>
          <a:p>
            <a:pPr algn="ctr"/>
            <a:r>
              <a:rPr lang="en-US" dirty="0"/>
              <a:t>We are adding a full time dedicated staff member at KCCC as a pilot project as a “medical discharge planner” to manage better discharge planning for those with SUDs. And identify… PLEASE apply for this position.</a:t>
            </a:r>
          </a:p>
          <a:p>
            <a:r>
              <a:rPr lang="en-US" dirty="0"/>
              <a:t>HHSC-KR hired an Outreach (“in-reach”) worker to coordinate.</a:t>
            </a:r>
          </a:p>
          <a:p>
            <a:r>
              <a:rPr lang="en-US" dirty="0"/>
              <a:t>HHSC-KR opening a SUD IOP program in Lihue that will get people into a SUD IOP with MAR integrated in days rather than weeks. </a:t>
            </a:r>
          </a:p>
        </p:txBody>
      </p:sp>
    </p:spTree>
    <p:extLst>
      <p:ext uri="{BB962C8B-B14F-4D97-AF65-F5344CB8AC3E}">
        <p14:creationId xmlns:p14="http://schemas.microsoft.com/office/powerpoint/2010/main" val="477440694"/>
      </p:ext>
    </p:extLst>
  </p:cSld>
  <p:clrMapOvr>
    <a:masterClrMapping/>
  </p:clrMapOvr>
  <p:transition spd="med"/>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9E2C97-94B2-3A68-501D-2204BDF158A0}"/>
              </a:ext>
            </a:extLst>
          </p:cNvPr>
          <p:cNvSpPr>
            <a:spLocks noGrp="1"/>
          </p:cNvSpPr>
          <p:nvPr>
            <p:ph type="title"/>
          </p:nvPr>
        </p:nvSpPr>
        <p:spPr/>
        <p:txBody>
          <a:bodyPr/>
          <a:lstStyle/>
          <a:p>
            <a:r>
              <a:rPr lang="en-US" dirty="0"/>
              <a:t>Questions, case presentation</a:t>
            </a:r>
          </a:p>
        </p:txBody>
      </p:sp>
      <p:sp>
        <p:nvSpPr>
          <p:cNvPr id="3" name="Text Placeholder 2">
            <a:extLst>
              <a:ext uri="{FF2B5EF4-FFF2-40B4-BE49-F238E27FC236}">
                <a16:creationId xmlns:a16="http://schemas.microsoft.com/office/drawing/2014/main" id="{AA9F1577-2AB6-F739-1023-204CC8648B52}"/>
              </a:ext>
            </a:extLst>
          </p:cNvPr>
          <p:cNvSpPr>
            <a:spLocks noGrp="1"/>
          </p:cNvSpPr>
          <p:nvPr>
            <p:ph type="body" idx="1"/>
          </p:nvPr>
        </p:nvSpPr>
        <p:spPr/>
        <p:txBody>
          <a:bodyPr/>
          <a:lstStyle/>
          <a:p>
            <a:r>
              <a:rPr lang="en-US" dirty="0"/>
              <a:t>Graham </a:t>
            </a:r>
            <a:r>
              <a:rPr lang="en-US" dirty="0" err="1"/>
              <a:t>Chelius</a:t>
            </a:r>
            <a:r>
              <a:rPr lang="en-US" dirty="0"/>
              <a:t> MD</a:t>
            </a:r>
          </a:p>
          <a:p>
            <a:r>
              <a:rPr lang="en-US" dirty="0">
                <a:hlinkClick r:id="rId2"/>
              </a:rPr>
              <a:t>grahamchelius@gmail.com</a:t>
            </a:r>
            <a:endParaRPr lang="en-US" dirty="0"/>
          </a:p>
          <a:p>
            <a:r>
              <a:rPr lang="en-US" dirty="0">
                <a:hlinkClick r:id="rId3"/>
              </a:rPr>
              <a:t>gchelius@hhsc.org</a:t>
            </a:r>
            <a:endParaRPr lang="en-US" dirty="0"/>
          </a:p>
          <a:p>
            <a:r>
              <a:rPr lang="en-US" dirty="0">
                <a:hlinkClick r:id="rId4"/>
              </a:rPr>
              <a:t>Graham.t.chelius@Hawaii.gov</a:t>
            </a:r>
            <a:endParaRPr lang="en-US" dirty="0"/>
          </a:p>
          <a:p>
            <a:endParaRPr lang="en-US" dirty="0"/>
          </a:p>
        </p:txBody>
      </p:sp>
    </p:spTree>
    <p:extLst>
      <p:ext uri="{BB962C8B-B14F-4D97-AF65-F5344CB8AC3E}">
        <p14:creationId xmlns:p14="http://schemas.microsoft.com/office/powerpoint/2010/main" val="3494023424"/>
      </p:ext>
    </p:extLst>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 name="The Opioid Epidemic"/>
          <p:cNvSpPr txBox="1">
            <a:spLocks noGrp="1"/>
          </p:cNvSpPr>
          <p:nvPr>
            <p:ph type="title"/>
          </p:nvPr>
        </p:nvSpPr>
        <p:spPr>
          <a:xfrm>
            <a:off x="2374900" y="1952255"/>
            <a:ext cx="19621500" cy="2959100"/>
          </a:xfrm>
          <a:prstGeom prst="rect">
            <a:avLst/>
          </a:prstGeom>
        </p:spPr>
        <p:txBody>
          <a:bodyPr/>
          <a:lstStyle/>
          <a:p>
            <a:r>
              <a:rPr dirty="0"/>
              <a:t>The Opioid Epidemic</a:t>
            </a:r>
          </a:p>
        </p:txBody>
      </p:sp>
      <p:sp>
        <p:nvSpPr>
          <p:cNvPr id="123" name="Record number of overdose deaths…"/>
          <p:cNvSpPr txBox="1">
            <a:spLocks noGrp="1"/>
          </p:cNvSpPr>
          <p:nvPr>
            <p:ph type="body" idx="1"/>
          </p:nvPr>
        </p:nvSpPr>
        <p:spPr>
          <a:prstGeom prst="rect">
            <a:avLst/>
          </a:prstGeom>
        </p:spPr>
        <p:txBody>
          <a:bodyPr/>
          <a:lstStyle/>
          <a:p>
            <a:pPr>
              <a:buBlip>
                <a:blip r:embed="rId2"/>
              </a:buBlip>
            </a:pPr>
            <a:r>
              <a:rPr dirty="0"/>
              <a:t>Record number of overdose deaths </a:t>
            </a:r>
          </a:p>
          <a:p>
            <a:pPr>
              <a:buBlip>
                <a:blip r:embed="rId2"/>
              </a:buBlip>
            </a:pPr>
            <a:r>
              <a:rPr lang="en-US" dirty="0"/>
              <a:t>F</a:t>
            </a:r>
            <a:r>
              <a:rPr dirty="0"/>
              <a:t>entanyl rising in use</a:t>
            </a:r>
            <a:r>
              <a:rPr lang="en-US" dirty="0"/>
              <a:t> (Fentanyl-</a:t>
            </a:r>
            <a:r>
              <a:rPr lang="en-US" dirty="0" err="1"/>
              <a:t>ish</a:t>
            </a:r>
            <a:r>
              <a:rPr lang="en-US" dirty="0"/>
              <a:t> super potent opioids)</a:t>
            </a:r>
            <a:endParaRPr dirty="0"/>
          </a:p>
          <a:p>
            <a:pPr>
              <a:buBlip>
                <a:blip r:embed="rId2"/>
              </a:buBlip>
            </a:pPr>
            <a:r>
              <a:rPr lang="en-US" dirty="0"/>
              <a:t>It has been going on for years, however over the last 10 years on Kauai, more deaths are attributed to Methamphetamine toxicity than opioids, according to Public Health records.</a:t>
            </a:r>
            <a:endParaRPr dirty="0"/>
          </a:p>
        </p:txBody>
      </p:sp>
    </p:spTree>
  </p:cSld>
  <p:clrMapOvr>
    <a:masterClrMapping/>
  </p:clrMapOvr>
  <p:transition spd="med"/>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 name="What are opioids?"/>
          <p:cNvSpPr txBox="1">
            <a:spLocks noGrp="1"/>
          </p:cNvSpPr>
          <p:nvPr>
            <p:ph type="title"/>
          </p:nvPr>
        </p:nvSpPr>
        <p:spPr>
          <a:xfrm>
            <a:off x="2387600" y="1697074"/>
            <a:ext cx="19621500" cy="2959100"/>
          </a:xfrm>
          <a:prstGeom prst="rect">
            <a:avLst/>
          </a:prstGeom>
        </p:spPr>
        <p:txBody>
          <a:bodyPr/>
          <a:lstStyle/>
          <a:p>
            <a:r>
              <a:rPr lang="en-US" dirty="0"/>
              <a:t>Jails vs Prisons</a:t>
            </a:r>
            <a:r>
              <a:rPr dirty="0"/>
              <a:t>?</a:t>
            </a:r>
          </a:p>
        </p:txBody>
      </p:sp>
      <p:sp>
        <p:nvSpPr>
          <p:cNvPr id="126" name="Generally chemicals that attach to and stimulate the “opioid receptors”…"/>
          <p:cNvSpPr txBox="1">
            <a:spLocks noGrp="1"/>
          </p:cNvSpPr>
          <p:nvPr>
            <p:ph type="body" idx="1"/>
          </p:nvPr>
        </p:nvSpPr>
        <p:spPr>
          <a:prstGeom prst="rect">
            <a:avLst/>
          </a:prstGeom>
        </p:spPr>
        <p:txBody>
          <a:bodyPr/>
          <a:lstStyle/>
          <a:p>
            <a:pPr>
              <a:buBlip>
                <a:blip r:embed="rId2"/>
              </a:buBlip>
            </a:pPr>
            <a:r>
              <a:rPr lang="en-US" dirty="0"/>
              <a:t>Jails are in theory only for those awaiting trial and Prisons are for those who have been sentenced. The truth is that Jails are both jails and prisons, (and the largest provider of mental health care in the US…)</a:t>
            </a:r>
          </a:p>
          <a:p>
            <a:pPr>
              <a:buBlip>
                <a:blip r:embed="rId2"/>
              </a:buBlip>
            </a:pPr>
            <a:r>
              <a:rPr lang="en-US" dirty="0"/>
              <a:t>Prisons have more resources, jails have been a missed opportunity.</a:t>
            </a:r>
            <a:endParaRPr dirty="0"/>
          </a:p>
        </p:txBody>
      </p:sp>
    </p:spTree>
  </p:cSld>
  <p:clrMapOvr>
    <a:masterClrMapping/>
  </p:clrMapOvr>
  <p:transition spd="med"/>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6" name="May 2019 Boston: Federal court of Appeals ruled that not offering treatment (buprenorphine) for chemical dependency violates the ADA.…"/>
          <p:cNvSpPr txBox="1"/>
          <p:nvPr/>
        </p:nvSpPr>
        <p:spPr>
          <a:xfrm>
            <a:off x="3277133" y="4090446"/>
            <a:ext cx="17328766" cy="6258123"/>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nchor="ctr">
            <a:spAutoFit/>
          </a:bodyPr>
          <a:lstStyle/>
          <a:p>
            <a:pPr marL="469900" indent="-469900" algn="l" defTabSz="584200">
              <a:spcBef>
                <a:spcPts val="3000"/>
              </a:spcBef>
              <a:buSzPct val="25000"/>
              <a:buBlip>
                <a:blip r:embed="rId2"/>
              </a:buBlip>
            </a:pPr>
            <a:r>
              <a:rPr dirty="0"/>
              <a:t>May 2019 Boston: Federal court of Appeals ruled that not offering treatment (buprenorphine) for </a:t>
            </a:r>
            <a:r>
              <a:rPr lang="en-US" dirty="0"/>
              <a:t>OUD</a:t>
            </a:r>
            <a:r>
              <a:rPr dirty="0"/>
              <a:t> violates the ADA.</a:t>
            </a:r>
          </a:p>
          <a:p>
            <a:pPr marL="469900" indent="-469900" algn="l" defTabSz="584200">
              <a:spcBef>
                <a:spcPts val="3000"/>
              </a:spcBef>
              <a:buSzPct val="25000"/>
              <a:buBlip>
                <a:blip r:embed="rId2"/>
              </a:buBlip>
            </a:pPr>
            <a:r>
              <a:rPr lang="en-US" dirty="0"/>
              <a:t>Also, they found we</a:t>
            </a:r>
            <a:r>
              <a:rPr dirty="0"/>
              <a:t> have a constitutional right. (8th amendment- cruel and unusual) Due to risk of death.</a:t>
            </a:r>
          </a:p>
          <a:p>
            <a:pPr marL="469900" indent="-469900" algn="l" defTabSz="584200">
              <a:spcBef>
                <a:spcPts val="3000"/>
              </a:spcBef>
              <a:buSzPct val="25000"/>
              <a:buBlip>
                <a:blip r:embed="rId2"/>
              </a:buBlip>
            </a:pPr>
            <a:r>
              <a:rPr dirty="0"/>
              <a:t>Decision quoted international studies with 75% and 85% reduction in post-release deaths.</a:t>
            </a:r>
          </a:p>
        </p:txBody>
      </p:sp>
      <p:sp>
        <p:nvSpPr>
          <p:cNvPr id="2" name="TextBox 1">
            <a:extLst>
              <a:ext uri="{FF2B5EF4-FFF2-40B4-BE49-F238E27FC236}">
                <a16:creationId xmlns:a16="http://schemas.microsoft.com/office/drawing/2014/main" id="{CF03BECF-0146-1261-B944-E32EE2A93399}"/>
              </a:ext>
            </a:extLst>
          </p:cNvPr>
          <p:cNvSpPr txBox="1"/>
          <p:nvPr/>
        </p:nvSpPr>
        <p:spPr>
          <a:xfrm>
            <a:off x="5670730" y="2027668"/>
            <a:ext cx="13389884" cy="157992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r>
              <a:rPr kumimoji="0" lang="en-US" sz="9600" b="0" i="0" u="none" strike="noStrike" cap="none" spc="0" normalizeH="0" baseline="0" dirty="0">
                <a:ln>
                  <a:noFill/>
                </a:ln>
                <a:solidFill>
                  <a:srgbClr val="3E231A"/>
                </a:solidFill>
                <a:effectLst/>
                <a:uFillTx/>
                <a:latin typeface="+mn-lt"/>
                <a:ea typeface="+mn-ea"/>
                <a:cs typeface="+mn-cs"/>
                <a:sym typeface="Papyrus"/>
              </a:rPr>
              <a:t>Regulatory </a:t>
            </a:r>
            <a:r>
              <a:rPr lang="en-US" sz="9600" dirty="0"/>
              <a:t>Environment</a:t>
            </a:r>
            <a:endParaRPr kumimoji="0" lang="en-US" sz="9600" b="0" i="0" u="none" strike="noStrike" cap="none" spc="0" normalizeH="0" baseline="0" dirty="0">
              <a:ln>
                <a:noFill/>
              </a:ln>
              <a:solidFill>
                <a:srgbClr val="3E231A"/>
              </a:solidFill>
              <a:effectLst/>
              <a:uFillTx/>
              <a:latin typeface="+mn-lt"/>
              <a:ea typeface="+mn-ea"/>
              <a:cs typeface="+mn-cs"/>
              <a:sym typeface="Papyrus"/>
            </a:endParaRPr>
          </a:p>
        </p:txBody>
      </p:sp>
    </p:spTree>
  </p:cSld>
  <p:clrMapOvr>
    <a:masterClrMapping/>
  </p:clrMapOvr>
  <p:transition spd="med"/>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7" name="Scope of the Problem"/>
          <p:cNvSpPr txBox="1">
            <a:spLocks noGrp="1"/>
          </p:cNvSpPr>
          <p:nvPr>
            <p:ph type="title"/>
          </p:nvPr>
        </p:nvSpPr>
        <p:spPr>
          <a:prstGeom prst="rect">
            <a:avLst/>
          </a:prstGeom>
        </p:spPr>
        <p:txBody>
          <a:bodyPr/>
          <a:lstStyle/>
          <a:p>
            <a:r>
              <a:rPr lang="en-US" dirty="0"/>
              <a:t>Regulations continued</a:t>
            </a:r>
            <a:endParaRPr dirty="0"/>
          </a:p>
        </p:txBody>
      </p:sp>
      <p:sp>
        <p:nvSpPr>
          <p:cNvPr id="178" name="National Sheriff’s Assoc. (NSA) reported over 63% of inmates struggle with chemical dependency and 50% of those (over 30%) with opioids.…"/>
          <p:cNvSpPr txBox="1">
            <a:spLocks noGrp="1"/>
          </p:cNvSpPr>
          <p:nvPr>
            <p:ph type="body" idx="1"/>
          </p:nvPr>
        </p:nvSpPr>
        <p:spPr>
          <a:prstGeom prst="rect">
            <a:avLst/>
          </a:prstGeom>
        </p:spPr>
        <p:txBody>
          <a:bodyPr/>
          <a:lstStyle/>
          <a:p>
            <a:pPr marL="541873" indent="-541873" defTabSz="673680">
              <a:spcBef>
                <a:spcPts val="3375"/>
              </a:spcBef>
              <a:buBlip>
                <a:blip r:embed="rId2"/>
              </a:buBlip>
              <a:defRPr sz="3116"/>
            </a:pPr>
            <a:r>
              <a:rPr sz="4000" dirty="0">
                <a:latin typeface="+mn-ea"/>
              </a:rPr>
              <a:t>National Sheriff’s Assoc. (NSA) reported over 63% of inmates struggle with chemical dependency and 50% of those (over 30%) with opioids.</a:t>
            </a:r>
          </a:p>
          <a:p>
            <a:pPr marL="541873" indent="-541873" defTabSz="673680">
              <a:spcBef>
                <a:spcPts val="3375"/>
              </a:spcBef>
              <a:buBlip>
                <a:blip r:embed="rId2"/>
              </a:buBlip>
              <a:defRPr sz="3116"/>
            </a:pPr>
            <a:r>
              <a:rPr sz="4000" dirty="0">
                <a:latin typeface="+mn-ea"/>
              </a:rPr>
              <a:t>Our KCCC warden estimated 70% of inmates have dependency history.</a:t>
            </a:r>
          </a:p>
          <a:p>
            <a:pPr marL="541873" indent="-541873" defTabSz="673680">
              <a:spcBef>
                <a:spcPts val="3375"/>
              </a:spcBef>
              <a:buBlip>
                <a:blip r:embed="rId2"/>
              </a:buBlip>
              <a:defRPr sz="3116"/>
            </a:pPr>
            <a:r>
              <a:rPr sz="4000" dirty="0">
                <a:latin typeface="+mn-ea"/>
              </a:rPr>
              <a:t>In 2017 the NSA began advocating for Pre-release Medication assisted treatment (PR-MAT) in Jails, and by 10/2018 30 states had programs running, but not Hawaii.</a:t>
            </a:r>
            <a:endParaRPr lang="en-US" sz="4000" dirty="0">
              <a:latin typeface="+mn-ea"/>
            </a:endParaRPr>
          </a:p>
          <a:p>
            <a:r>
              <a:rPr lang="en-US" sz="4000" dirty="0">
                <a:solidFill>
                  <a:srgbClr val="000000"/>
                </a:solidFill>
                <a:effectLst/>
                <a:latin typeface="+mn-ea"/>
              </a:rPr>
              <a:t>JAIL-BASED MEDICATION-ASSISTED TREATMENT PROMISING PRACTICES, GUIDELINES, AND RESOURCES FOR THE FIELD 10/2018 published by NSA and NCCHC (National Commission on Correctional Health Care)</a:t>
            </a:r>
          </a:p>
          <a:p>
            <a:pPr marL="0" indent="0" defTabSz="673680">
              <a:spcBef>
                <a:spcPts val="3375"/>
              </a:spcBef>
              <a:buNone/>
              <a:defRPr sz="3116"/>
            </a:pPr>
            <a:endParaRPr dirty="0"/>
          </a:p>
        </p:txBody>
      </p:sp>
    </p:spTree>
  </p:cSld>
  <p:clrMapOvr>
    <a:masterClrMapping/>
  </p:clrMapOvr>
  <p:transition spd="med"/>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3" name="PR-MAT resulted in a 60% reduction in deaths in RI.…"/>
          <p:cNvSpPr txBox="1">
            <a:spLocks noGrp="1"/>
          </p:cNvSpPr>
          <p:nvPr>
            <p:ph type="body" idx="1"/>
          </p:nvPr>
        </p:nvSpPr>
        <p:spPr>
          <a:xfrm>
            <a:off x="1270000" y="2819400"/>
            <a:ext cx="22356425" cy="10304773"/>
          </a:xfrm>
          <a:prstGeom prst="rect">
            <a:avLst/>
          </a:prstGeom>
        </p:spPr>
        <p:txBody>
          <a:bodyPr/>
          <a:lstStyle/>
          <a:p>
            <a:pPr marL="469900" indent="-469900" defTabSz="584200">
              <a:spcBef>
                <a:spcPts val="3000"/>
              </a:spcBef>
              <a:buBlip>
                <a:blip r:embed="rId2"/>
              </a:buBlip>
              <a:defRPr sz="5600"/>
            </a:pPr>
            <a:r>
              <a:rPr dirty="0"/>
              <a:t>PR-MAT resulted in a 60% reduction in deaths in RI.</a:t>
            </a:r>
          </a:p>
          <a:p>
            <a:pPr marL="469900" indent="-469900" defTabSz="584200">
              <a:spcBef>
                <a:spcPts val="3000"/>
              </a:spcBef>
              <a:buBlip>
                <a:blip r:embed="rId2"/>
              </a:buBlip>
              <a:defRPr sz="5600"/>
            </a:pPr>
            <a:r>
              <a:rPr dirty="0"/>
              <a:t>2018 study- you need to treat only 11 with PR-MAT to prevent one death.</a:t>
            </a:r>
          </a:p>
          <a:p>
            <a:pPr marL="469900" indent="-469900" defTabSz="584200">
              <a:spcBef>
                <a:spcPts val="3000"/>
              </a:spcBef>
              <a:buBlip>
                <a:blip r:embed="rId2"/>
              </a:buBlip>
              <a:defRPr sz="5600"/>
            </a:pPr>
            <a:r>
              <a:rPr dirty="0"/>
              <a:t>“The dead don’t recover”</a:t>
            </a:r>
            <a:r>
              <a:rPr lang="en-US" dirty="0"/>
              <a:t> NCCHC guidebook</a:t>
            </a:r>
            <a:endParaRPr dirty="0"/>
          </a:p>
          <a:p>
            <a:pPr marL="469900" indent="-469900" defTabSz="584200">
              <a:spcBef>
                <a:spcPts val="3000"/>
              </a:spcBef>
              <a:buBlip>
                <a:blip r:embed="rId2"/>
              </a:buBlip>
              <a:defRPr sz="5600"/>
            </a:pPr>
            <a:r>
              <a:rPr dirty="0"/>
              <a:t>Some PR-MAT meds are better than others at reducing deaths post-release. (</a:t>
            </a:r>
            <a:r>
              <a:rPr dirty="0" err="1"/>
              <a:t>Bup</a:t>
            </a:r>
            <a:r>
              <a:rPr dirty="0"/>
              <a:t> &gt; Naltrexone)</a:t>
            </a:r>
          </a:p>
        </p:txBody>
      </p:sp>
      <p:sp>
        <p:nvSpPr>
          <p:cNvPr id="204" name="Post-Release Overdose Deaths"/>
          <p:cNvSpPr txBox="1"/>
          <p:nvPr/>
        </p:nvSpPr>
        <p:spPr>
          <a:xfrm>
            <a:off x="1270000" y="635000"/>
            <a:ext cx="22191474" cy="295563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normAutofit/>
          </a:bodyPr>
          <a:lstStyle>
            <a:lvl1pPr defTabSz="584200">
              <a:defRPr sz="7200"/>
            </a:lvl1pPr>
          </a:lstStyle>
          <a:p>
            <a:r>
              <a:rPr sz="9600" dirty="0"/>
              <a:t>Post-Release Overdose Deaths</a:t>
            </a:r>
          </a:p>
        </p:txBody>
      </p:sp>
    </p:spTree>
  </p:cSld>
  <p:clrMapOvr>
    <a:masterClrMapping/>
  </p:clrMapOvr>
  <p:transition spd="med"/>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BFD13E-F377-6663-563F-C6C16B30D8E8}"/>
              </a:ext>
            </a:extLst>
          </p:cNvPr>
          <p:cNvSpPr>
            <a:spLocks noGrp="1"/>
          </p:cNvSpPr>
          <p:nvPr>
            <p:ph type="title"/>
          </p:nvPr>
        </p:nvSpPr>
        <p:spPr/>
        <p:txBody>
          <a:bodyPr/>
          <a:lstStyle/>
          <a:p>
            <a:r>
              <a:rPr lang="en-US" dirty="0"/>
              <a:t>Why it is important</a:t>
            </a:r>
          </a:p>
        </p:txBody>
      </p:sp>
      <p:sp>
        <p:nvSpPr>
          <p:cNvPr id="3" name="Text Placeholder 2">
            <a:extLst>
              <a:ext uri="{FF2B5EF4-FFF2-40B4-BE49-F238E27FC236}">
                <a16:creationId xmlns:a16="http://schemas.microsoft.com/office/drawing/2014/main" id="{156B0AB0-047E-EB27-DA6B-F3CA8161708D}"/>
              </a:ext>
            </a:extLst>
          </p:cNvPr>
          <p:cNvSpPr>
            <a:spLocks noGrp="1"/>
          </p:cNvSpPr>
          <p:nvPr>
            <p:ph type="body" idx="1"/>
          </p:nvPr>
        </p:nvSpPr>
        <p:spPr/>
        <p:txBody>
          <a:bodyPr/>
          <a:lstStyle/>
          <a:p>
            <a:pPr marL="0" indent="0">
              <a:buNone/>
            </a:pPr>
            <a:r>
              <a:rPr lang="en-US" sz="5400" dirty="0">
                <a:solidFill>
                  <a:srgbClr val="000000"/>
                </a:solidFill>
                <a:ea typeface="Times New Roman" panose="02020603050405020304" pitchFamily="18" charset="0"/>
                <a:cs typeface="Arial" panose="020B0604020202020204" pitchFamily="34" charset="0"/>
              </a:rPr>
              <a:t>88% of released inmates will relapse within 30 days of release. </a:t>
            </a:r>
          </a:p>
          <a:p>
            <a:pPr marL="0" indent="0">
              <a:buNone/>
            </a:pPr>
            <a:r>
              <a:rPr lang="en-US" sz="5400" dirty="0">
                <a:solidFill>
                  <a:srgbClr val="000000"/>
                </a:solidFill>
                <a:effectLst/>
                <a:ea typeface="Times New Roman" panose="02020603050405020304" pitchFamily="18" charset="0"/>
                <a:cs typeface="Arial" panose="020B0604020202020204" pitchFamily="34" charset="0"/>
              </a:rPr>
              <a:t>About 1 in 7 overdose deaths is someone recently released from incarceration</a:t>
            </a:r>
          </a:p>
          <a:p>
            <a:pPr marL="0" indent="0">
              <a:buNone/>
            </a:pPr>
            <a:endParaRPr lang="en-US" sz="3200" dirty="0">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endParaRPr>
          </a:p>
          <a:p>
            <a:pPr marL="0" indent="0">
              <a:buNone/>
            </a:pPr>
            <a:endParaRPr lang="en-US" sz="3200" dirty="0">
              <a:solidFill>
                <a:srgbClr val="000000"/>
              </a:solidFill>
              <a:latin typeface="Times New Roman" panose="02020603050405020304" pitchFamily="18" charset="0"/>
              <a:ea typeface="Times New Roman" panose="02020603050405020304" pitchFamily="18" charset="0"/>
              <a:cs typeface="Arial" panose="020B0604020202020204" pitchFamily="34" charset="0"/>
            </a:endParaRPr>
          </a:p>
          <a:p>
            <a:pPr marL="0" indent="0">
              <a:buNone/>
            </a:pPr>
            <a:r>
              <a:rPr lang="en-US" sz="3200" dirty="0">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Joshua D. Lee, Ryan McDonald, Ellie Grossman, Jennifer McNeely, Eugene Laska, John </a:t>
            </a:r>
            <a:r>
              <a:rPr lang="en-US" sz="3200" dirty="0" err="1">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Rotrosen</a:t>
            </a:r>
            <a:r>
              <a:rPr lang="en-US" sz="3200" dirty="0">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 Marc N. </a:t>
            </a:r>
            <a:r>
              <a:rPr lang="en-US" sz="3200" dirty="0" err="1">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Gourevitch</a:t>
            </a:r>
            <a:r>
              <a:rPr lang="en-US" sz="3200" dirty="0">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 Opioid treatment at release from jail using extended-release naltrexone: a pilot proof-of-concept randomized effectiveness trial. Addiction, 2015; </a:t>
            </a:r>
            <a:endParaRPr lang="en-US" sz="3200" dirty="0">
              <a:effectLst/>
            </a:endParaRPr>
          </a:p>
        </p:txBody>
      </p:sp>
    </p:spTree>
    <p:extLst>
      <p:ext uri="{BB962C8B-B14F-4D97-AF65-F5344CB8AC3E}">
        <p14:creationId xmlns:p14="http://schemas.microsoft.com/office/powerpoint/2010/main" val="3603766927"/>
      </p:ext>
    </p:extLst>
  </p:cSld>
  <p:clrMapOvr>
    <a:masterClrMapping/>
  </p:clrMapOvr>
  <p:transition spd="med"/>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81EFDF-8B17-5BB2-56A2-2DA035868AC5}"/>
              </a:ext>
            </a:extLst>
          </p:cNvPr>
          <p:cNvSpPr>
            <a:spLocks noGrp="1"/>
          </p:cNvSpPr>
          <p:nvPr>
            <p:ph type="title"/>
          </p:nvPr>
        </p:nvSpPr>
        <p:spPr/>
        <p:txBody>
          <a:bodyPr/>
          <a:lstStyle/>
          <a:p>
            <a:r>
              <a:rPr lang="en-US" dirty="0"/>
              <a:t>Hawaii Progress</a:t>
            </a:r>
          </a:p>
        </p:txBody>
      </p:sp>
      <p:sp>
        <p:nvSpPr>
          <p:cNvPr id="3" name="Text Placeholder 2">
            <a:extLst>
              <a:ext uri="{FF2B5EF4-FFF2-40B4-BE49-F238E27FC236}">
                <a16:creationId xmlns:a16="http://schemas.microsoft.com/office/drawing/2014/main" id="{0165DAF2-EEC4-8473-4427-0C8C3F4DFB59}"/>
              </a:ext>
            </a:extLst>
          </p:cNvPr>
          <p:cNvSpPr>
            <a:spLocks noGrp="1"/>
          </p:cNvSpPr>
          <p:nvPr>
            <p:ph type="body" idx="1"/>
          </p:nvPr>
        </p:nvSpPr>
        <p:spPr/>
        <p:txBody>
          <a:bodyPr/>
          <a:lstStyle/>
          <a:p>
            <a:r>
              <a:rPr lang="en-US" dirty="0"/>
              <a:t>We started a pilot project in 2019 at KCCC, the first in the State.</a:t>
            </a:r>
          </a:p>
          <a:p>
            <a:r>
              <a:rPr lang="en-US" dirty="0"/>
              <a:t>There has been a number of opioid overdoses recently (last 12 months) in correctional facilities thru the State.</a:t>
            </a:r>
          </a:p>
          <a:p>
            <a:r>
              <a:rPr lang="en-US" dirty="0"/>
              <a:t>As of 4/2023 all facilities have providers that offer MAT. There are substantial barriers still both in structure and in personalities. </a:t>
            </a:r>
          </a:p>
          <a:p>
            <a:r>
              <a:rPr lang="en-US" dirty="0"/>
              <a:t>Jails really struggle, especially in identification and discharge planning. “They are only here for…” ”They may bail anytime..”</a:t>
            </a:r>
          </a:p>
        </p:txBody>
      </p:sp>
    </p:spTree>
    <p:extLst>
      <p:ext uri="{BB962C8B-B14F-4D97-AF65-F5344CB8AC3E}">
        <p14:creationId xmlns:p14="http://schemas.microsoft.com/office/powerpoint/2010/main" val="3038582970"/>
      </p:ext>
    </p:extLst>
  </p:cSld>
  <p:clrMapOvr>
    <a:masterClrMapping/>
  </p:clrMapOvr>
  <p:transition spd="med"/>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7" name="Current Status"/>
          <p:cNvSpPr txBox="1">
            <a:spLocks noGrp="1"/>
          </p:cNvSpPr>
          <p:nvPr>
            <p:ph type="title"/>
          </p:nvPr>
        </p:nvSpPr>
        <p:spPr>
          <a:prstGeom prst="rect">
            <a:avLst/>
          </a:prstGeom>
        </p:spPr>
        <p:txBody>
          <a:bodyPr/>
          <a:lstStyle/>
          <a:p>
            <a:r>
              <a:rPr dirty="0"/>
              <a:t>Current Status</a:t>
            </a:r>
            <a:r>
              <a:rPr lang="en-US" dirty="0"/>
              <a:t> MOUD</a:t>
            </a:r>
            <a:endParaRPr dirty="0"/>
          </a:p>
        </p:txBody>
      </p:sp>
      <p:sp>
        <p:nvSpPr>
          <p:cNvPr id="198" name="Buprenorphine is on the formulary at all jails statewide.…"/>
          <p:cNvSpPr txBox="1">
            <a:spLocks noGrp="1"/>
          </p:cNvSpPr>
          <p:nvPr>
            <p:ph type="body" idx="1"/>
          </p:nvPr>
        </p:nvSpPr>
        <p:spPr>
          <a:prstGeom prst="rect">
            <a:avLst/>
          </a:prstGeom>
        </p:spPr>
        <p:txBody>
          <a:bodyPr/>
          <a:lstStyle/>
          <a:p>
            <a:pPr>
              <a:buBlip>
                <a:blip r:embed="rId2"/>
              </a:buBlip>
            </a:pPr>
            <a:r>
              <a:rPr dirty="0"/>
              <a:t>Buprenorphine is on the formulary at all jails statewide.</a:t>
            </a:r>
          </a:p>
          <a:p>
            <a:pPr>
              <a:buBlip>
                <a:blip r:embed="rId2"/>
              </a:buBlip>
            </a:pPr>
            <a:r>
              <a:rPr dirty="0"/>
              <a:t>Vivitrol is available for free from the maker.</a:t>
            </a:r>
          </a:p>
          <a:p>
            <a:pPr>
              <a:buBlip>
                <a:blip r:embed="rId2"/>
              </a:buBlip>
            </a:pPr>
            <a:r>
              <a:rPr dirty="0" err="1"/>
              <a:t>Sublocade</a:t>
            </a:r>
            <a:r>
              <a:rPr dirty="0"/>
              <a:t> is </a:t>
            </a:r>
            <a:r>
              <a:rPr lang="en-US" dirty="0"/>
              <a:t>available at all facilities</a:t>
            </a:r>
            <a:r>
              <a:rPr dirty="0"/>
              <a:t>. </a:t>
            </a:r>
          </a:p>
          <a:p>
            <a:pPr>
              <a:buBlip>
                <a:blip r:embed="rId2"/>
              </a:buBlip>
            </a:pPr>
            <a:r>
              <a:rPr lang="en-US" dirty="0"/>
              <a:t>C</a:t>
            </a:r>
            <a:r>
              <a:rPr dirty="0"/>
              <a:t>rushed, powdered and sublingually administered buprenorphine ca</a:t>
            </a:r>
            <a:r>
              <a:rPr lang="en-US" dirty="0"/>
              <a:t>n still</a:t>
            </a:r>
            <a:r>
              <a:rPr dirty="0"/>
              <a:t> be diverted.</a:t>
            </a:r>
            <a:endParaRPr lang="en-US" dirty="0"/>
          </a:p>
          <a:p>
            <a:pPr>
              <a:buBlip>
                <a:blip r:embed="rId2"/>
              </a:buBlip>
            </a:pPr>
            <a:r>
              <a:rPr lang="en-US" dirty="0"/>
              <a:t>If inmates are overdosing on fentanyl and meth, why is it assumed that the buprenorphine is not smuggled as well?</a:t>
            </a:r>
            <a:endParaRPr dirty="0"/>
          </a:p>
        </p:txBody>
      </p:sp>
    </p:spTree>
  </p:cSld>
  <p:clrMapOvr>
    <a:masterClrMapping/>
  </p:clrMapOvr>
  <p:transition spd="med"/>
</p:sld>
</file>

<file path=ppt/theme/_rels/theme1.xml.rels><?xml version="1.0" encoding="UTF-8" standalone="yes"?>
<Relationships xmlns="http://schemas.openxmlformats.org/package/2006/relationships"><Relationship Id="rId1" Type="http://schemas.openxmlformats.org/officeDocument/2006/relationships/image" Target="../media/image1.png"/></Relationships>
</file>

<file path=ppt/theme/_rels/theme2.xml.rels><?xml version="1.0" encoding="UTF-8" standalone="yes"?>
<Relationships xmlns="http://schemas.openxmlformats.org/package/2006/relationships"><Relationship Id="rId1" Type="http://schemas.openxmlformats.org/officeDocument/2006/relationships/image" Target="../media/image1.png"/></Relationships>
</file>

<file path=ppt/theme/theme1.xml><?xml version="1.0" encoding="utf-8"?>
<a:theme xmlns:a="http://schemas.openxmlformats.org/drawingml/2006/main" name="Parchment">
  <a:themeElements>
    <a:clrScheme name="Parchment">
      <a:dk1>
        <a:srgbClr val="3E231A"/>
      </a:dk1>
      <a:lt1>
        <a:srgbClr val="24383E"/>
      </a:lt1>
      <a:dk2>
        <a:srgbClr val="5C5E5F"/>
      </a:dk2>
      <a:lt2>
        <a:srgbClr val="CBCBCB"/>
      </a:lt2>
      <a:accent1>
        <a:srgbClr val="738CAB"/>
      </a:accent1>
      <a:accent2>
        <a:srgbClr val="7E9769"/>
      </a:accent2>
      <a:accent3>
        <a:srgbClr val="D3B64B"/>
      </a:accent3>
      <a:accent4>
        <a:srgbClr val="B99769"/>
      </a:accent4>
      <a:accent5>
        <a:srgbClr val="981800"/>
      </a:accent5>
      <a:accent6>
        <a:srgbClr val="9383A0"/>
      </a:accent6>
      <a:hlink>
        <a:srgbClr val="0000FF"/>
      </a:hlink>
      <a:folHlink>
        <a:srgbClr val="FF00FF"/>
      </a:folHlink>
    </a:clrScheme>
    <a:fontScheme name="Parchment">
      <a:majorFont>
        <a:latin typeface="Papyrus"/>
        <a:ea typeface="Papyrus"/>
        <a:cs typeface="Papyrus"/>
      </a:majorFont>
      <a:minorFont>
        <a:latin typeface="Papyrus"/>
        <a:ea typeface="Papyrus"/>
        <a:cs typeface="Papyrus"/>
      </a:minorFont>
    </a:fontScheme>
    <a:fmtScheme name="Parchment">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0800" dist="25400" dir="5400000" rotWithShape="0">
              <a:srgbClr val="000000">
                <a:alpha val="25000"/>
              </a:srgbClr>
            </a:outerShdw>
          </a:effectLst>
        </a:effectStyle>
        <a:effectStyle>
          <a:effectLst>
            <a:outerShdw blurRad="50800" dist="25400" dir="5400000" rotWithShape="0">
              <a:srgbClr val="000000">
                <a:alpha val="25000"/>
              </a:srgbClr>
            </a:outerShdw>
          </a:effectLst>
        </a:effectStyle>
        <a:effectStyle>
          <a:effectLst>
            <a:outerShdw blurRad="50800" dist="25400" dir="5400000" rotWithShape="0">
              <a:srgbClr val="000000">
                <a:alpha val="25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lipFill rotWithShape="1">
          <a:blip xmlns:r="http://schemas.openxmlformats.org/officeDocument/2006/relationships" r:embed="rId1"/>
          <a:srcRect/>
          <a:tile tx="0" ty="0" sx="100000" sy="100000" flip="none" algn="tl"/>
        </a:blipFill>
        <a:ln w="12700" cap="flat">
          <a:noFill/>
          <a:miter lim="400000"/>
        </a:ln>
        <a:effectLst>
          <a:outerShdw blurRad="50800" dist="25400" dir="5400000" rotWithShape="0">
            <a:srgbClr val="000000">
              <a:alpha val="25000"/>
            </a:srgbClr>
          </a:outerShdw>
        </a:effectLst>
        <a:sp3d/>
      </a:spPr>
      <a:bodyPr rot="0" spcFirstLastPara="1" vertOverflow="overflow" horzOverflow="overflow" vert="horz" wrap="square" lIns="50800" tIns="50800" rIns="50800" bIns="50800" numCol="1" spcCol="38100" rtlCol="0" anchor="ctr">
        <a:spAutoFit/>
      </a:bodyPr>
      <a:lstStyle>
        <a:defPPr marL="0" marR="0" indent="0" algn="ctr" defTabSz="825500" rtl="0" fontAlgn="auto" latinLnBrk="0" hangingPunct="0">
          <a:lnSpc>
            <a:spcPct val="100000"/>
          </a:lnSpc>
          <a:spcBef>
            <a:spcPts val="0"/>
          </a:spcBef>
          <a:spcAft>
            <a:spcPts val="0"/>
          </a:spcAft>
          <a:buClrTx/>
          <a:buSzTx/>
          <a:buFontTx/>
          <a:buNone/>
          <a:tabLst/>
          <a:defRPr kumimoji="0" sz="4200" b="0" i="0" u="none" strike="noStrike" cap="none" spc="0" normalizeH="0" baseline="0">
            <a:ln>
              <a:noFill/>
            </a:ln>
            <a:solidFill>
              <a:srgbClr val="FFFFFF"/>
            </a:solidFill>
            <a:effectLst>
              <a:outerShdw blurRad="76200" dist="12700" dir="5400000" rotWithShape="0">
                <a:srgbClr val="000000">
                  <a:alpha val="50000"/>
                </a:srgbClr>
              </a:outerShdw>
            </a:effectLst>
            <a:uFillTx/>
            <a:latin typeface="+mn-lt"/>
            <a:ea typeface="+mn-ea"/>
            <a:cs typeface="+mn-cs"/>
            <a:sym typeface="Papyrus"/>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38100" cap="flat">
          <a:solidFill>
            <a:srgbClr val="3E231A"/>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825500" rtl="0" fontAlgn="auto" latinLnBrk="0" hangingPunct="0">
          <a:lnSpc>
            <a:spcPct val="100000"/>
          </a:lnSpc>
          <a:spcBef>
            <a:spcPts val="0"/>
          </a:spcBef>
          <a:spcAft>
            <a:spcPts val="0"/>
          </a:spcAft>
          <a:buClrTx/>
          <a:buSzTx/>
          <a:buFontTx/>
          <a:buNone/>
          <a:tabLst/>
          <a:defRPr kumimoji="0" sz="5000" b="0" i="0" u="none" strike="noStrike" cap="none" spc="0" normalizeH="0" baseline="0">
            <a:ln>
              <a:noFill/>
            </a:ln>
            <a:solidFill>
              <a:srgbClr val="3E231A"/>
            </a:solidFill>
            <a:effectLst/>
            <a:uFillTx/>
            <a:latin typeface="+mn-lt"/>
            <a:ea typeface="+mn-ea"/>
            <a:cs typeface="+mn-cs"/>
            <a:sym typeface="Papyrus"/>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Parchment">
  <a:themeElements>
    <a:clrScheme name="Parchment">
      <a:dk1>
        <a:srgbClr val="000000"/>
      </a:dk1>
      <a:lt1>
        <a:srgbClr val="FFFFFF"/>
      </a:lt1>
      <a:dk2>
        <a:srgbClr val="5C5E5F"/>
      </a:dk2>
      <a:lt2>
        <a:srgbClr val="CBCBCB"/>
      </a:lt2>
      <a:accent1>
        <a:srgbClr val="738CAB"/>
      </a:accent1>
      <a:accent2>
        <a:srgbClr val="7E9769"/>
      </a:accent2>
      <a:accent3>
        <a:srgbClr val="D3B64B"/>
      </a:accent3>
      <a:accent4>
        <a:srgbClr val="B99769"/>
      </a:accent4>
      <a:accent5>
        <a:srgbClr val="981800"/>
      </a:accent5>
      <a:accent6>
        <a:srgbClr val="9383A0"/>
      </a:accent6>
      <a:hlink>
        <a:srgbClr val="0000FF"/>
      </a:hlink>
      <a:folHlink>
        <a:srgbClr val="FF00FF"/>
      </a:folHlink>
    </a:clrScheme>
    <a:fontScheme name="Parchment">
      <a:majorFont>
        <a:latin typeface="Papyrus"/>
        <a:ea typeface="Papyrus"/>
        <a:cs typeface="Papyrus"/>
      </a:majorFont>
      <a:minorFont>
        <a:latin typeface="Papyrus"/>
        <a:ea typeface="Papyrus"/>
        <a:cs typeface="Papyrus"/>
      </a:minorFont>
    </a:fontScheme>
    <a:fmtScheme name="Parchment">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0800" dist="25400" dir="5400000" rotWithShape="0">
              <a:srgbClr val="000000">
                <a:alpha val="25000"/>
              </a:srgbClr>
            </a:outerShdw>
          </a:effectLst>
        </a:effectStyle>
        <a:effectStyle>
          <a:effectLst>
            <a:outerShdw blurRad="50800" dist="25400" dir="5400000" rotWithShape="0">
              <a:srgbClr val="000000">
                <a:alpha val="25000"/>
              </a:srgbClr>
            </a:outerShdw>
          </a:effectLst>
        </a:effectStyle>
        <a:effectStyle>
          <a:effectLst>
            <a:outerShdw blurRad="50800" dist="25400" dir="5400000" rotWithShape="0">
              <a:srgbClr val="000000">
                <a:alpha val="25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lipFill rotWithShape="1">
          <a:blip xmlns:r="http://schemas.openxmlformats.org/officeDocument/2006/relationships" r:embed="rId1"/>
          <a:srcRect/>
          <a:tile tx="0" ty="0" sx="100000" sy="100000" flip="none" algn="tl"/>
        </a:blipFill>
        <a:ln w="12700" cap="flat">
          <a:noFill/>
          <a:miter lim="400000"/>
        </a:ln>
        <a:effectLst>
          <a:outerShdw blurRad="50800" dist="25400" dir="5400000" rotWithShape="0">
            <a:srgbClr val="000000">
              <a:alpha val="25000"/>
            </a:srgbClr>
          </a:outerShdw>
        </a:effectLst>
        <a:sp3d/>
      </a:spPr>
      <a:bodyPr rot="0" spcFirstLastPara="1" vertOverflow="overflow" horzOverflow="overflow" vert="horz" wrap="square" lIns="50800" tIns="50800" rIns="50800" bIns="50800" numCol="1" spcCol="38100" rtlCol="0" anchor="ctr">
        <a:spAutoFit/>
      </a:bodyPr>
      <a:lstStyle>
        <a:defPPr marL="0" marR="0" indent="0" algn="ctr" defTabSz="825500" rtl="0" fontAlgn="auto" latinLnBrk="0" hangingPunct="0">
          <a:lnSpc>
            <a:spcPct val="100000"/>
          </a:lnSpc>
          <a:spcBef>
            <a:spcPts val="0"/>
          </a:spcBef>
          <a:spcAft>
            <a:spcPts val="0"/>
          </a:spcAft>
          <a:buClrTx/>
          <a:buSzTx/>
          <a:buFontTx/>
          <a:buNone/>
          <a:tabLst/>
          <a:defRPr kumimoji="0" sz="4200" b="0" i="0" u="none" strike="noStrike" cap="none" spc="0" normalizeH="0" baseline="0">
            <a:ln>
              <a:noFill/>
            </a:ln>
            <a:solidFill>
              <a:srgbClr val="FFFFFF"/>
            </a:solidFill>
            <a:effectLst>
              <a:outerShdw blurRad="76200" dist="12700" dir="5400000" rotWithShape="0">
                <a:srgbClr val="000000">
                  <a:alpha val="50000"/>
                </a:srgbClr>
              </a:outerShdw>
            </a:effectLst>
            <a:uFillTx/>
            <a:latin typeface="+mn-lt"/>
            <a:ea typeface="+mn-ea"/>
            <a:cs typeface="+mn-cs"/>
            <a:sym typeface="Papyrus"/>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38100" cap="flat">
          <a:solidFill>
            <a:srgbClr val="3E231A"/>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825500" rtl="0" fontAlgn="auto" latinLnBrk="0" hangingPunct="0">
          <a:lnSpc>
            <a:spcPct val="100000"/>
          </a:lnSpc>
          <a:spcBef>
            <a:spcPts val="0"/>
          </a:spcBef>
          <a:spcAft>
            <a:spcPts val="0"/>
          </a:spcAft>
          <a:buClrTx/>
          <a:buSzTx/>
          <a:buFontTx/>
          <a:buNone/>
          <a:tabLst/>
          <a:defRPr kumimoji="0" sz="5000" b="0" i="0" u="none" strike="noStrike" cap="none" spc="0" normalizeH="0" baseline="0">
            <a:ln>
              <a:noFill/>
            </a:ln>
            <a:solidFill>
              <a:srgbClr val="3E231A"/>
            </a:solidFill>
            <a:effectLst/>
            <a:uFillTx/>
            <a:latin typeface="+mn-lt"/>
            <a:ea typeface="+mn-ea"/>
            <a:cs typeface="+mn-cs"/>
            <a:sym typeface="Papyrus"/>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otalTime>321</TotalTime>
  <Words>1200</Words>
  <Application>Microsoft Macintosh PowerPoint</Application>
  <PresentationFormat>Custom</PresentationFormat>
  <Paragraphs>81</Paragraphs>
  <Slides>19</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19</vt:i4>
      </vt:variant>
    </vt:vector>
  </HeadingPairs>
  <TitlesOfParts>
    <vt:vector size="23" baseType="lpstr">
      <vt:lpstr>Helvetica Neue</vt:lpstr>
      <vt:lpstr>Papyrus</vt:lpstr>
      <vt:lpstr>Times New Roman</vt:lpstr>
      <vt:lpstr>Parchment</vt:lpstr>
      <vt:lpstr>Pre-Release Medication Assisted Treatment/Recovery  PR-MAT HSRHA ECHO Session</vt:lpstr>
      <vt:lpstr>The Opioid Epidemic</vt:lpstr>
      <vt:lpstr>Jails vs Prisons?</vt:lpstr>
      <vt:lpstr>PowerPoint Presentation</vt:lpstr>
      <vt:lpstr>Regulations continued</vt:lpstr>
      <vt:lpstr>PowerPoint Presentation</vt:lpstr>
      <vt:lpstr>Why it is important</vt:lpstr>
      <vt:lpstr>Hawaii Progress</vt:lpstr>
      <vt:lpstr>Current Status MOUD</vt:lpstr>
      <vt:lpstr>Choosing between Vivitrol and Sublocade</vt:lpstr>
      <vt:lpstr>IOP at KCCC</vt:lpstr>
      <vt:lpstr>MOUD in Jails</vt:lpstr>
      <vt:lpstr>What if they decline?</vt:lpstr>
      <vt:lpstr>Current status MAR for METH</vt:lpstr>
      <vt:lpstr>Current Status MAR for ETOH</vt:lpstr>
      <vt:lpstr>Identification is Challenging</vt:lpstr>
      <vt:lpstr>Post-discharge treatment</vt:lpstr>
      <vt:lpstr>What we are planning on Kauai</vt:lpstr>
      <vt:lpstr>Questions, case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State of Disaster</dc:title>
  <cp:lastModifiedBy>Summer Mochida-Meek</cp:lastModifiedBy>
  <cp:revision>4</cp:revision>
  <dcterms:modified xsi:type="dcterms:W3CDTF">2023-08-22T19:55:17Z</dcterms:modified>
</cp:coreProperties>
</file>